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4a" ContentType="audio/mp4"/>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90" r:id="rId2"/>
  </p:sldMasterIdLst>
  <p:notesMasterIdLst>
    <p:notesMasterId r:id="rId49"/>
  </p:notesMasterIdLst>
  <p:sldIdLst>
    <p:sldId id="256" r:id="rId3"/>
    <p:sldId id="510" r:id="rId4"/>
    <p:sldId id="356" r:id="rId5"/>
    <p:sldId id="509" r:id="rId6"/>
    <p:sldId id="258" r:id="rId7"/>
    <p:sldId id="516" r:id="rId8"/>
    <p:sldId id="517" r:id="rId9"/>
    <p:sldId id="518" r:id="rId10"/>
    <p:sldId id="457" r:id="rId11"/>
    <p:sldId id="464" r:id="rId12"/>
    <p:sldId id="493" r:id="rId13"/>
    <p:sldId id="418" r:id="rId14"/>
    <p:sldId id="503" r:id="rId15"/>
    <p:sldId id="337" r:id="rId16"/>
    <p:sldId id="496" r:id="rId17"/>
    <p:sldId id="498" r:id="rId18"/>
    <p:sldId id="504" r:id="rId19"/>
    <p:sldId id="495" r:id="rId20"/>
    <p:sldId id="500" r:id="rId21"/>
    <p:sldId id="471" r:id="rId22"/>
    <p:sldId id="425" r:id="rId23"/>
    <p:sldId id="505" r:id="rId24"/>
    <p:sldId id="489" r:id="rId25"/>
    <p:sldId id="326" r:id="rId26"/>
    <p:sldId id="374" r:id="rId27"/>
    <p:sldId id="478" r:id="rId28"/>
    <p:sldId id="479" r:id="rId29"/>
    <p:sldId id="446" r:id="rId30"/>
    <p:sldId id="512" r:id="rId31"/>
    <p:sldId id="513" r:id="rId32"/>
    <p:sldId id="514" r:id="rId33"/>
    <p:sldId id="515" r:id="rId34"/>
    <p:sldId id="482" r:id="rId35"/>
    <p:sldId id="470" r:id="rId36"/>
    <p:sldId id="502" r:id="rId37"/>
    <p:sldId id="443" r:id="rId38"/>
    <p:sldId id="494" r:id="rId39"/>
    <p:sldId id="432" r:id="rId40"/>
    <p:sldId id="438" r:id="rId41"/>
    <p:sldId id="439" r:id="rId42"/>
    <p:sldId id="441" r:id="rId43"/>
    <p:sldId id="499" r:id="rId44"/>
    <p:sldId id="511" r:id="rId45"/>
    <p:sldId id="506" r:id="rId46"/>
    <p:sldId id="384" r:id="rId47"/>
    <p:sldId id="310" r:id="rId48"/>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1376B0A6-F391-4F21-AEFC-33AB61745E4C}">
          <p14:sldIdLst>
            <p14:sldId id="256"/>
            <p14:sldId id="510"/>
            <p14:sldId id="356"/>
            <p14:sldId id="509"/>
            <p14:sldId id="258"/>
            <p14:sldId id="516"/>
            <p14:sldId id="517"/>
            <p14:sldId id="518"/>
            <p14:sldId id="457"/>
            <p14:sldId id="464"/>
            <p14:sldId id="493"/>
            <p14:sldId id="418"/>
            <p14:sldId id="503"/>
            <p14:sldId id="337"/>
            <p14:sldId id="496"/>
            <p14:sldId id="498"/>
            <p14:sldId id="504"/>
            <p14:sldId id="495"/>
            <p14:sldId id="500"/>
            <p14:sldId id="471"/>
            <p14:sldId id="425"/>
            <p14:sldId id="505"/>
            <p14:sldId id="489"/>
            <p14:sldId id="326"/>
            <p14:sldId id="374"/>
            <p14:sldId id="478"/>
            <p14:sldId id="479"/>
            <p14:sldId id="446"/>
            <p14:sldId id="512"/>
            <p14:sldId id="513"/>
            <p14:sldId id="514"/>
            <p14:sldId id="515"/>
            <p14:sldId id="482"/>
            <p14:sldId id="470"/>
            <p14:sldId id="502"/>
            <p14:sldId id="443"/>
            <p14:sldId id="494"/>
            <p14:sldId id="432"/>
            <p14:sldId id="438"/>
            <p14:sldId id="439"/>
            <p14:sldId id="441"/>
            <p14:sldId id="499"/>
            <p14:sldId id="511"/>
            <p14:sldId id="506"/>
            <p14:sldId id="384"/>
            <p14:sldId id="31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D5F"/>
    <a:srgbClr val="AB0574"/>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524" autoAdjust="0"/>
  </p:normalViewPr>
  <p:slideViewPr>
    <p:cSldViewPr>
      <p:cViewPr varScale="1">
        <p:scale>
          <a:sx n="72" d="100"/>
          <a:sy n="72" d="100"/>
        </p:scale>
        <p:origin x="1790" y="62"/>
      </p:cViewPr>
      <p:guideLst>
        <p:guide orient="horz" pos="2160"/>
        <p:guide pos="2880"/>
      </p:guideLst>
    </p:cSldViewPr>
  </p:slideViewPr>
  <p:outlineViewPr>
    <p:cViewPr>
      <p:scale>
        <a:sx n="33" d="100"/>
        <a:sy n="33" d="100"/>
      </p:scale>
      <p:origin x="0" y="-9365"/>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59.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6.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image" Target="../media/image68.wmf"/><Relationship Id="rId4" Type="http://schemas.openxmlformats.org/officeDocument/2006/relationships/image" Target="../media/image7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0.wmf"/><Relationship Id="rId1" Type="http://schemas.openxmlformats.org/officeDocument/2006/relationships/image" Target="../media/image3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8AE4BE-E2B1-455A-A8C4-F5476F09570E}" type="datetimeFigureOut">
              <a:rPr lang="zh-TW" altLang="en-US" smtClean="0"/>
              <a:t>2022/4/9</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D520D3-B183-4C3D-A92E-56BDC0B1F1EF}" type="slidenum">
              <a:rPr lang="zh-TW" altLang="en-US" smtClean="0"/>
              <a:t>‹#›</a:t>
            </a:fld>
            <a:endParaRPr lang="zh-TW" altLang="en-US"/>
          </a:p>
        </p:txBody>
      </p:sp>
    </p:spTree>
    <p:extLst>
      <p:ext uri="{BB962C8B-B14F-4D97-AF65-F5344CB8AC3E}">
        <p14:creationId xmlns:p14="http://schemas.microsoft.com/office/powerpoint/2010/main" val="2273308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857500" y="514350"/>
            <a:ext cx="3429000" cy="2571750"/>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各位口試委員大家好，我是廖彥旻，我的指導教授是許晉偉教授，今天我要報告的題目是</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mn-lt"/>
                <a:ea typeface="+mn-ea"/>
                <a:cs typeface="+mn-cs"/>
              </a:rPr>
              <a:t>用於光達系統擁有單光子偵測能力和高飽和電流特性的雙層累增層設計</a:t>
            </a:r>
            <a:r>
              <a:rPr lang="zh-TW" altLang="zh-TW" sz="1200" kern="1200" dirty="0">
                <a:solidFill>
                  <a:schemeClr val="tx1"/>
                </a:solidFill>
                <a:effectLst/>
                <a:latin typeface="+mn-lt"/>
                <a:ea typeface="+mn-ea"/>
                <a:cs typeface="+mn-cs"/>
              </a:rPr>
              <a:t>累增崩潰光二極體</a:t>
            </a:r>
          </a:p>
          <a:p>
            <a:endParaRPr kumimoji="1" lang="zh-TW" altLang="zh-TW" sz="1200" kern="1200" dirty="0">
              <a:solidFill>
                <a:schemeClr val="tx1"/>
              </a:solidFill>
              <a:effectLst/>
              <a:latin typeface="Arial" charset="0"/>
              <a:ea typeface="新細明體" pitchFamily="18" charset="-120"/>
              <a:cs typeface="+mn-cs"/>
            </a:endParaRPr>
          </a:p>
        </p:txBody>
      </p:sp>
      <p:sp>
        <p:nvSpPr>
          <p:cNvPr id="4" name="投影片編號版面配置區 3"/>
          <p:cNvSpPr>
            <a:spLocks noGrp="1"/>
          </p:cNvSpPr>
          <p:nvPr>
            <p:ph type="sldNum" sz="quarter" idx="10"/>
          </p:nvPr>
        </p:nvSpPr>
        <p:spPr/>
        <p:txBody>
          <a:bodyPr/>
          <a:lstStyle/>
          <a:p>
            <a:pPr>
              <a:defRPr/>
            </a:pPr>
            <a:fld id="{DD07B83F-B566-46B7-AA17-B3BE8415027B}" type="slidenum">
              <a:rPr lang="en-US" altLang="zh-TW" smtClean="0"/>
              <a:pPr>
                <a:defRPr/>
              </a:pPr>
              <a:t>1</a:t>
            </a:fld>
            <a:endParaRPr lang="en-US" altLang="zh-TW"/>
          </a:p>
        </p:txBody>
      </p:sp>
    </p:spTree>
    <p:extLst>
      <p:ext uri="{BB962C8B-B14F-4D97-AF65-F5344CB8AC3E}">
        <p14:creationId xmlns:p14="http://schemas.microsoft.com/office/powerpoint/2010/main" val="2553334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eaLnBrk="1" hangingPunct="1"/>
            <a:fld id="{87EB6B59-E4A4-4233-A498-325B0885D7DF}" type="slidenum">
              <a:rPr lang="en-US" altLang="zh-TW" sz="1200" b="0" smtClean="0">
                <a:latin typeface="Arial" pitchFamily="34" charset="0"/>
                <a:ea typeface="新細明體" pitchFamily="18" charset="-120"/>
              </a:rPr>
              <a:pPr eaLnBrk="1" hangingPunct="1"/>
              <a:t>12</a:t>
            </a:fld>
            <a:endParaRPr lang="en-US" altLang="zh-TW" sz="1200" b="0" dirty="0">
              <a:latin typeface="Arial" pitchFamily="34" charset="0"/>
              <a:ea typeface="新細明體" pitchFamily="18" charset="-120"/>
            </a:endParaRPr>
          </a:p>
        </p:txBody>
      </p:sp>
      <p:sp>
        <p:nvSpPr>
          <p:cNvPr id="68611" name="Rectangle 2"/>
          <p:cNvSpPr>
            <a:spLocks noGrp="1" noRot="1" noChangeAspect="1" noChangeArrowheads="1" noTextEdit="1"/>
          </p:cNvSpPr>
          <p:nvPr>
            <p:ph type="sldImg"/>
          </p:nvPr>
        </p:nvSpPr>
        <p:spPr>
          <a:xfrm>
            <a:off x="2857500" y="514350"/>
            <a:ext cx="3429000" cy="2571750"/>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baseline="0" dirty="0"/>
              <a:t>那在</a:t>
            </a:r>
            <a:r>
              <a:rPr lang="en-US" altLang="zh-TW" baseline="0" dirty="0"/>
              <a:t>FMCW</a:t>
            </a:r>
            <a:r>
              <a:rPr lang="zh-TW" altLang="en-US" baseline="0" dirty="0"/>
              <a:t>光達系統中，在接收端我們用一個很強的</a:t>
            </a:r>
            <a:r>
              <a:rPr lang="en-US" altLang="zh-TW" baseline="0" dirty="0"/>
              <a:t>LO</a:t>
            </a:r>
            <a:r>
              <a:rPr lang="zh-TW" altLang="en-US" baseline="0" dirty="0"/>
              <a:t>去 </a:t>
            </a:r>
            <a:r>
              <a:rPr lang="en-US" altLang="zh-TW" baseline="0" dirty="0"/>
              <a:t>pumping</a:t>
            </a:r>
            <a:r>
              <a:rPr lang="zh-TW" altLang="en-US" baseline="0" dirty="0"/>
              <a:t>，把從物體反射回來的弱光做放大，因此元件需要在高功率下做操作，而藉由實驗發現我們的元件在</a:t>
            </a:r>
            <a:r>
              <a:rPr lang="en-US" altLang="zh-TW" baseline="0" dirty="0"/>
              <a:t>7mA(</a:t>
            </a:r>
            <a:r>
              <a:rPr lang="zh-TW" altLang="en-US" baseline="0" dirty="0"/>
              <a:t>響應度為</a:t>
            </a:r>
            <a:r>
              <a:rPr lang="en-US" altLang="zh-TW" baseline="0" dirty="0"/>
              <a:t>6.3A/W)</a:t>
            </a:r>
            <a:r>
              <a:rPr lang="zh-TW" altLang="en-US" baseline="0" dirty="0"/>
              <a:t>的高輸出電流下，可以擁有</a:t>
            </a:r>
            <a:r>
              <a:rPr lang="en-US" altLang="zh-TW" baseline="0" dirty="0"/>
              <a:t>6.95dbm</a:t>
            </a:r>
            <a:r>
              <a:rPr lang="zh-TW" altLang="en-US" baseline="0" dirty="0"/>
              <a:t>的</a:t>
            </a:r>
            <a:r>
              <a:rPr lang="en-US" altLang="zh-TW" baseline="0" dirty="0"/>
              <a:t>RF</a:t>
            </a:r>
            <a:r>
              <a:rPr lang="zh-TW" altLang="en-US" baseline="0" dirty="0"/>
              <a:t>輸出功率，期高功率的特性，讓我們可以在</a:t>
            </a:r>
            <a:r>
              <a:rPr lang="en-US" altLang="zh-TW" baseline="0" dirty="0"/>
              <a:t>FMCW</a:t>
            </a:r>
            <a:r>
              <a:rPr lang="zh-TW" altLang="en-US" baseline="0" dirty="0"/>
              <a:t>光達系統中有一個很好的應用。</a:t>
            </a:r>
            <a:endParaRPr lang="en-US" altLang="zh-TW" baseline="0" dirty="0"/>
          </a:p>
          <a:p>
            <a:pPr eaLnBrk="1" hangingPunct="1"/>
            <a:r>
              <a:rPr lang="zh-TW" altLang="en-US" baseline="0" dirty="0"/>
              <a:t>在</a:t>
            </a:r>
            <a:r>
              <a:rPr lang="en-US" altLang="zh-TW" baseline="0" dirty="0" err="1"/>
              <a:t>ToF</a:t>
            </a:r>
            <a:r>
              <a:rPr lang="zh-TW" altLang="en-US" baseline="0" dirty="0"/>
              <a:t>光達系統中，我們利用元件極高的增益和高偵測效率，直接對物體反射回來的弱光作偵測，藉由實驗發現，我們在</a:t>
            </a:r>
            <a:r>
              <a:rPr lang="en-US" altLang="zh-TW" baseline="0" dirty="0"/>
              <a:t>10KHz</a:t>
            </a:r>
            <a:r>
              <a:rPr lang="zh-TW" altLang="en-US" baseline="0" dirty="0"/>
              <a:t>的閘控頻率與</a:t>
            </a:r>
            <a:r>
              <a:rPr lang="en-US" altLang="zh-TW" baseline="0" dirty="0"/>
              <a:t>200K</a:t>
            </a:r>
            <a:r>
              <a:rPr lang="zh-TW" altLang="en-US" baseline="0" dirty="0"/>
              <a:t>的溫度操作下的元件可以擁有</a:t>
            </a:r>
            <a:r>
              <a:rPr lang="en-US" altLang="zh-TW" baseline="0" dirty="0"/>
              <a:t>61.4%</a:t>
            </a:r>
            <a:r>
              <a:rPr lang="zh-TW" altLang="en-US" baseline="0" dirty="0"/>
              <a:t>的單光子偵測效率，讓我們的元件可應用於單光子偵測和</a:t>
            </a:r>
            <a:r>
              <a:rPr lang="en-US" altLang="zh-TW" baseline="0" dirty="0" err="1"/>
              <a:t>ToF</a:t>
            </a:r>
            <a:r>
              <a:rPr lang="zh-TW" altLang="en-US" baseline="0" dirty="0"/>
              <a:t>光達系統的領域中。</a:t>
            </a:r>
            <a:endParaRPr lang="en-US" altLang="zh-TW" baseline="0" dirty="0"/>
          </a:p>
        </p:txBody>
      </p:sp>
    </p:spTree>
    <p:extLst>
      <p:ext uri="{BB962C8B-B14F-4D97-AF65-F5344CB8AC3E}">
        <p14:creationId xmlns:p14="http://schemas.microsoft.com/office/powerpoint/2010/main" val="1129820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eaLnBrk="1" hangingPunct="1"/>
            <a:fld id="{87EB6B59-E4A4-4233-A498-325B0885D7DF}" type="slidenum">
              <a:rPr lang="en-US" altLang="zh-TW" sz="1200" b="0" smtClean="0">
                <a:latin typeface="Arial" pitchFamily="34" charset="0"/>
                <a:ea typeface="新細明體" pitchFamily="18" charset="-120"/>
              </a:rPr>
              <a:pPr eaLnBrk="1" hangingPunct="1"/>
              <a:t>13</a:t>
            </a:fld>
            <a:endParaRPr lang="en-US" altLang="zh-TW" sz="1200" b="0" dirty="0">
              <a:latin typeface="Arial" pitchFamily="34" charset="0"/>
              <a:ea typeface="新細明體" pitchFamily="18" charset="-120"/>
            </a:endParaRPr>
          </a:p>
        </p:txBody>
      </p:sp>
      <p:sp>
        <p:nvSpPr>
          <p:cNvPr id="68611" name="Rectangle 2"/>
          <p:cNvSpPr>
            <a:spLocks noGrp="1" noRot="1" noChangeAspect="1" noChangeArrowheads="1" noTextEdit="1"/>
          </p:cNvSpPr>
          <p:nvPr>
            <p:ph type="sldImg"/>
          </p:nvPr>
        </p:nvSpPr>
        <p:spPr>
          <a:xfrm>
            <a:off x="2857500" y="514350"/>
            <a:ext cx="3429000" cy="2571750"/>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a:latin typeface="Arial" pitchFamily="34" charset="0"/>
              <a:cs typeface="+mn-cs"/>
            </a:endParaRPr>
          </a:p>
        </p:txBody>
      </p:sp>
    </p:spTree>
    <p:extLst>
      <p:ext uri="{BB962C8B-B14F-4D97-AF65-F5344CB8AC3E}">
        <p14:creationId xmlns:p14="http://schemas.microsoft.com/office/powerpoint/2010/main" val="117539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t>隨著時間眼間演進，許多實驗室提出以</a:t>
            </a:r>
            <a:r>
              <a:rPr lang="en-US" altLang="zh-TW" dirty="0" err="1"/>
              <a:t>InAlAs</a:t>
            </a:r>
            <a:r>
              <a:rPr lang="zh-TW" altLang="en-US" dirty="0"/>
              <a:t>代替</a:t>
            </a:r>
            <a:r>
              <a:rPr lang="en-US" altLang="zh-TW" dirty="0" err="1"/>
              <a:t>InP</a:t>
            </a:r>
            <a:r>
              <a:rPr lang="zh-TW" altLang="en-US" dirty="0"/>
              <a:t>成為累增層的材料，其提供了以下優點，第一</a:t>
            </a:r>
            <a:r>
              <a:rPr lang="en-US" altLang="zh-TW" dirty="0"/>
              <a:t>:</a:t>
            </a:r>
            <a:r>
              <a:rPr lang="zh-TW" altLang="en-US" dirty="0"/>
              <a:t>它擁有更好的溫度穩定性，它的崩潰電壓相較之下不會隨著溫度而劇烈變動，這讓我們再操作元件時能夠更彈性。第二它擁有更高的崩潰機率，同時亦代表著它會有更好的偵測效率，其崩潰機率隨著超額偏壓的上升，會增加得更快速。第三</a:t>
            </a:r>
            <a:r>
              <a:rPr lang="en-US" altLang="zh-TW" dirty="0"/>
              <a:t>: </a:t>
            </a:r>
            <a:r>
              <a:rPr lang="zh-TW" altLang="en-US" dirty="0"/>
              <a:t>它電子和電動的離子化係數差比較多，擁有較好的電離特性，而由於在磊晶成長的過程中，</a:t>
            </a:r>
            <a:r>
              <a:rPr lang="en-US" altLang="zh-TW" dirty="0" err="1"/>
              <a:t>InAlAs</a:t>
            </a:r>
            <a:r>
              <a:rPr lang="zh-TW" altLang="en-US" dirty="0"/>
              <a:t>為三元材料，</a:t>
            </a:r>
            <a:r>
              <a:rPr lang="en-US" altLang="zh-TW" dirty="0" err="1"/>
              <a:t>InP</a:t>
            </a:r>
            <a:r>
              <a:rPr lang="zh-TW" altLang="en-US" dirty="0"/>
              <a:t>為二元材料，因此</a:t>
            </a:r>
            <a:r>
              <a:rPr lang="en-US" altLang="zh-TW" dirty="0" err="1"/>
              <a:t>InAlAs</a:t>
            </a:r>
            <a:r>
              <a:rPr lang="zh-TW" altLang="en-US" dirty="0"/>
              <a:t>的材料品質相較於</a:t>
            </a:r>
            <a:r>
              <a:rPr lang="en-US" altLang="zh-TW" dirty="0" err="1"/>
              <a:t>InP</a:t>
            </a:r>
            <a:r>
              <a:rPr lang="zh-TW" altLang="en-US" dirty="0"/>
              <a:t>沒這麼好，期會造成後脈衝效應之劣化，因此我們會希望將壘曾層縮博來抑制這個現象，而如同先前討論，此舉會讓暗計數上升，影響元件在</a:t>
            </a:r>
            <a:r>
              <a:rPr lang="en-US" altLang="zh-TW" dirty="0"/>
              <a:t>Geiger mode</a:t>
            </a:r>
            <a:r>
              <a:rPr lang="zh-TW" altLang="en-US" dirty="0"/>
              <a:t>的操作。</a:t>
            </a:r>
          </a:p>
        </p:txBody>
      </p:sp>
      <p:sp>
        <p:nvSpPr>
          <p:cNvPr id="4" name="投影片編號版面配置區 3"/>
          <p:cNvSpPr>
            <a:spLocks noGrp="1"/>
          </p:cNvSpPr>
          <p:nvPr>
            <p:ph type="sldNum" sz="quarter" idx="10"/>
          </p:nvPr>
        </p:nvSpPr>
        <p:spPr/>
        <p:txBody>
          <a:bodyPr/>
          <a:lstStyle/>
          <a:p>
            <a:fld id="{CAD520D3-B183-4C3D-A92E-56BDC0B1F1EF}" type="slidenum">
              <a:rPr lang="zh-TW" altLang="en-US" smtClean="0"/>
              <a:t>14</a:t>
            </a:fld>
            <a:endParaRPr lang="zh-TW" altLang="en-US"/>
          </a:p>
        </p:txBody>
      </p:sp>
    </p:spTree>
    <p:extLst>
      <p:ext uri="{BB962C8B-B14F-4D97-AF65-F5344CB8AC3E}">
        <p14:creationId xmlns:p14="http://schemas.microsoft.com/office/powerpoint/2010/main" val="174597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t>此結構為</a:t>
            </a:r>
            <a:r>
              <a:rPr lang="en-US" altLang="zh-TW" dirty="0"/>
              <a:t>2021</a:t>
            </a:r>
            <a:r>
              <a:rPr lang="zh-TW" altLang="en-US" dirty="0"/>
              <a:t>年被提出之蝕刻平台型元件，利用</a:t>
            </a:r>
            <a:r>
              <a:rPr lang="en-US" altLang="zh-TW" dirty="0"/>
              <a:t>2um</a:t>
            </a:r>
            <a:r>
              <a:rPr lang="zh-TW" altLang="en-US" dirty="0"/>
              <a:t>窄能隙的</a:t>
            </a:r>
            <a:r>
              <a:rPr lang="en-US" altLang="zh-TW" dirty="0" err="1"/>
              <a:t>InGaAs</a:t>
            </a:r>
            <a:r>
              <a:rPr lang="zh-TW" altLang="en-US" dirty="0"/>
              <a:t>作為吸收層，以確保高的吸收效率，同時用</a:t>
            </a:r>
            <a:r>
              <a:rPr lang="en-US" altLang="zh-TW" dirty="0"/>
              <a:t>1um</a:t>
            </a:r>
            <a:r>
              <a:rPr lang="zh-TW" altLang="en-US" dirty="0"/>
              <a:t>厚的</a:t>
            </a:r>
            <a:r>
              <a:rPr lang="en-US" altLang="zh-TW" dirty="0" err="1"/>
              <a:t>InAlAs</a:t>
            </a:r>
            <a:r>
              <a:rPr lang="zh-TW" altLang="en-US" dirty="0"/>
              <a:t>做為壘曾層，確保高的崩潰機率，當元件可操作在</a:t>
            </a:r>
            <a:r>
              <a:rPr lang="en-US" altLang="zh-TW" dirty="0"/>
              <a:t>240K</a:t>
            </a:r>
            <a:r>
              <a:rPr lang="zh-TW" altLang="en-US" dirty="0"/>
              <a:t>，可以達到</a:t>
            </a:r>
            <a:r>
              <a:rPr lang="en-US" altLang="zh-TW" dirty="0"/>
              <a:t>35%</a:t>
            </a:r>
            <a:r>
              <a:rPr lang="zh-TW" altLang="en-US" dirty="0"/>
              <a:t>的單光子偵測效率。此元件利用蝕刻平台去將電場侷限在元件中心，有助於降低表面漏電流與抑制邊緣崩潰，進而降低暗計數，其相較於鋅擴散的結構較好掌控，有助於日後在陣列上的應用或是高精密度的設計。</a:t>
            </a:r>
            <a:endParaRPr lang="en-US" altLang="zh-TW" dirty="0"/>
          </a:p>
        </p:txBody>
      </p:sp>
      <p:sp>
        <p:nvSpPr>
          <p:cNvPr id="4" name="投影片編號版面配置區 3"/>
          <p:cNvSpPr>
            <a:spLocks noGrp="1"/>
          </p:cNvSpPr>
          <p:nvPr>
            <p:ph type="sldNum" sz="quarter" idx="10"/>
          </p:nvPr>
        </p:nvSpPr>
        <p:spPr/>
        <p:txBody>
          <a:bodyPr/>
          <a:lstStyle/>
          <a:p>
            <a:fld id="{CAD520D3-B183-4C3D-A92E-56BDC0B1F1EF}" type="slidenum">
              <a:rPr lang="zh-TW" altLang="en-US" smtClean="0"/>
              <a:t>15</a:t>
            </a:fld>
            <a:endParaRPr lang="zh-TW" altLang="en-US"/>
          </a:p>
        </p:txBody>
      </p:sp>
    </p:spTree>
    <p:extLst>
      <p:ext uri="{BB962C8B-B14F-4D97-AF65-F5344CB8AC3E}">
        <p14:creationId xmlns:p14="http://schemas.microsoft.com/office/powerpoint/2010/main" val="3400716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kern="1200" dirty="0">
                <a:solidFill>
                  <a:schemeClr val="tx1"/>
                </a:solidFill>
                <a:effectLst/>
                <a:latin typeface="Arial" charset="0"/>
                <a:ea typeface="+mn-ea"/>
                <a:cs typeface="+mn-cs"/>
              </a:rPr>
              <a:t>通常為了使用蝕刻平台去侷限電場，我們將</a:t>
            </a:r>
            <a:r>
              <a:rPr kumimoji="1" lang="zh-TW" altLang="zh-TW" sz="1200" kern="1200" dirty="0">
                <a:solidFill>
                  <a:schemeClr val="tx1"/>
                </a:solidFill>
                <a:effectLst/>
                <a:latin typeface="Arial" charset="0"/>
                <a:ea typeface="+mn-ea"/>
                <a:cs typeface="+mn-cs"/>
              </a:rPr>
              <a:t>累增層則設計在磊晶結構的上方靠近</a:t>
            </a:r>
            <a:r>
              <a:rPr kumimoji="1" lang="en-US" altLang="zh-TW" sz="1200" kern="1200" dirty="0">
                <a:solidFill>
                  <a:schemeClr val="tx1"/>
                </a:solidFill>
                <a:effectLst/>
                <a:latin typeface="Arial" charset="0"/>
                <a:ea typeface="+mn-ea"/>
                <a:cs typeface="+mn-cs"/>
              </a:rPr>
              <a:t>N</a:t>
            </a:r>
            <a:r>
              <a:rPr kumimoji="1" lang="zh-TW" altLang="zh-TW" sz="1200" kern="1200" dirty="0">
                <a:solidFill>
                  <a:schemeClr val="tx1"/>
                </a:solidFill>
                <a:effectLst/>
                <a:latin typeface="Arial" charset="0"/>
                <a:ea typeface="+mn-ea"/>
                <a:cs typeface="+mn-cs"/>
              </a:rPr>
              <a:t>極</a:t>
            </a:r>
            <a:r>
              <a:rPr kumimoji="1" lang="zh-TW" altLang="en-US" sz="1200" kern="1200" dirty="0">
                <a:solidFill>
                  <a:schemeClr val="tx1"/>
                </a:solidFill>
                <a:effectLst/>
                <a:latin typeface="Arial" charset="0"/>
                <a:ea typeface="+mn-ea"/>
                <a:cs typeface="+mn-cs"/>
              </a:rPr>
              <a:t>的地方</a:t>
            </a:r>
            <a:r>
              <a:rPr kumimoji="1" lang="zh-TW" altLang="zh-TW" sz="1200" kern="1200" dirty="0">
                <a:solidFill>
                  <a:schemeClr val="tx1"/>
                </a:solidFill>
                <a:effectLst/>
                <a:latin typeface="Arial" charset="0"/>
                <a:ea typeface="+mn-ea"/>
                <a:cs typeface="+mn-cs"/>
              </a:rPr>
              <a:t>，並利用</a:t>
            </a:r>
            <a:r>
              <a:rPr kumimoji="1" lang="zh-TW" altLang="en-US" sz="1200" kern="1200" dirty="0">
                <a:solidFill>
                  <a:schemeClr val="tx1"/>
                </a:solidFill>
                <a:effectLst/>
                <a:latin typeface="Arial" charset="0"/>
                <a:ea typeface="+mn-ea"/>
                <a:cs typeface="+mn-cs"/>
              </a:rPr>
              <a:t>蝕刻</a:t>
            </a:r>
            <a:r>
              <a:rPr kumimoji="1" lang="zh-TW" altLang="zh-TW" sz="1200" kern="1200" dirty="0">
                <a:solidFill>
                  <a:schemeClr val="tx1"/>
                </a:solidFill>
                <a:effectLst/>
                <a:latin typeface="Arial" charset="0"/>
                <a:ea typeface="+mn-ea"/>
                <a:cs typeface="+mn-cs"/>
              </a:rPr>
              <a:t>圓柱去得到更好的電場場型分布，盡量把電場侷限於元件的中心</a:t>
            </a:r>
            <a:r>
              <a:rPr kumimoji="1" lang="zh-TW" altLang="en-US" sz="1200" kern="1200" dirty="0">
                <a:solidFill>
                  <a:schemeClr val="tx1"/>
                </a:solidFill>
                <a:effectLst/>
                <a:latin typeface="Arial" charset="0"/>
                <a:ea typeface="+mn-ea"/>
                <a:cs typeface="+mn-cs"/>
              </a:rPr>
              <a:t>。但其實這樣的結構會將高電場的累增層曝露在空氣中，很可能會有表面崩潰的問題。因此我們在思考，是否可以將壘曾層放在下面，並同樣用蝕刻平台去侷限電場。</a:t>
            </a:r>
            <a:endParaRPr lang="en-US" altLang="zh-TW" dirty="0"/>
          </a:p>
        </p:txBody>
      </p:sp>
      <p:sp>
        <p:nvSpPr>
          <p:cNvPr id="4" name="投影片編號版面配置區 3"/>
          <p:cNvSpPr>
            <a:spLocks noGrp="1"/>
          </p:cNvSpPr>
          <p:nvPr>
            <p:ph type="sldNum" sz="quarter" idx="10"/>
          </p:nvPr>
        </p:nvSpPr>
        <p:spPr/>
        <p:txBody>
          <a:bodyPr/>
          <a:lstStyle/>
          <a:p>
            <a:fld id="{CAD520D3-B183-4C3D-A92E-56BDC0B1F1EF}" type="slidenum">
              <a:rPr lang="zh-TW" altLang="en-US" smtClean="0"/>
              <a:t>16</a:t>
            </a:fld>
            <a:endParaRPr lang="zh-TW" altLang="en-US"/>
          </a:p>
        </p:txBody>
      </p:sp>
    </p:spTree>
    <p:extLst>
      <p:ext uri="{BB962C8B-B14F-4D97-AF65-F5344CB8AC3E}">
        <p14:creationId xmlns:p14="http://schemas.microsoft.com/office/powerpoint/2010/main" val="3201148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eaLnBrk="1" hangingPunct="1"/>
            <a:fld id="{87EB6B59-E4A4-4233-A498-325B0885D7DF}" type="slidenum">
              <a:rPr lang="en-US" altLang="zh-TW" sz="1200" b="0" smtClean="0">
                <a:latin typeface="Arial" pitchFamily="34" charset="0"/>
                <a:ea typeface="新細明體" pitchFamily="18" charset="-120"/>
              </a:rPr>
              <a:pPr eaLnBrk="1" hangingPunct="1"/>
              <a:t>17</a:t>
            </a:fld>
            <a:endParaRPr lang="en-US" altLang="zh-TW" sz="1200" b="0" dirty="0">
              <a:latin typeface="Arial" pitchFamily="34" charset="0"/>
              <a:ea typeface="新細明體" pitchFamily="18" charset="-120"/>
            </a:endParaRPr>
          </a:p>
        </p:txBody>
      </p:sp>
      <p:sp>
        <p:nvSpPr>
          <p:cNvPr id="68611" name="Rectangle 2"/>
          <p:cNvSpPr>
            <a:spLocks noGrp="1" noRot="1" noChangeAspect="1" noChangeArrowheads="1" noTextEdit="1"/>
          </p:cNvSpPr>
          <p:nvPr>
            <p:ph type="sldImg"/>
          </p:nvPr>
        </p:nvSpPr>
        <p:spPr>
          <a:xfrm>
            <a:off x="2857500" y="514350"/>
            <a:ext cx="3429000" cy="2571750"/>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a:latin typeface="Arial" pitchFamily="34" charset="0"/>
              <a:cs typeface="+mn-cs"/>
            </a:endParaRPr>
          </a:p>
        </p:txBody>
      </p:sp>
    </p:spTree>
    <p:extLst>
      <p:ext uri="{BB962C8B-B14F-4D97-AF65-F5344CB8AC3E}">
        <p14:creationId xmlns:p14="http://schemas.microsoft.com/office/powerpoint/2010/main" val="3327046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a:solidFill>
                  <a:schemeClr val="tx1"/>
                </a:solidFill>
                <a:effectLst/>
                <a:latin typeface="+mn-lt"/>
                <a:ea typeface="+mn-ea"/>
                <a:cs typeface="+mn-cs"/>
              </a:rPr>
              <a:t>我們提出雙層累增層的結構。我們將累增層拆成兩層，第一層累增層厚度為</a:t>
            </a:r>
            <a:r>
              <a:rPr lang="en-US" altLang="zh-TW" sz="1200" kern="1200" dirty="0">
                <a:solidFill>
                  <a:schemeClr val="tx1"/>
                </a:solidFill>
                <a:effectLst/>
                <a:latin typeface="+mn-lt"/>
                <a:ea typeface="+mn-ea"/>
                <a:cs typeface="+mn-cs"/>
              </a:rPr>
              <a:t>200nm</a:t>
            </a:r>
            <a:r>
              <a:rPr lang="zh-TW" altLang="zh-TW" sz="1200" kern="1200" dirty="0">
                <a:solidFill>
                  <a:schemeClr val="tx1"/>
                </a:solidFill>
                <a:effectLst/>
                <a:latin typeface="+mn-lt"/>
                <a:ea typeface="+mn-ea"/>
                <a:cs typeface="+mn-cs"/>
              </a:rPr>
              <a:t>，第二層累增層厚度為</a:t>
            </a:r>
            <a:r>
              <a:rPr lang="en-US" altLang="zh-TW" sz="1200" kern="1200" dirty="0">
                <a:solidFill>
                  <a:schemeClr val="tx1"/>
                </a:solidFill>
                <a:effectLst/>
                <a:latin typeface="+mn-lt"/>
                <a:ea typeface="+mn-ea"/>
                <a:cs typeface="+mn-cs"/>
              </a:rPr>
              <a:t>300nm</a:t>
            </a:r>
            <a:r>
              <a:rPr lang="zh-TW" altLang="zh-TW" sz="1200" kern="1200" dirty="0">
                <a:solidFill>
                  <a:schemeClr val="tx1"/>
                </a:solidFill>
                <a:effectLst/>
                <a:latin typeface="+mn-lt"/>
                <a:ea typeface="+mn-ea"/>
                <a:cs typeface="+mn-cs"/>
              </a:rPr>
              <a:t>，並在其中間加入一層</a:t>
            </a:r>
            <a:r>
              <a:rPr lang="en-US" altLang="zh-TW" sz="1200" kern="1200" dirty="0">
                <a:solidFill>
                  <a:schemeClr val="tx1"/>
                </a:solidFill>
                <a:effectLst/>
                <a:latin typeface="+mn-lt"/>
                <a:ea typeface="+mn-ea"/>
                <a:cs typeface="+mn-cs"/>
              </a:rPr>
              <a:t>P</a:t>
            </a:r>
            <a:r>
              <a:rPr lang="zh-TW" altLang="zh-TW" sz="1200" kern="1200" dirty="0">
                <a:solidFill>
                  <a:schemeClr val="tx1"/>
                </a:solidFill>
                <a:effectLst/>
                <a:latin typeface="+mn-lt"/>
                <a:ea typeface="+mn-ea"/>
                <a:cs typeface="+mn-cs"/>
              </a:rPr>
              <a:t>摻雜的電場控制層，去進一步控制兩層累增層的電場分佈。當光生電子被內建電場掃入第一層累增層後，會被電場加速並累積能量，但是其電場又不足以讓載子發生撞擊游離化，因此載子會繼續被加速移動到第二層累增層，藉由第二層累增層的高電場觸發撞擊游離化的機制，進一步發生累增崩潰，我們藉由調整電場控制層的濃度，可以得到階梯狀的場型分佈，進而去控制累增崩潰發生的區域，這個方法可以</a:t>
            </a:r>
            <a:r>
              <a:rPr lang="zh-TW" altLang="en-US" sz="1200" kern="1200" dirty="0">
                <a:solidFill>
                  <a:schemeClr val="tx1"/>
                </a:solidFill>
                <a:effectLst/>
                <a:latin typeface="+mn-lt"/>
                <a:ea typeface="+mn-ea"/>
                <a:cs typeface="+mn-cs"/>
              </a:rPr>
              <a:t>讓</a:t>
            </a:r>
            <a:r>
              <a:rPr lang="en-US" altLang="zh-TW" sz="1200" kern="1200" dirty="0">
                <a:solidFill>
                  <a:schemeClr val="tx1"/>
                </a:solidFill>
                <a:effectLst/>
                <a:latin typeface="+mn-lt"/>
                <a:ea typeface="+mn-ea"/>
                <a:cs typeface="+mn-cs"/>
              </a:rPr>
              <a:t>trap</a:t>
            </a:r>
            <a:r>
              <a:rPr lang="zh-TW" altLang="en-US" sz="1200" kern="1200" dirty="0">
                <a:solidFill>
                  <a:schemeClr val="tx1"/>
                </a:solidFill>
                <a:effectLst/>
                <a:latin typeface="+mn-lt"/>
                <a:ea typeface="+mn-ea"/>
                <a:cs typeface="+mn-cs"/>
              </a:rPr>
              <a:t>在高電場區的數量下降，</a:t>
            </a:r>
            <a:r>
              <a:rPr lang="zh-TW" altLang="zh-TW" sz="1200" kern="1200" dirty="0">
                <a:solidFill>
                  <a:schemeClr val="tx1"/>
                </a:solidFill>
                <a:effectLst/>
                <a:latin typeface="+mn-lt"/>
                <a:ea typeface="+mn-ea"/>
                <a:cs typeface="+mn-cs"/>
              </a:rPr>
              <a:t>有效降低後脈衝效應，並且降低載子的累增延遲時間，進而提升元件的飽和電流</a:t>
            </a:r>
            <a:r>
              <a:rPr lang="zh-TW" altLang="en-US" sz="1200" kern="1200" dirty="0">
                <a:solidFill>
                  <a:schemeClr val="tx1"/>
                </a:solidFill>
                <a:effectLst/>
                <a:latin typeface="+mn-lt"/>
                <a:ea typeface="+mn-ea"/>
                <a:cs typeface="+mn-cs"/>
              </a:rPr>
              <a:t>與時基誤差</a:t>
            </a:r>
            <a:r>
              <a:rPr lang="zh-TW" altLang="zh-TW" sz="1200" kern="1200" dirty="0">
                <a:solidFill>
                  <a:schemeClr val="tx1"/>
                </a:solidFill>
                <a:effectLst/>
                <a:latin typeface="+mn-lt"/>
                <a:ea typeface="+mn-ea"/>
                <a:cs typeface="+mn-cs"/>
              </a:rPr>
              <a:t>，同時</a:t>
            </a:r>
            <a:r>
              <a:rPr lang="zh-TW" altLang="en-US" sz="1200" kern="1200" dirty="0">
                <a:solidFill>
                  <a:schemeClr val="tx1"/>
                </a:solidFill>
                <a:effectLst/>
                <a:latin typeface="+mn-lt"/>
                <a:ea typeface="+mn-ea"/>
                <a:cs typeface="+mn-cs"/>
              </a:rPr>
              <a:t>藉由維持了整個壘曾層的厚度進而</a:t>
            </a:r>
            <a:r>
              <a:rPr lang="zh-TW" altLang="zh-TW" sz="1200" kern="1200" dirty="0">
                <a:solidFill>
                  <a:schemeClr val="tx1"/>
                </a:solidFill>
                <a:effectLst/>
                <a:latin typeface="+mn-lt"/>
                <a:ea typeface="+mn-ea"/>
                <a:cs typeface="+mn-cs"/>
              </a:rPr>
              <a:t>抑制因為累增層縮薄所帶來的穿隧電流。</a:t>
            </a:r>
            <a:r>
              <a:rPr lang="zh-TW" altLang="en-US" dirty="0"/>
              <a:t>在高增益操作時，</a:t>
            </a:r>
            <a:r>
              <a:rPr lang="en-US" altLang="zh-TW" dirty="0"/>
              <a:t>M1</a:t>
            </a:r>
            <a:r>
              <a:rPr lang="zh-TW" altLang="en-US" dirty="0"/>
              <a:t>的電場會變很大，此時</a:t>
            </a:r>
            <a:r>
              <a:rPr lang="en-US" altLang="zh-TW" dirty="0"/>
              <a:t>M1</a:t>
            </a:r>
            <a:r>
              <a:rPr lang="zh-TW" altLang="en-US" dirty="0"/>
              <a:t>和</a:t>
            </a:r>
            <a:r>
              <a:rPr lang="en-US" altLang="zh-TW" dirty="0"/>
              <a:t>M2</a:t>
            </a:r>
            <a:r>
              <a:rPr lang="zh-TW" altLang="en-US" dirty="0"/>
              <a:t>都會對增益做出貢獻，因此讓我們的增益變很大，因此在這樣的設計中，我們不須將</a:t>
            </a:r>
            <a:r>
              <a:rPr lang="en-US" altLang="zh-TW" dirty="0"/>
              <a:t>M2</a:t>
            </a:r>
            <a:r>
              <a:rPr lang="zh-TW" altLang="en-US" dirty="0"/>
              <a:t>推到很深的崩潰，因此頻寬的劣化會趨緩</a:t>
            </a:r>
          </a:p>
        </p:txBody>
      </p:sp>
      <p:sp>
        <p:nvSpPr>
          <p:cNvPr id="4" name="投影片編號版面配置區 3"/>
          <p:cNvSpPr>
            <a:spLocks noGrp="1"/>
          </p:cNvSpPr>
          <p:nvPr>
            <p:ph type="sldNum" sz="quarter" idx="10"/>
          </p:nvPr>
        </p:nvSpPr>
        <p:spPr/>
        <p:txBody>
          <a:bodyPr/>
          <a:lstStyle/>
          <a:p>
            <a:fld id="{CAD520D3-B183-4C3D-A92E-56BDC0B1F1EF}" type="slidenum">
              <a:rPr lang="zh-TW" altLang="en-US" smtClean="0"/>
              <a:t>18</a:t>
            </a:fld>
            <a:endParaRPr lang="zh-TW" altLang="en-US"/>
          </a:p>
        </p:txBody>
      </p:sp>
    </p:spTree>
    <p:extLst>
      <p:ext uri="{BB962C8B-B14F-4D97-AF65-F5344CB8AC3E}">
        <p14:creationId xmlns:p14="http://schemas.microsoft.com/office/powerpoint/2010/main" val="1968465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a:solidFill>
                  <a:schemeClr val="tx1"/>
                </a:solidFill>
                <a:effectLst/>
                <a:latin typeface="+mn-lt"/>
                <a:ea typeface="+mn-ea"/>
                <a:cs typeface="+mn-cs"/>
              </a:rPr>
              <a:t>除了階梯狀的場型分佈設計之外，在這邊我們回顧一篇</a:t>
            </a:r>
            <a:r>
              <a:rPr lang="en-US" altLang="zh-TW" sz="1200" kern="1200" dirty="0">
                <a:solidFill>
                  <a:schemeClr val="tx1"/>
                </a:solidFill>
                <a:effectLst/>
                <a:latin typeface="+mn-lt"/>
                <a:ea typeface="+mn-ea"/>
                <a:cs typeface="+mn-cs"/>
              </a:rPr>
              <a:t>I</a:t>
            </a:r>
            <a:r>
              <a:rPr lang="en-US" altLang="zh-TW" sz="1200" kern="1200" baseline="30000" dirty="0">
                <a:solidFill>
                  <a:schemeClr val="tx1"/>
                </a:solidFill>
                <a:effectLst/>
                <a:latin typeface="+mn-lt"/>
                <a:ea typeface="+mn-ea"/>
                <a:cs typeface="+mn-cs"/>
              </a:rPr>
              <a:t>2</a:t>
            </a:r>
            <a:r>
              <a:rPr lang="en-US" altLang="zh-TW" sz="1200" kern="1200" dirty="0">
                <a:solidFill>
                  <a:schemeClr val="tx1"/>
                </a:solidFill>
                <a:effectLst/>
                <a:latin typeface="+mn-lt"/>
                <a:ea typeface="+mn-ea"/>
                <a:cs typeface="+mn-cs"/>
              </a:rPr>
              <a:t>E(impact-ionization-engineered multiplication)</a:t>
            </a:r>
            <a:r>
              <a:rPr lang="zh-TW" altLang="zh-TW" sz="1200" kern="1200" dirty="0">
                <a:solidFill>
                  <a:schemeClr val="tx1"/>
                </a:solidFill>
                <a:effectLst/>
                <a:latin typeface="+mn-lt"/>
                <a:ea typeface="+mn-ea"/>
                <a:cs typeface="+mn-cs"/>
              </a:rPr>
              <a:t>的結構，它利用將累增層的切成好幾層，並調控每層之能隙，讓累增層形成漸變能隙</a:t>
            </a:r>
            <a:r>
              <a:rPr lang="en-US" altLang="zh-TW" sz="1200" kern="1200" dirty="0">
                <a:solidFill>
                  <a:schemeClr val="tx1"/>
                </a:solidFill>
                <a:effectLst/>
                <a:latin typeface="+mn-lt"/>
                <a:ea typeface="+mn-ea"/>
                <a:cs typeface="+mn-cs"/>
              </a:rPr>
              <a:t>(graded </a:t>
            </a:r>
            <a:r>
              <a:rPr lang="en-US" altLang="zh-TW" sz="1200" kern="1200" dirty="0" err="1">
                <a:solidFill>
                  <a:schemeClr val="tx1"/>
                </a:solidFill>
                <a:effectLst/>
                <a:latin typeface="+mn-lt"/>
                <a:ea typeface="+mn-ea"/>
                <a:cs typeface="+mn-cs"/>
              </a:rPr>
              <a:t>bandgap</a:t>
            </a:r>
            <a:r>
              <a:rPr lang="en-US" altLang="zh-TW" sz="1200"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的結構，而在這樣的結構中，我們可以控制崩潰只發生於窄能隙的材料中，而不是讓整個累增層崩潰，其結構如圖</a:t>
            </a:r>
            <a:r>
              <a:rPr lang="zh-TW" altLang="en-US" sz="1200" kern="1200" dirty="0">
                <a:solidFill>
                  <a:schemeClr val="tx1"/>
                </a:solidFill>
                <a:effectLst/>
                <a:latin typeface="+mn-lt"/>
                <a:ea typeface="+mn-ea"/>
                <a:cs typeface="+mn-cs"/>
              </a:rPr>
              <a:t>所示，</a:t>
            </a:r>
            <a:r>
              <a:rPr lang="zh-TW" altLang="zh-TW" sz="1200" kern="1200" dirty="0">
                <a:solidFill>
                  <a:schemeClr val="tx1"/>
                </a:solidFill>
                <a:effectLst/>
                <a:latin typeface="+mn-lt"/>
                <a:ea typeface="+mn-ea"/>
                <a:cs typeface="+mn-cs"/>
              </a:rPr>
              <a:t> 由此可知，當窄能隙的累增層發生崩潰時，所產生之電洞，在移動過程，隨著能隙變大，所需發生撞擊電離的閾值能量</a:t>
            </a:r>
            <a:r>
              <a:rPr lang="en-US" altLang="zh-TW" sz="1200" kern="1200" dirty="0">
                <a:solidFill>
                  <a:schemeClr val="tx1"/>
                </a:solidFill>
                <a:effectLst/>
                <a:latin typeface="+mn-lt"/>
                <a:ea typeface="+mn-ea"/>
                <a:cs typeface="+mn-cs"/>
              </a:rPr>
              <a:t>(impact-ionization threshold energy)</a:t>
            </a:r>
            <a:r>
              <a:rPr lang="zh-TW" altLang="zh-TW" sz="1200" kern="1200" dirty="0">
                <a:solidFill>
                  <a:schemeClr val="tx1"/>
                </a:solidFill>
                <a:effectLst/>
                <a:latin typeface="+mn-lt"/>
                <a:ea typeface="+mn-ea"/>
                <a:cs typeface="+mn-cs"/>
              </a:rPr>
              <a:t>也會越大變大，除了抑制電洞所觸發之崩潰，亦造成電洞傳輸上的困難，因而讓電子主導整個崩潰的機制，進而降低累增效應所帶來之雜訊</a:t>
            </a:r>
            <a:r>
              <a:rPr lang="en-US" altLang="zh-TW" sz="1200" kern="1200" dirty="0">
                <a:solidFill>
                  <a:schemeClr val="tx1"/>
                </a:solidFill>
                <a:effectLst/>
                <a:latin typeface="+mn-lt"/>
                <a:ea typeface="+mn-ea"/>
                <a:cs typeface="+mn-cs"/>
              </a:rPr>
              <a:t>(noise)</a:t>
            </a:r>
            <a:r>
              <a:rPr lang="zh-TW" altLang="zh-TW" sz="1200" kern="1200" dirty="0">
                <a:solidFill>
                  <a:schemeClr val="tx1"/>
                </a:solidFill>
                <a:effectLst/>
                <a:latin typeface="+mn-lt"/>
                <a:ea typeface="+mn-ea"/>
                <a:cs typeface="+mn-cs"/>
              </a:rPr>
              <a:t>。但是這樣的結構同時也會讓增益頻寬積</a:t>
            </a:r>
            <a:r>
              <a:rPr lang="en-US" altLang="zh-TW" sz="1200" kern="1200" dirty="0">
                <a:solidFill>
                  <a:schemeClr val="tx1"/>
                </a:solidFill>
                <a:effectLst/>
                <a:latin typeface="+mn-lt"/>
                <a:ea typeface="+mn-ea"/>
                <a:cs typeface="+mn-cs"/>
              </a:rPr>
              <a:t>(GBP)</a:t>
            </a:r>
            <a:r>
              <a:rPr lang="zh-TW" altLang="zh-TW" sz="1200" kern="1200" dirty="0">
                <a:solidFill>
                  <a:schemeClr val="tx1"/>
                </a:solidFill>
                <a:effectLst/>
                <a:latin typeface="+mn-lt"/>
                <a:ea typeface="+mn-ea"/>
                <a:cs typeface="+mn-cs"/>
              </a:rPr>
              <a:t>下降，同時，窄能隙材料的使用亦會讓暗電流上升。鑒於以上缺點，我們希望還是透過調變電場控制層的參雜濃度去得到階梯狀的電場，進而控制累增崩潰發生之區域</a:t>
            </a:r>
            <a:endParaRPr lang="zh-TW" altLang="en-US" dirty="0"/>
          </a:p>
        </p:txBody>
      </p:sp>
      <p:sp>
        <p:nvSpPr>
          <p:cNvPr id="4" name="投影片編號版面配置區 3"/>
          <p:cNvSpPr>
            <a:spLocks noGrp="1"/>
          </p:cNvSpPr>
          <p:nvPr>
            <p:ph type="sldNum" sz="quarter" idx="10"/>
          </p:nvPr>
        </p:nvSpPr>
        <p:spPr/>
        <p:txBody>
          <a:bodyPr/>
          <a:lstStyle/>
          <a:p>
            <a:fld id="{CAD520D3-B183-4C3D-A92E-56BDC0B1F1EF}" type="slidenum">
              <a:rPr lang="zh-TW" altLang="en-US" smtClean="0"/>
              <a:t>19</a:t>
            </a:fld>
            <a:endParaRPr lang="zh-TW" altLang="en-US"/>
          </a:p>
        </p:txBody>
      </p:sp>
    </p:spTree>
    <p:extLst>
      <p:ext uri="{BB962C8B-B14F-4D97-AF65-F5344CB8AC3E}">
        <p14:creationId xmlns:p14="http://schemas.microsoft.com/office/powerpoint/2010/main" val="3148741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我們可以看到在崩潰電下的縱向電場分布，吸收層的電場被壓在</a:t>
            </a:r>
            <a:r>
              <a:rPr lang="en-US" altLang="zh-TW" dirty="0"/>
              <a:t>51kv/cm</a:t>
            </a:r>
            <a:r>
              <a:rPr lang="zh-TW" altLang="en-US" dirty="0"/>
              <a:t>，低於其臨界電場</a:t>
            </a:r>
            <a:r>
              <a:rPr lang="en-US" altLang="zh-TW" dirty="0"/>
              <a:t>(180)</a:t>
            </a:r>
            <a:r>
              <a:rPr lang="zh-TW" altLang="en-US" dirty="0"/>
              <a:t>，有效抑制穿隧的現象在吸收層發生。並且藉由電場控制層的參雜設計去調控兩層累增層的電場分布，我們可以有效控制雪崩僅發生在第二層壘增層，可有效降低壘增延遲時間。</a:t>
            </a:r>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CAD520D3-B183-4C3D-A92E-56BDC0B1F1EF}" type="slidenum">
              <a:rPr lang="zh-TW" altLang="en-US" smtClean="0"/>
              <a:t>20</a:t>
            </a:fld>
            <a:endParaRPr lang="zh-TW" altLang="en-US"/>
          </a:p>
        </p:txBody>
      </p:sp>
    </p:spTree>
    <p:extLst>
      <p:ext uri="{BB962C8B-B14F-4D97-AF65-F5344CB8AC3E}">
        <p14:creationId xmlns:p14="http://schemas.microsoft.com/office/powerpoint/2010/main" val="202238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TW" altLang="zh-TW" sz="1200" kern="1200" dirty="0">
                <a:solidFill>
                  <a:schemeClr val="tx1"/>
                </a:solidFill>
                <a:effectLst/>
                <a:latin typeface="Arial" charset="0"/>
                <a:ea typeface="+mn-ea"/>
                <a:cs typeface="+mn-cs"/>
              </a:rPr>
              <a:t>這是我們提出的</a:t>
            </a:r>
            <a:r>
              <a:rPr kumimoji="1" lang="zh-TW" altLang="en-US" sz="1200" kern="1200" dirty="0">
                <a:solidFill>
                  <a:schemeClr val="tx1"/>
                </a:solidFill>
                <a:effectLst/>
                <a:latin typeface="Arial" charset="0"/>
                <a:ea typeface="+mn-ea"/>
                <a:cs typeface="+mn-cs"/>
              </a:rPr>
              <a:t>元件完成後的結構</a:t>
            </a:r>
            <a:r>
              <a:rPr kumimoji="1" lang="zh-TW" altLang="zh-TW" sz="1200" kern="1200" dirty="0">
                <a:solidFill>
                  <a:schemeClr val="tx1"/>
                </a:solidFill>
                <a:effectLst/>
                <a:latin typeface="Arial" charset="0"/>
                <a:ea typeface="+mn-ea"/>
                <a:cs typeface="+mn-cs"/>
              </a:rPr>
              <a:t>，第一個圓柱直徑有</a:t>
            </a:r>
            <a:r>
              <a:rPr kumimoji="1" lang="en-US" altLang="zh-TW" sz="1200" kern="1200" dirty="0">
                <a:solidFill>
                  <a:schemeClr val="tx1"/>
                </a:solidFill>
                <a:effectLst/>
                <a:latin typeface="Arial" charset="0"/>
                <a:ea typeface="+mn-ea"/>
                <a:cs typeface="+mn-cs"/>
              </a:rPr>
              <a:t>240um</a:t>
            </a:r>
            <a:r>
              <a:rPr kumimoji="1" lang="zh-TW" altLang="zh-TW" sz="1200" kern="1200" dirty="0">
                <a:solidFill>
                  <a:schemeClr val="tx1"/>
                </a:solidFill>
                <a:effectLst/>
                <a:latin typeface="Arial" charset="0"/>
                <a:ea typeface="+mn-ea"/>
                <a:cs typeface="+mn-cs"/>
              </a:rPr>
              <a:t>，第一個圓柱直徑有</a:t>
            </a:r>
            <a:r>
              <a:rPr kumimoji="1" lang="en-US" altLang="zh-TW" sz="1200" kern="1200" dirty="0">
                <a:solidFill>
                  <a:schemeClr val="tx1"/>
                </a:solidFill>
                <a:effectLst/>
                <a:latin typeface="Arial" charset="0"/>
                <a:ea typeface="+mn-ea"/>
                <a:cs typeface="+mn-cs"/>
              </a:rPr>
              <a:t>480um</a:t>
            </a:r>
            <a:r>
              <a:rPr kumimoji="1" lang="zh-TW" altLang="en-US" sz="1200" kern="1200" dirty="0">
                <a:solidFill>
                  <a:schemeClr val="tx1"/>
                </a:solidFill>
                <a:effectLst/>
                <a:latin typeface="Arial" charset="0"/>
                <a:ea typeface="+mn-ea"/>
                <a:cs typeface="+mn-cs"/>
              </a:rPr>
              <a:t>，</a:t>
            </a:r>
            <a:r>
              <a:rPr kumimoji="1" lang="zh-TW" altLang="zh-TW" sz="1200" kern="1200" dirty="0">
                <a:solidFill>
                  <a:schemeClr val="tx1"/>
                </a:solidFill>
                <a:effectLst/>
                <a:latin typeface="Arial" charset="0"/>
                <a:ea typeface="+mn-ea"/>
                <a:cs typeface="+mn-cs"/>
              </a:rPr>
              <a:t>第</a:t>
            </a:r>
            <a:r>
              <a:rPr kumimoji="1" lang="zh-TW" altLang="en-US" sz="1200" kern="1200" dirty="0">
                <a:solidFill>
                  <a:schemeClr val="tx1"/>
                </a:solidFill>
                <a:effectLst/>
                <a:latin typeface="Arial" charset="0"/>
                <a:ea typeface="+mn-ea"/>
                <a:cs typeface="+mn-cs"/>
              </a:rPr>
              <a:t>三</a:t>
            </a:r>
            <a:r>
              <a:rPr kumimoji="1" lang="zh-TW" altLang="zh-TW" sz="1200" kern="1200" dirty="0">
                <a:solidFill>
                  <a:schemeClr val="tx1"/>
                </a:solidFill>
                <a:effectLst/>
                <a:latin typeface="Arial" charset="0"/>
                <a:ea typeface="+mn-ea"/>
                <a:cs typeface="+mn-cs"/>
              </a:rPr>
              <a:t>個圓柱直徑則是</a:t>
            </a:r>
            <a:r>
              <a:rPr kumimoji="1" lang="en-US" altLang="zh-TW" sz="1200" kern="1200" dirty="0">
                <a:solidFill>
                  <a:schemeClr val="tx1"/>
                </a:solidFill>
                <a:effectLst/>
                <a:latin typeface="Arial" charset="0"/>
                <a:ea typeface="+mn-ea"/>
                <a:cs typeface="+mn-cs"/>
              </a:rPr>
              <a:t>600 um</a:t>
            </a:r>
            <a:r>
              <a:rPr kumimoji="1" lang="zh-TW" altLang="zh-TW" sz="1200" kern="1200" dirty="0">
                <a:solidFill>
                  <a:schemeClr val="tx1"/>
                </a:solidFill>
                <a:effectLst/>
                <a:latin typeface="Arial" charset="0"/>
                <a:ea typeface="+mn-ea"/>
                <a:cs typeface="+mn-cs"/>
              </a:rPr>
              <a:t>裡面包含著下面的電荷層</a:t>
            </a:r>
            <a:r>
              <a:rPr kumimoji="1" lang="en-US" altLang="zh-TW" sz="1200" kern="1200" dirty="0">
                <a:solidFill>
                  <a:schemeClr val="tx1"/>
                </a:solidFill>
                <a:effectLst/>
                <a:latin typeface="Arial" charset="0"/>
                <a:ea typeface="+mn-ea"/>
                <a:cs typeface="+mn-cs"/>
              </a:rPr>
              <a:t>(Charge layer)</a:t>
            </a:r>
            <a:r>
              <a:rPr kumimoji="1" lang="zh-TW" altLang="zh-TW" sz="1200" kern="1200" dirty="0">
                <a:solidFill>
                  <a:schemeClr val="tx1"/>
                </a:solidFill>
                <a:effectLst/>
                <a:latin typeface="Arial" charset="0"/>
                <a:ea typeface="+mn-ea"/>
                <a:cs typeface="+mn-cs"/>
              </a:rPr>
              <a:t>和累增層，我們期望藉</a:t>
            </a:r>
            <a:r>
              <a:rPr kumimoji="1" lang="zh-TW" altLang="en-US" sz="1200" kern="1200" dirty="0">
                <a:solidFill>
                  <a:schemeClr val="tx1"/>
                </a:solidFill>
                <a:effectLst/>
                <a:latin typeface="Arial" charset="0"/>
                <a:ea typeface="+mn-ea"/>
                <a:cs typeface="+mn-cs"/>
              </a:rPr>
              <a:t>由上面兩個</a:t>
            </a:r>
            <a:r>
              <a:rPr kumimoji="1" lang="en-US" altLang="zh-TW" sz="1200" kern="1200" dirty="0">
                <a:solidFill>
                  <a:schemeClr val="tx1"/>
                </a:solidFill>
                <a:effectLst/>
                <a:latin typeface="Arial" charset="0"/>
                <a:ea typeface="+mn-ea"/>
                <a:cs typeface="+mn-cs"/>
              </a:rPr>
              <a:t>mesa</a:t>
            </a:r>
            <a:r>
              <a:rPr kumimoji="1" lang="zh-TW" altLang="zh-TW" sz="1200" kern="1200" dirty="0">
                <a:solidFill>
                  <a:schemeClr val="tx1"/>
                </a:solidFill>
                <a:effectLst/>
                <a:latin typeface="Arial" charset="0"/>
                <a:ea typeface="+mn-ea"/>
                <a:cs typeface="+mn-cs"/>
              </a:rPr>
              <a:t>，可以把有效地把強烈電場侷限在累增層中心，</a:t>
            </a:r>
            <a:r>
              <a:rPr kumimoji="1" lang="zh-TW" altLang="en-US" sz="1200" kern="1200" dirty="0">
                <a:solidFill>
                  <a:schemeClr val="tx1"/>
                </a:solidFill>
                <a:effectLst/>
                <a:latin typeface="Arial" charset="0"/>
                <a:ea typeface="+mn-ea"/>
                <a:cs typeface="+mn-cs"/>
              </a:rPr>
              <a:t>由圖顯示</a:t>
            </a:r>
            <a:r>
              <a:rPr kumimoji="1" lang="zh-TW" altLang="zh-TW" sz="1200" kern="1200" dirty="0">
                <a:solidFill>
                  <a:schemeClr val="tx1"/>
                </a:solidFill>
                <a:effectLst/>
                <a:latin typeface="Arial" charset="0"/>
                <a:ea typeface="+mn-ea"/>
                <a:cs typeface="+mn-cs"/>
              </a:rPr>
              <a:t>，我們可以清楚看見在累增層的橫向電場分布，在累增層中心的電場可以高達到</a:t>
            </a:r>
            <a:r>
              <a:rPr kumimoji="1" lang="en-US" altLang="zh-TW" sz="1200" kern="1200" dirty="0">
                <a:solidFill>
                  <a:schemeClr val="tx1"/>
                </a:solidFill>
                <a:effectLst/>
                <a:latin typeface="Arial" charset="0"/>
                <a:ea typeface="+mn-ea"/>
                <a:cs typeface="+mn-cs"/>
              </a:rPr>
              <a:t>805kV/cm</a:t>
            </a:r>
            <a:r>
              <a:rPr kumimoji="1" lang="zh-TW" altLang="zh-TW" sz="1200" kern="1200" dirty="0">
                <a:solidFill>
                  <a:schemeClr val="tx1"/>
                </a:solidFill>
                <a:effectLst/>
                <a:latin typeface="Arial" charset="0"/>
                <a:ea typeface="+mn-ea"/>
                <a:cs typeface="+mn-cs"/>
              </a:rPr>
              <a:t>，而在累增層的邊緣，電場可以有效地被侷限在直徑</a:t>
            </a:r>
            <a:r>
              <a:rPr kumimoji="1" lang="en-US" altLang="zh-TW" sz="1200" kern="1200" dirty="0">
                <a:solidFill>
                  <a:schemeClr val="tx1"/>
                </a:solidFill>
                <a:effectLst/>
                <a:latin typeface="Arial" charset="0"/>
                <a:ea typeface="+mn-ea"/>
                <a:cs typeface="+mn-cs"/>
              </a:rPr>
              <a:t>480um</a:t>
            </a:r>
            <a:r>
              <a:rPr kumimoji="1" lang="zh-TW" altLang="zh-TW" sz="1200" kern="1200" dirty="0">
                <a:solidFill>
                  <a:schemeClr val="tx1"/>
                </a:solidFill>
                <a:effectLst/>
                <a:latin typeface="Arial" charset="0"/>
                <a:ea typeface="+mn-ea"/>
                <a:cs typeface="+mn-cs"/>
              </a:rPr>
              <a:t>的圓柱，而邊緣電場則在</a:t>
            </a:r>
            <a:r>
              <a:rPr kumimoji="1" lang="en-US" altLang="zh-TW" sz="1200" kern="1200" dirty="0">
                <a:solidFill>
                  <a:schemeClr val="tx1"/>
                </a:solidFill>
                <a:effectLst/>
                <a:latin typeface="Arial" charset="0"/>
                <a:ea typeface="+mn-ea"/>
                <a:cs typeface="+mn-cs"/>
              </a:rPr>
              <a:t>120kV/cm</a:t>
            </a:r>
            <a:r>
              <a:rPr kumimoji="1" lang="zh-TW" altLang="zh-TW" sz="1200" kern="1200" dirty="0">
                <a:solidFill>
                  <a:schemeClr val="tx1"/>
                </a:solidFill>
                <a:effectLst/>
                <a:latin typeface="Arial" charset="0"/>
                <a:ea typeface="+mn-ea"/>
                <a:cs typeface="+mn-cs"/>
              </a:rPr>
              <a:t>左右</a:t>
            </a:r>
            <a:r>
              <a:rPr kumimoji="1" lang="zh-TW" altLang="en-US" sz="1200" kern="1200" dirty="0">
                <a:solidFill>
                  <a:schemeClr val="tx1"/>
                </a:solidFill>
                <a:effectLst/>
                <a:latin typeface="Arial" charset="0"/>
                <a:ea typeface="+mn-ea"/>
                <a:cs typeface="+mn-cs"/>
              </a:rPr>
              <a:t>，有效抑制邊緣崩潰並有低的暗電流</a:t>
            </a:r>
            <a:r>
              <a:rPr kumimoji="1" lang="zh-TW" altLang="zh-TW" sz="1200" kern="1200" dirty="0">
                <a:solidFill>
                  <a:schemeClr val="tx1"/>
                </a:solidFill>
                <a:effectLst/>
                <a:latin typeface="Arial" charset="0"/>
                <a:ea typeface="+mn-ea"/>
                <a:cs typeface="+mn-cs"/>
              </a:rPr>
              <a:t>。</a:t>
            </a:r>
            <a:r>
              <a:rPr kumimoji="1" lang="zh-TW" altLang="en-US" sz="1200" kern="1200" dirty="0">
                <a:solidFill>
                  <a:schemeClr val="tx1"/>
                </a:solidFill>
                <a:effectLst/>
                <a:latin typeface="Arial" charset="0"/>
                <a:ea typeface="+mn-ea"/>
                <a:cs typeface="+mn-cs"/>
              </a:rPr>
              <a:t>並且將發生崩潰的累增曾設計在磊晶的下方來防止表面崩潰。</a:t>
            </a: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CAD520D3-B183-4C3D-A92E-56BDC0B1F1EF}" type="slidenum">
              <a:rPr lang="zh-TW" altLang="en-US" smtClean="0"/>
              <a:t>21</a:t>
            </a:fld>
            <a:endParaRPr lang="zh-TW" altLang="en-US"/>
          </a:p>
        </p:txBody>
      </p:sp>
    </p:spTree>
    <p:extLst>
      <p:ext uri="{BB962C8B-B14F-4D97-AF65-F5344CB8AC3E}">
        <p14:creationId xmlns:p14="http://schemas.microsoft.com/office/powerpoint/2010/main" val="306230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目前就讀於中央大學電機工程學系，特別感謝國立中央大學微光電實驗室提供無塵室以及器材等供我實驗，也特別感施杰忱、</a:t>
            </a:r>
            <a:r>
              <a:rPr lang="en-US" altLang="zh-TW" dirty="0" err="1"/>
              <a:t>Naseem</a:t>
            </a:r>
            <a:r>
              <a:rPr lang="zh-TW" altLang="en-US" dirty="0"/>
              <a:t>、</a:t>
            </a:r>
            <a:r>
              <a:rPr lang="en-US" altLang="zh-TW" sz="1200" b="1" i="1" dirty="0" err="1">
                <a:latin typeface="Times New Roman" panose="02020603050405020304" pitchFamily="18" charset="0"/>
                <a:cs typeface="Times New Roman" panose="02020603050405020304" pitchFamily="18" charset="0"/>
              </a:rPr>
              <a:t>Zohauddin</a:t>
            </a:r>
            <a:endParaRPr kumimoji="0" lang="en-US" altLang="zh-TW" sz="1200" b="1" i="1" dirty="0">
              <a:effectLst>
                <a:glow rad="228600">
                  <a:schemeClr val="accent5">
                    <a:satMod val="175000"/>
                    <a:alpha val="40000"/>
                  </a:schemeClr>
                </a:glow>
              </a:effectLst>
              <a:latin typeface="Times New Roman" panose="02020603050405020304" pitchFamily="18" charset="0"/>
              <a:ea typeface="標楷體" pitchFamily="65" charset="-12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的幾位學長協助我在實驗上大小事。也要感謝索爾思光電公司提供一些製程上的協助以及化學用品的提供，最後感謝李依珊老師實驗室</a:t>
            </a:r>
            <a:r>
              <a:rPr lang="zh-TW" altLang="en-US" sz="1200" b="0" dirty="0"/>
              <a:t>協助我在元件上的量測工作</a:t>
            </a: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CAD520D3-B183-4C3D-A92E-56BDC0B1F1EF}" type="slidenum">
              <a:rPr lang="zh-TW" altLang="en-US" smtClean="0"/>
              <a:t>3</a:t>
            </a:fld>
            <a:endParaRPr lang="zh-TW" altLang="en-US"/>
          </a:p>
        </p:txBody>
      </p:sp>
    </p:spTree>
    <p:extLst>
      <p:ext uri="{BB962C8B-B14F-4D97-AF65-F5344CB8AC3E}">
        <p14:creationId xmlns:p14="http://schemas.microsoft.com/office/powerpoint/2010/main" val="3710568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eaLnBrk="1" hangingPunct="1"/>
            <a:fld id="{87EB6B59-E4A4-4233-A498-325B0885D7DF}" type="slidenum">
              <a:rPr lang="en-US" altLang="zh-TW" sz="1200" b="0" smtClean="0">
                <a:latin typeface="Arial" pitchFamily="34" charset="0"/>
                <a:ea typeface="新細明體" pitchFamily="18" charset="-120"/>
              </a:rPr>
              <a:pPr eaLnBrk="1" hangingPunct="1"/>
              <a:t>22</a:t>
            </a:fld>
            <a:endParaRPr lang="en-US" altLang="zh-TW" sz="1200" b="0" dirty="0">
              <a:latin typeface="Arial" pitchFamily="34" charset="0"/>
              <a:ea typeface="新細明體" pitchFamily="18" charset="-120"/>
            </a:endParaRPr>
          </a:p>
        </p:txBody>
      </p:sp>
      <p:sp>
        <p:nvSpPr>
          <p:cNvPr id="68611" name="Rectangle 2"/>
          <p:cNvSpPr>
            <a:spLocks noGrp="1" noRot="1" noChangeAspect="1" noChangeArrowheads="1" noTextEdit="1"/>
          </p:cNvSpPr>
          <p:nvPr>
            <p:ph type="sldImg"/>
          </p:nvPr>
        </p:nvSpPr>
        <p:spPr>
          <a:xfrm>
            <a:off x="2857500" y="514350"/>
            <a:ext cx="3429000" cy="2571750"/>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a:latin typeface="Arial" pitchFamily="34" charset="0"/>
              <a:cs typeface="+mn-cs"/>
            </a:endParaRPr>
          </a:p>
        </p:txBody>
      </p:sp>
    </p:spTree>
    <p:extLst>
      <p:ext uri="{BB962C8B-B14F-4D97-AF65-F5344CB8AC3E}">
        <p14:creationId xmlns:p14="http://schemas.microsoft.com/office/powerpoint/2010/main" val="1981818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AD520D3-B183-4C3D-A92E-56BDC0B1F1EF}" type="slidenum">
              <a:rPr lang="zh-TW" altLang="en-US" smtClean="0"/>
              <a:t>23</a:t>
            </a:fld>
            <a:endParaRPr lang="zh-TW" altLang="en-US"/>
          </a:p>
        </p:txBody>
      </p:sp>
    </p:spTree>
    <p:extLst>
      <p:ext uri="{BB962C8B-B14F-4D97-AF65-F5344CB8AC3E}">
        <p14:creationId xmlns:p14="http://schemas.microsoft.com/office/powerpoint/2010/main" val="2530004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mn-lt"/>
                <a:ea typeface="+mn-ea"/>
                <a:cs typeface="+mn-cs"/>
              </a:rPr>
              <a:t>我們</a:t>
            </a:r>
            <a:r>
              <a:rPr lang="zh-TW" altLang="zh-TW" sz="1200" kern="1200" dirty="0">
                <a:solidFill>
                  <a:schemeClr val="tx1"/>
                </a:solidFill>
                <a:effectLst/>
                <a:latin typeface="+mn-lt"/>
                <a:ea typeface="+mn-ea"/>
                <a:cs typeface="+mn-cs"/>
              </a:rPr>
              <a:t>將此次展示的結構</a:t>
            </a:r>
            <a:r>
              <a:rPr lang="en-US" altLang="zh-TW" sz="1200" kern="1200" dirty="0">
                <a:solidFill>
                  <a:schemeClr val="tx1"/>
                </a:solidFill>
                <a:effectLst/>
                <a:latin typeface="+mn-lt"/>
                <a:ea typeface="+mn-ea"/>
                <a:cs typeface="+mn-cs"/>
              </a:rPr>
              <a:t>A</a:t>
            </a:r>
            <a:r>
              <a:rPr lang="zh-TW" altLang="zh-TW" sz="1200" kern="1200" dirty="0">
                <a:solidFill>
                  <a:schemeClr val="tx1"/>
                </a:solidFill>
                <a:effectLst/>
                <a:latin typeface="+mn-lt"/>
                <a:ea typeface="+mn-ea"/>
                <a:cs typeface="+mn-cs"/>
              </a:rPr>
              <a:t>與過去展示的結構</a:t>
            </a:r>
            <a:r>
              <a:rPr lang="en-US" altLang="zh-TW" sz="1200" kern="1200" dirty="0">
                <a:solidFill>
                  <a:schemeClr val="tx1"/>
                </a:solidFill>
                <a:effectLst/>
                <a:latin typeface="+mn-lt"/>
                <a:ea typeface="+mn-ea"/>
                <a:cs typeface="+mn-cs"/>
              </a:rPr>
              <a:t>B</a:t>
            </a:r>
            <a:r>
              <a:rPr lang="zh-TW" altLang="zh-TW" sz="1200" kern="1200" dirty="0">
                <a:solidFill>
                  <a:schemeClr val="tx1"/>
                </a:solidFill>
                <a:effectLst/>
                <a:latin typeface="+mn-lt"/>
                <a:ea typeface="+mn-ea"/>
                <a:cs typeface="+mn-cs"/>
              </a:rPr>
              <a:t>進行比較，兩者的差異在於</a:t>
            </a:r>
            <a:r>
              <a:rPr lang="zh-TW" altLang="en-US" sz="1200" kern="1200" dirty="0">
                <a:solidFill>
                  <a:schemeClr val="tx1"/>
                </a:solidFill>
                <a:effectLst/>
                <a:latin typeface="+mn-lt"/>
                <a:ea typeface="+mn-ea"/>
                <a:cs typeface="+mn-cs"/>
              </a:rPr>
              <a:t>多一道</a:t>
            </a:r>
            <a:r>
              <a:rPr lang="en-US" altLang="zh-TW" sz="1200" kern="1200" dirty="0">
                <a:solidFill>
                  <a:schemeClr val="tx1"/>
                </a:solidFill>
                <a:effectLst/>
                <a:latin typeface="+mn-lt"/>
                <a:ea typeface="+mn-ea"/>
                <a:cs typeface="+mn-cs"/>
              </a:rPr>
              <a:t>mesa</a:t>
            </a:r>
            <a:r>
              <a:rPr lang="zh-TW" altLang="zh-TW" sz="1200" kern="1200" dirty="0">
                <a:solidFill>
                  <a:schemeClr val="tx1"/>
                </a:solidFill>
                <a:effectLst/>
                <a:latin typeface="+mn-lt"/>
                <a:ea typeface="+mn-ea"/>
                <a:cs typeface="+mn-cs"/>
              </a:rPr>
              <a:t>的不同，期望</a:t>
            </a:r>
            <a:r>
              <a:rPr lang="zh-TW" altLang="en-US" sz="1200" kern="1200" dirty="0">
                <a:solidFill>
                  <a:schemeClr val="tx1"/>
                </a:solidFill>
                <a:effectLst/>
                <a:latin typeface="+mn-lt"/>
                <a:ea typeface="+mn-ea"/>
                <a:cs typeface="+mn-cs"/>
              </a:rPr>
              <a:t>藉由更好的電場侷限</a:t>
            </a:r>
            <a:r>
              <a:rPr lang="zh-TW" altLang="zh-TW" sz="1200" kern="1200" dirty="0">
                <a:solidFill>
                  <a:schemeClr val="tx1"/>
                </a:solidFill>
                <a:effectLst/>
                <a:latin typeface="+mn-lt"/>
                <a:ea typeface="+mn-ea"/>
                <a:cs typeface="+mn-cs"/>
              </a:rPr>
              <a:t>，使元件獲得更良好的特性。</a:t>
            </a:r>
          </a:p>
          <a:p>
            <a:endParaRPr lang="zh-TW" altLang="en-US" dirty="0"/>
          </a:p>
        </p:txBody>
      </p:sp>
      <p:sp>
        <p:nvSpPr>
          <p:cNvPr id="4" name="投影片編號版面配置區 3"/>
          <p:cNvSpPr>
            <a:spLocks noGrp="1"/>
          </p:cNvSpPr>
          <p:nvPr>
            <p:ph type="sldNum" sz="quarter" idx="10"/>
          </p:nvPr>
        </p:nvSpPr>
        <p:spPr/>
        <p:txBody>
          <a:bodyPr/>
          <a:lstStyle/>
          <a:p>
            <a:fld id="{CAD520D3-B183-4C3D-A92E-56BDC0B1F1EF}" type="slidenum">
              <a:rPr lang="zh-TW" altLang="en-US" smtClean="0"/>
              <a:t>24</a:t>
            </a:fld>
            <a:endParaRPr lang="zh-TW" altLang="en-US"/>
          </a:p>
        </p:txBody>
      </p:sp>
    </p:spTree>
    <p:extLst>
      <p:ext uri="{BB962C8B-B14F-4D97-AF65-F5344CB8AC3E}">
        <p14:creationId xmlns:p14="http://schemas.microsoft.com/office/powerpoint/2010/main" val="2084217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a:solidFill>
                  <a:schemeClr val="tx1"/>
                </a:solidFill>
                <a:effectLst/>
                <a:latin typeface="+mn-lt"/>
                <a:ea typeface="+mn-ea"/>
                <a:cs typeface="+mn-cs"/>
              </a:rPr>
              <a:t>圖分別顯示了</a:t>
            </a:r>
            <a:r>
              <a:rPr lang="en-US" altLang="zh-TW" sz="1200" kern="1200" dirty="0">
                <a:solidFill>
                  <a:schemeClr val="tx1"/>
                </a:solidFill>
                <a:effectLst/>
                <a:latin typeface="+mn-lt"/>
                <a:ea typeface="+mn-ea"/>
                <a:cs typeface="+mn-cs"/>
              </a:rPr>
              <a:t>A</a:t>
            </a:r>
            <a:r>
              <a:rPr lang="zh-TW" altLang="zh-TW" sz="1200" kern="1200" dirty="0">
                <a:solidFill>
                  <a:schemeClr val="tx1"/>
                </a:solidFill>
                <a:effectLst/>
                <a:latin typeface="+mn-lt"/>
                <a:ea typeface="+mn-ea"/>
                <a:cs typeface="+mn-cs"/>
              </a:rPr>
              <a:t>元件和</a:t>
            </a:r>
            <a:r>
              <a:rPr lang="en-US" altLang="zh-TW" sz="1200" kern="1200" dirty="0">
                <a:solidFill>
                  <a:schemeClr val="tx1"/>
                </a:solidFill>
                <a:effectLst/>
                <a:latin typeface="+mn-lt"/>
                <a:ea typeface="+mn-ea"/>
                <a:cs typeface="+mn-cs"/>
              </a:rPr>
              <a:t>B</a:t>
            </a:r>
            <a:r>
              <a:rPr lang="zh-TW" altLang="zh-TW" sz="1200" kern="1200" dirty="0">
                <a:solidFill>
                  <a:schemeClr val="tx1"/>
                </a:solidFill>
                <a:effectLst/>
                <a:latin typeface="+mn-lt"/>
                <a:ea typeface="+mn-ea"/>
                <a:cs typeface="+mn-cs"/>
              </a:rPr>
              <a:t>元件在</a:t>
            </a:r>
            <a:r>
              <a:rPr lang="en-US" altLang="zh-TW" sz="1200" kern="1200" dirty="0">
                <a:solidFill>
                  <a:schemeClr val="tx1"/>
                </a:solidFill>
                <a:effectLst/>
                <a:latin typeface="+mn-lt"/>
                <a:ea typeface="+mn-ea"/>
                <a:cs typeface="+mn-cs"/>
              </a:rPr>
              <a:t>1.31mm</a:t>
            </a:r>
            <a:r>
              <a:rPr lang="zh-TW" altLang="zh-TW" sz="1200" kern="1200" dirty="0">
                <a:solidFill>
                  <a:schemeClr val="tx1"/>
                </a:solidFill>
                <a:effectLst/>
                <a:latin typeface="+mn-lt"/>
                <a:ea typeface="+mn-ea"/>
                <a:cs typeface="+mn-cs"/>
              </a:rPr>
              <a:t>的光波長下受到不同光功率照射的光電流、暗電流隨偏壓的變化。兩個元件在結構上具有相同的累增層設計以及相同的電荷層濃度摻雜</a:t>
            </a:r>
            <a:r>
              <a:rPr lang="zh-TW" altLang="en-US" sz="1200" kern="1200" dirty="0">
                <a:solidFill>
                  <a:schemeClr val="tx1"/>
                </a:solidFill>
                <a:effectLst/>
                <a:latin typeface="+mn-lt"/>
                <a:ea typeface="+mn-ea"/>
                <a:cs typeface="+mn-cs"/>
              </a:rPr>
              <a:t>，我們可以發現</a:t>
            </a:r>
            <a:r>
              <a:rPr lang="en-US" altLang="zh-TW" sz="1200" kern="1200" dirty="0">
                <a:solidFill>
                  <a:schemeClr val="tx1"/>
                </a:solidFill>
                <a:effectLst/>
                <a:latin typeface="+mn-lt"/>
                <a:ea typeface="+mn-ea"/>
                <a:cs typeface="+mn-cs"/>
              </a:rPr>
              <a:t>punch</a:t>
            </a:r>
            <a:r>
              <a:rPr lang="zh-TW" altLang="en-US" sz="1200" kern="1200" dirty="0">
                <a:solidFill>
                  <a:schemeClr val="tx1"/>
                </a:solidFill>
                <a:effectLst/>
                <a:latin typeface="+mn-lt"/>
                <a:ea typeface="+mn-ea"/>
                <a:cs typeface="+mn-cs"/>
              </a:rPr>
              <a:t>電壓都大概落在</a:t>
            </a:r>
            <a:r>
              <a:rPr lang="en-US" altLang="zh-TW" sz="1200" kern="1200" dirty="0">
                <a:solidFill>
                  <a:schemeClr val="tx1"/>
                </a:solidFill>
                <a:effectLst/>
                <a:latin typeface="+mn-lt"/>
                <a:ea typeface="+mn-ea"/>
                <a:cs typeface="+mn-cs"/>
              </a:rPr>
              <a:t>24V</a:t>
            </a:r>
            <a:r>
              <a:rPr lang="zh-TW" altLang="zh-TW"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而</a:t>
            </a:r>
            <a:r>
              <a:rPr lang="zh-TW" altLang="zh-TW" sz="1200" kern="1200" dirty="0">
                <a:solidFill>
                  <a:schemeClr val="tx1"/>
                </a:solidFill>
                <a:effectLst/>
                <a:latin typeface="+mn-lt"/>
                <a:ea typeface="+mn-ea"/>
                <a:cs typeface="+mn-cs"/>
              </a:rPr>
              <a:t>其崩潰電壓仍然有些微的不同，分別為</a:t>
            </a:r>
            <a:r>
              <a:rPr lang="en-US" altLang="zh-TW" sz="1200" kern="1200" dirty="0">
                <a:solidFill>
                  <a:schemeClr val="tx1"/>
                </a:solidFill>
                <a:effectLst/>
                <a:latin typeface="+mn-lt"/>
                <a:ea typeface="+mn-ea"/>
                <a:cs typeface="+mn-cs"/>
              </a:rPr>
              <a:t>51.2V</a:t>
            </a:r>
            <a:r>
              <a:rPr lang="zh-TW" altLang="zh-TW" sz="1200" kern="1200" dirty="0">
                <a:solidFill>
                  <a:schemeClr val="tx1"/>
                </a:solidFill>
                <a:effectLst/>
                <a:latin typeface="+mn-lt"/>
                <a:ea typeface="+mn-ea"/>
                <a:cs typeface="+mn-cs"/>
              </a:rPr>
              <a:t>和</a:t>
            </a:r>
            <a:r>
              <a:rPr lang="en-US" altLang="zh-TW" sz="1200" kern="1200" dirty="0">
                <a:solidFill>
                  <a:schemeClr val="tx1"/>
                </a:solidFill>
                <a:effectLst/>
                <a:latin typeface="+mn-lt"/>
                <a:ea typeface="+mn-ea"/>
                <a:cs typeface="+mn-cs"/>
              </a:rPr>
              <a:t>43.2V</a:t>
            </a:r>
            <a:r>
              <a:rPr lang="zh-TW" altLang="en-US" sz="1200" kern="1200" dirty="0">
                <a:solidFill>
                  <a:schemeClr val="tx1"/>
                </a:solidFill>
                <a:effectLst/>
                <a:latin typeface="+mn-lt"/>
                <a:ea typeface="+mn-ea"/>
                <a:cs typeface="+mn-cs"/>
              </a:rPr>
              <a:t>，我們的</a:t>
            </a:r>
            <a:r>
              <a:rPr lang="en-US" altLang="zh-TW" sz="1200" kern="1200" dirty="0">
                <a:solidFill>
                  <a:schemeClr val="tx1"/>
                </a:solidFill>
                <a:effectLst/>
                <a:latin typeface="+mn-lt"/>
                <a:ea typeface="+mn-ea"/>
                <a:cs typeface="+mn-cs"/>
              </a:rPr>
              <a:t>A</a:t>
            </a:r>
            <a:r>
              <a:rPr lang="zh-TW" altLang="en-US" sz="1200" kern="1200" dirty="0">
                <a:solidFill>
                  <a:schemeClr val="tx1"/>
                </a:solidFill>
                <a:effectLst/>
                <a:latin typeface="+mn-lt"/>
                <a:ea typeface="+mn-ea"/>
                <a:cs typeface="+mn-cs"/>
              </a:rPr>
              <a:t>元件擁有更低的暗電流和更高的崩潰電壓，可歸功於四個</a:t>
            </a:r>
            <a:r>
              <a:rPr lang="en-US" altLang="zh-TW" sz="1200" kern="1200" dirty="0">
                <a:solidFill>
                  <a:schemeClr val="tx1"/>
                </a:solidFill>
                <a:effectLst/>
                <a:latin typeface="+mn-lt"/>
                <a:ea typeface="+mn-ea"/>
                <a:cs typeface="+mn-cs"/>
              </a:rPr>
              <a:t>mesa</a:t>
            </a:r>
            <a:r>
              <a:rPr lang="zh-TW" altLang="en-US" sz="1200" kern="1200" dirty="0">
                <a:solidFill>
                  <a:schemeClr val="tx1"/>
                </a:solidFill>
                <a:effectLst/>
                <a:latin typeface="+mn-lt"/>
                <a:ea typeface="+mn-ea"/>
                <a:cs typeface="+mn-cs"/>
              </a:rPr>
              <a:t>的結構，相較於</a:t>
            </a:r>
            <a:r>
              <a:rPr lang="en-US" altLang="zh-TW" sz="1200" kern="1200" dirty="0">
                <a:solidFill>
                  <a:schemeClr val="tx1"/>
                </a:solidFill>
                <a:effectLst/>
                <a:latin typeface="+mn-lt"/>
                <a:ea typeface="+mn-ea"/>
                <a:cs typeface="+mn-cs"/>
              </a:rPr>
              <a:t>B</a:t>
            </a:r>
            <a:r>
              <a:rPr lang="zh-TW" altLang="en-US" sz="1200" kern="1200" dirty="0">
                <a:solidFill>
                  <a:schemeClr val="tx1"/>
                </a:solidFill>
                <a:effectLst/>
                <a:latin typeface="+mn-lt"/>
                <a:ea typeface="+mn-ea"/>
                <a:cs typeface="+mn-cs"/>
              </a:rPr>
              <a:t>元件可以更有效降低邊緣崩潰發生的機會。</a:t>
            </a:r>
            <a:r>
              <a:rPr lang="zh-TW" altLang="zh-TW" sz="1200" kern="1200" dirty="0">
                <a:solidFill>
                  <a:schemeClr val="tx1"/>
                </a:solidFill>
                <a:effectLst/>
                <a:latin typeface="+mn-lt"/>
                <a:ea typeface="+mn-ea"/>
                <a:cs typeface="+mn-cs"/>
              </a:rPr>
              <a:t>我們假設吸收層</a:t>
            </a:r>
            <a:r>
              <a:rPr lang="en-US" altLang="zh-TW" sz="1200" kern="1200" dirty="0">
                <a:solidFill>
                  <a:schemeClr val="tx1"/>
                </a:solidFill>
                <a:effectLst/>
                <a:latin typeface="+mn-lt"/>
                <a:ea typeface="+mn-ea"/>
                <a:cs typeface="+mn-cs"/>
              </a:rPr>
              <a:t>100%</a:t>
            </a:r>
            <a:r>
              <a:rPr lang="zh-TW" altLang="zh-TW" sz="1200" kern="1200" dirty="0">
                <a:solidFill>
                  <a:schemeClr val="tx1"/>
                </a:solidFill>
                <a:effectLst/>
                <a:latin typeface="+mn-lt"/>
                <a:ea typeface="+mn-ea"/>
                <a:cs typeface="+mn-cs"/>
              </a:rPr>
              <a:t>的完全收集效率且</a:t>
            </a:r>
            <a:r>
              <a:rPr lang="en-US" altLang="zh-TW" sz="1200" kern="1200" dirty="0">
                <a:solidFill>
                  <a:schemeClr val="tx1"/>
                </a:solidFill>
                <a:effectLst/>
                <a:latin typeface="+mn-lt"/>
                <a:ea typeface="+mn-ea"/>
                <a:cs typeface="+mn-cs"/>
              </a:rPr>
              <a:t>0%</a:t>
            </a:r>
            <a:r>
              <a:rPr lang="zh-TW" altLang="zh-TW" sz="1200" kern="1200" dirty="0">
                <a:solidFill>
                  <a:schemeClr val="tx1"/>
                </a:solidFill>
                <a:effectLst/>
                <a:latin typeface="+mn-lt"/>
                <a:ea typeface="+mn-ea"/>
                <a:cs typeface="+mn-cs"/>
              </a:rPr>
              <a:t>的耦光效率，經過公式計算，我們得出理論下的單位增益</a:t>
            </a:r>
            <a:r>
              <a:rPr lang="zh-TW" altLang="en-US" sz="1200" kern="1200" dirty="0">
                <a:solidFill>
                  <a:schemeClr val="tx1"/>
                </a:solidFill>
                <a:effectLst/>
                <a:latin typeface="+mn-lt"/>
                <a:ea typeface="+mn-ea"/>
                <a:cs typeface="+mn-cs"/>
              </a:rPr>
              <a:t>約</a:t>
            </a:r>
            <a:r>
              <a:rPr lang="zh-TW" altLang="zh-TW" sz="1200" kern="1200" dirty="0">
                <a:solidFill>
                  <a:schemeClr val="tx1"/>
                </a:solidFill>
                <a:effectLst/>
                <a:latin typeface="+mn-lt"/>
                <a:ea typeface="+mn-ea"/>
                <a:cs typeface="+mn-cs"/>
              </a:rPr>
              <a:t>為</a:t>
            </a:r>
            <a:r>
              <a:rPr lang="en-US" altLang="zh-TW" sz="1200" kern="1200" dirty="0">
                <a:solidFill>
                  <a:schemeClr val="tx1"/>
                </a:solidFill>
                <a:effectLst/>
                <a:latin typeface="+mn-lt"/>
                <a:ea typeface="+mn-ea"/>
                <a:cs typeface="+mn-cs"/>
              </a:rPr>
              <a:t>1A/W</a:t>
            </a:r>
            <a:r>
              <a:rPr lang="zh-TW" altLang="zh-TW" sz="1200" kern="1200" dirty="0">
                <a:solidFill>
                  <a:schemeClr val="tx1"/>
                </a:solidFill>
                <a:effectLst/>
                <a:latin typeface="+mn-lt"/>
                <a:ea typeface="+mn-ea"/>
                <a:cs typeface="+mn-cs"/>
              </a:rPr>
              <a:t>，進而得到元件的增益值</a:t>
            </a:r>
            <a:r>
              <a:rPr lang="en-US" altLang="zh-TW" sz="1200" kern="1200" dirty="0">
                <a:solidFill>
                  <a:schemeClr val="tx1"/>
                </a:solidFill>
                <a:effectLst/>
                <a:latin typeface="+mn-lt"/>
                <a:ea typeface="+mn-ea"/>
                <a:cs typeface="+mn-cs"/>
              </a:rPr>
              <a:t>(Gain)</a:t>
            </a:r>
            <a:r>
              <a:rPr lang="zh-TW" altLang="zh-TW" sz="1200" kern="1200" dirty="0">
                <a:solidFill>
                  <a:schemeClr val="tx1"/>
                </a:solidFill>
                <a:effectLst/>
                <a:latin typeface="+mn-lt"/>
                <a:ea typeface="+mn-ea"/>
                <a:cs typeface="+mn-cs"/>
              </a:rPr>
              <a:t>，我們可以發現，當操作電壓超過元件的崩潰電壓時，增益值會大幅度的下降，因為快速上升的暗電流，佔據我們所量測的總電流值。並且，最大增益值也隨著輸入光功率的上升而下降，這個現象為空間電荷效應</a:t>
            </a:r>
            <a:r>
              <a:rPr lang="en-US" altLang="zh-TW" sz="1200" kern="1200" dirty="0">
                <a:solidFill>
                  <a:schemeClr val="tx1"/>
                </a:solidFill>
                <a:effectLst/>
                <a:latin typeface="+mn-lt"/>
                <a:ea typeface="+mn-ea"/>
                <a:cs typeface="+mn-cs"/>
              </a:rPr>
              <a:t>(space charge effect)</a:t>
            </a:r>
            <a:r>
              <a:rPr lang="zh-TW" altLang="zh-TW" sz="1200" kern="1200" dirty="0">
                <a:solidFill>
                  <a:schemeClr val="tx1"/>
                </a:solidFill>
                <a:effectLst/>
                <a:latin typeface="+mn-lt"/>
                <a:ea typeface="+mn-ea"/>
                <a:cs typeface="+mn-cs"/>
              </a:rPr>
              <a:t>促使元件的光生電洞堆積在未摻雜的</a:t>
            </a:r>
            <a:r>
              <a:rPr lang="en-US" altLang="zh-TW" sz="1200" kern="1200" dirty="0" err="1">
                <a:solidFill>
                  <a:schemeClr val="tx1"/>
                </a:solidFill>
                <a:effectLst/>
                <a:latin typeface="+mn-lt"/>
                <a:ea typeface="+mn-ea"/>
                <a:cs typeface="+mn-cs"/>
              </a:rPr>
              <a:t>InGaAs</a:t>
            </a:r>
            <a:r>
              <a:rPr lang="zh-TW" altLang="zh-TW" sz="1200" kern="1200" dirty="0">
                <a:solidFill>
                  <a:schemeClr val="tx1"/>
                </a:solidFill>
                <a:effectLst/>
                <a:latin typeface="+mn-lt"/>
                <a:ea typeface="+mn-ea"/>
                <a:cs typeface="+mn-cs"/>
              </a:rPr>
              <a:t>吸收層，降低了在累增層中的電場，使增益值降低。</a:t>
            </a:r>
          </a:p>
          <a:p>
            <a:endParaRPr lang="zh-TW" altLang="en-US" dirty="0"/>
          </a:p>
        </p:txBody>
      </p:sp>
      <p:sp>
        <p:nvSpPr>
          <p:cNvPr id="4" name="投影片編號版面配置區 3"/>
          <p:cNvSpPr>
            <a:spLocks noGrp="1"/>
          </p:cNvSpPr>
          <p:nvPr>
            <p:ph type="sldNum" sz="quarter" idx="10"/>
          </p:nvPr>
        </p:nvSpPr>
        <p:spPr/>
        <p:txBody>
          <a:bodyPr/>
          <a:lstStyle/>
          <a:p>
            <a:fld id="{CAD520D3-B183-4C3D-A92E-56BDC0B1F1EF}" type="slidenum">
              <a:rPr lang="zh-TW" altLang="en-US" smtClean="0"/>
              <a:t>25</a:t>
            </a:fld>
            <a:endParaRPr lang="zh-TW" altLang="en-US"/>
          </a:p>
        </p:txBody>
      </p:sp>
    </p:spTree>
    <p:extLst>
      <p:ext uri="{BB962C8B-B14F-4D97-AF65-F5344CB8AC3E}">
        <p14:creationId xmlns:p14="http://schemas.microsoft.com/office/powerpoint/2010/main" val="75515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mn-lt"/>
                <a:ea typeface="+mn-ea"/>
                <a:cs typeface="+mn-cs"/>
              </a:rPr>
              <a:t>而在高</a:t>
            </a:r>
            <a:r>
              <a:rPr lang="zh-TW" altLang="zh-TW" sz="1200" kern="1200" dirty="0">
                <a:solidFill>
                  <a:schemeClr val="tx1"/>
                </a:solidFill>
                <a:effectLst/>
                <a:latin typeface="+mn-lt"/>
                <a:ea typeface="+mn-ea"/>
                <a:cs typeface="+mn-cs"/>
              </a:rPr>
              <a:t>功率下</a:t>
            </a:r>
            <a:r>
              <a:rPr lang="zh-TW" altLang="en-US" sz="1200" kern="1200" dirty="0">
                <a:solidFill>
                  <a:schemeClr val="tx1"/>
                </a:solidFill>
                <a:effectLst/>
                <a:latin typeface="+mn-lt"/>
                <a:ea typeface="+mn-ea"/>
                <a:cs typeface="+mn-cs"/>
              </a:rPr>
              <a:t>操作時，我們的元件最大頻寬為</a:t>
            </a:r>
            <a:r>
              <a:rPr lang="en-US" altLang="zh-TW" sz="1200" kern="1200" dirty="0">
                <a:solidFill>
                  <a:schemeClr val="tx1"/>
                </a:solidFill>
                <a:effectLst/>
                <a:latin typeface="+mn-lt"/>
                <a:ea typeface="+mn-ea"/>
                <a:cs typeface="+mn-cs"/>
              </a:rPr>
              <a:t>1.2GHz</a:t>
            </a:r>
            <a:r>
              <a:rPr lang="zh-TW" altLang="en-US" sz="1200" kern="1200" dirty="0">
                <a:solidFill>
                  <a:schemeClr val="tx1"/>
                </a:solidFill>
                <a:effectLst/>
                <a:latin typeface="+mn-lt"/>
                <a:ea typeface="+mn-ea"/>
                <a:cs typeface="+mn-cs"/>
              </a:rPr>
              <a:t>，其值與低功率下量測到的最大頻寬相近，並且我們可以發現頻寬在電壓的提升下沒有甚麼變動，原因可能是因為在高功率下增益的下降，造成隨著增益上升而造成崩潰延遲時間上升的現象被抑制。</a:t>
            </a:r>
            <a:endParaRPr lang="zh-TW" altLang="en-US" dirty="0"/>
          </a:p>
        </p:txBody>
      </p:sp>
      <p:sp>
        <p:nvSpPr>
          <p:cNvPr id="4" name="投影片編號版面配置區 3"/>
          <p:cNvSpPr>
            <a:spLocks noGrp="1"/>
          </p:cNvSpPr>
          <p:nvPr>
            <p:ph type="sldNum" sz="quarter" idx="10"/>
          </p:nvPr>
        </p:nvSpPr>
        <p:spPr/>
        <p:txBody>
          <a:bodyPr/>
          <a:lstStyle/>
          <a:p>
            <a:fld id="{CAD520D3-B183-4C3D-A92E-56BDC0B1F1EF}" type="slidenum">
              <a:rPr lang="zh-TW" altLang="en-US" smtClean="0"/>
              <a:t>26</a:t>
            </a:fld>
            <a:endParaRPr lang="zh-TW" altLang="en-US"/>
          </a:p>
        </p:txBody>
      </p:sp>
    </p:spTree>
    <p:extLst>
      <p:ext uri="{BB962C8B-B14F-4D97-AF65-F5344CB8AC3E}">
        <p14:creationId xmlns:p14="http://schemas.microsoft.com/office/powerpoint/2010/main" val="2855824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此圖為光波長</a:t>
            </a:r>
            <a:r>
              <a:rPr lang="en-US" altLang="zh-TW" dirty="0"/>
              <a:t>1550nm</a:t>
            </a:r>
            <a:r>
              <a:rPr lang="zh-TW" altLang="en-US" dirty="0"/>
              <a:t>光功率</a:t>
            </a:r>
            <a:r>
              <a:rPr lang="en-US" altLang="zh-TW" dirty="0"/>
              <a:t>1uw</a:t>
            </a:r>
            <a:r>
              <a:rPr lang="zh-TW" altLang="en-US" dirty="0"/>
              <a:t>所得到的</a:t>
            </a:r>
            <a:r>
              <a:rPr lang="en-US" altLang="zh-TW" dirty="0"/>
              <a:t>GBP</a:t>
            </a:r>
            <a:r>
              <a:rPr lang="zh-TW" altLang="en-US" dirty="0"/>
              <a:t>，我們就由比較</a:t>
            </a:r>
            <a:r>
              <a:rPr lang="en-US" altLang="zh-TW" dirty="0"/>
              <a:t>A</a:t>
            </a:r>
            <a:r>
              <a:rPr lang="zh-TW" altLang="en-US" dirty="0"/>
              <a:t>和</a:t>
            </a:r>
            <a:r>
              <a:rPr lang="en-US" altLang="zh-TW" dirty="0"/>
              <a:t>B</a:t>
            </a:r>
            <a:r>
              <a:rPr lang="zh-TW" altLang="en-US" dirty="0"/>
              <a:t>兩種元件，我們可以發現在低增益下兩者的頻寬差不多，而在高增益下</a:t>
            </a:r>
            <a:r>
              <a:rPr lang="en-US" altLang="zh-TW" dirty="0"/>
              <a:t>A</a:t>
            </a:r>
            <a:r>
              <a:rPr lang="zh-TW" altLang="en-US" dirty="0"/>
              <a:t>元件所量測到的頻寬高於</a:t>
            </a:r>
            <a:r>
              <a:rPr lang="en-US" altLang="zh-TW" dirty="0"/>
              <a:t>B</a:t>
            </a:r>
            <a:r>
              <a:rPr lang="zh-TW" altLang="en-US" dirty="0"/>
              <a:t>元件，因此有更大的</a:t>
            </a:r>
            <a:r>
              <a:rPr lang="en-US" altLang="zh-TW" dirty="0"/>
              <a:t>GBP</a:t>
            </a:r>
            <a:r>
              <a:rPr lang="zh-TW" altLang="en-US" dirty="0"/>
              <a:t>，其結果證明</a:t>
            </a:r>
            <a:r>
              <a:rPr lang="en-US" altLang="zh-TW" dirty="0"/>
              <a:t>A</a:t>
            </a:r>
            <a:r>
              <a:rPr lang="zh-TW" altLang="en-US" dirty="0"/>
              <a:t>元件在結構上的優化。其在高功率下頻寬的穩定性，讓我們可以在</a:t>
            </a:r>
            <a:r>
              <a:rPr lang="en-US" altLang="zh-TW" dirty="0"/>
              <a:t>FMCW</a:t>
            </a:r>
            <a:r>
              <a:rPr lang="zh-TW" altLang="en-US" dirty="0"/>
              <a:t>光達系統中提供一個良好的應用。</a:t>
            </a:r>
          </a:p>
        </p:txBody>
      </p:sp>
      <p:sp>
        <p:nvSpPr>
          <p:cNvPr id="4" name="投影片編號版面配置區 3"/>
          <p:cNvSpPr>
            <a:spLocks noGrp="1"/>
          </p:cNvSpPr>
          <p:nvPr>
            <p:ph type="sldNum" sz="quarter" idx="10"/>
          </p:nvPr>
        </p:nvSpPr>
        <p:spPr/>
        <p:txBody>
          <a:bodyPr/>
          <a:lstStyle/>
          <a:p>
            <a:fld id="{CAD520D3-B183-4C3D-A92E-56BDC0B1F1EF}" type="slidenum">
              <a:rPr lang="zh-TW" altLang="en-US" smtClean="0"/>
              <a:t>27</a:t>
            </a:fld>
            <a:endParaRPr lang="zh-TW" altLang="en-US"/>
          </a:p>
        </p:txBody>
      </p:sp>
    </p:spTree>
    <p:extLst>
      <p:ext uri="{BB962C8B-B14F-4D97-AF65-F5344CB8AC3E}">
        <p14:creationId xmlns:p14="http://schemas.microsoft.com/office/powerpoint/2010/main" val="1998460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接下來我們介紹元件</a:t>
            </a:r>
            <a:r>
              <a:rPr lang="en-US" altLang="zh-TW" dirty="0"/>
              <a:t>A</a:t>
            </a:r>
            <a:r>
              <a:rPr lang="zh-TW" altLang="en-US" dirty="0"/>
              <a:t>的飽和電與光功率的特性，此圖為在不同的光功率下所量測到的</a:t>
            </a:r>
            <a:r>
              <a:rPr lang="en-US" altLang="zh-TW" dirty="0"/>
              <a:t>DC</a:t>
            </a:r>
            <a:r>
              <a:rPr lang="zh-TW" altLang="en-US" dirty="0"/>
              <a:t>飽和電流，我們可以看到當元件接近</a:t>
            </a:r>
            <a:r>
              <a:rPr lang="en-US" altLang="zh-TW" dirty="0"/>
              <a:t>LO</a:t>
            </a:r>
            <a:r>
              <a:rPr lang="zh-TW" altLang="en-US" dirty="0"/>
              <a:t> </a:t>
            </a:r>
            <a:r>
              <a:rPr lang="en-US" altLang="zh-TW" dirty="0"/>
              <a:t>power</a:t>
            </a:r>
            <a:r>
              <a:rPr lang="zh-TW" altLang="en-US" dirty="0"/>
              <a:t>最佳操作點</a:t>
            </a:r>
            <a:r>
              <a:rPr lang="en-US" altLang="zh-TW" dirty="0"/>
              <a:t>(3mW)</a:t>
            </a:r>
            <a:r>
              <a:rPr lang="zh-TW" altLang="en-US" dirty="0"/>
              <a:t>時，輸出光電流並沒有發生嚴重的飽和現象，並且在</a:t>
            </a:r>
            <a:r>
              <a:rPr lang="en-US" altLang="zh-TW" dirty="0"/>
              <a:t>0.9Vbr</a:t>
            </a:r>
            <a:r>
              <a:rPr lang="zh-TW" altLang="en-US" dirty="0"/>
              <a:t>偏壓下，其飽和電流為</a:t>
            </a:r>
            <a:r>
              <a:rPr lang="en-US" altLang="zh-TW" dirty="0"/>
              <a:t>12.7mA</a:t>
            </a:r>
            <a:r>
              <a:rPr lang="zh-TW" altLang="en-US" dirty="0"/>
              <a:t>，擁有</a:t>
            </a:r>
            <a:r>
              <a:rPr lang="en-US" altLang="zh-TW" dirty="0"/>
              <a:t>6.3A/W</a:t>
            </a:r>
            <a:r>
              <a:rPr lang="zh-TW" altLang="en-US" dirty="0"/>
              <a:t>的高響應度。其高電流下高響應度的特性，允許元件在高功率下操作，使我們的元件可以在</a:t>
            </a:r>
            <a:r>
              <a:rPr lang="en-US" altLang="zh-TW" dirty="0"/>
              <a:t>FMCW</a:t>
            </a:r>
            <a:r>
              <a:rPr lang="zh-TW" altLang="en-US" dirty="0"/>
              <a:t>光達系統中有一個很好的應用。</a:t>
            </a:r>
            <a:endParaRPr lang="en-US" altLang="zh-TW" dirty="0"/>
          </a:p>
        </p:txBody>
      </p:sp>
      <p:sp>
        <p:nvSpPr>
          <p:cNvPr id="4" name="投影片編號版面配置區 3"/>
          <p:cNvSpPr>
            <a:spLocks noGrp="1"/>
          </p:cNvSpPr>
          <p:nvPr>
            <p:ph type="sldNum" sz="quarter" idx="10"/>
          </p:nvPr>
        </p:nvSpPr>
        <p:spPr/>
        <p:txBody>
          <a:bodyPr/>
          <a:lstStyle/>
          <a:p>
            <a:fld id="{CAD520D3-B183-4C3D-A92E-56BDC0B1F1EF}" type="slidenum">
              <a:rPr lang="zh-TW" altLang="en-US" smtClean="0"/>
              <a:t>28</a:t>
            </a:fld>
            <a:endParaRPr lang="zh-TW" altLang="en-US"/>
          </a:p>
        </p:txBody>
      </p:sp>
    </p:spTree>
    <p:extLst>
      <p:ext uri="{BB962C8B-B14F-4D97-AF65-F5344CB8AC3E}">
        <p14:creationId xmlns:p14="http://schemas.microsoft.com/office/powerpoint/2010/main" val="13475364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300" dirty="0"/>
              <a:t>藉由每個像素</a:t>
            </a:r>
            <a:r>
              <a:rPr lang="en-US" altLang="zh-TW" sz="1300" dirty="0"/>
              <a:t>(pixel)</a:t>
            </a:r>
            <a:r>
              <a:rPr lang="zh-TW" altLang="zh-TW" sz="1300" dirty="0"/>
              <a:t>中所量測到的中頻訊號之頻率與深度訊息所建構之三維成像</a:t>
            </a:r>
            <a:r>
              <a:rPr lang="zh-TW" altLang="en-US" sz="1300" dirty="0"/>
              <a:t>，我們可看到隨著</a:t>
            </a:r>
            <a:r>
              <a:rPr lang="en-US" altLang="zh-TW" sz="1300" dirty="0"/>
              <a:t>3</a:t>
            </a:r>
            <a:r>
              <a:rPr lang="zh-TW" altLang="en-US" sz="1300" dirty="0"/>
              <a:t>個字母距離不同，顏色會有落差，此代表著頻率的變化，距離越遠的目標物，頻率會越高。</a:t>
            </a:r>
            <a:r>
              <a:rPr lang="zh-TW" altLang="zh-TW" sz="1300" dirty="0"/>
              <a:t>藉由觀察兩圖，我們發現兩種接收端的架設都可以讓我們獲取清楚的三維成像，其可歸功於我們累增崩潰光二極體高功率的優良表現。</a:t>
            </a:r>
          </a:p>
        </p:txBody>
      </p:sp>
      <p:sp>
        <p:nvSpPr>
          <p:cNvPr id="4" name="投影片編號版面配置區 3"/>
          <p:cNvSpPr>
            <a:spLocks noGrp="1"/>
          </p:cNvSpPr>
          <p:nvPr>
            <p:ph type="sldNum" sz="quarter" idx="10"/>
          </p:nvPr>
        </p:nvSpPr>
        <p:spPr/>
        <p:txBody>
          <a:bodyPr/>
          <a:lstStyle/>
          <a:p>
            <a:fld id="{CAD520D3-B183-4C3D-A92E-56BDC0B1F1EF}" type="slidenum">
              <a:rPr lang="zh-TW" altLang="en-US" smtClean="0"/>
              <a:t>32</a:t>
            </a:fld>
            <a:endParaRPr lang="zh-TW" altLang="en-US"/>
          </a:p>
        </p:txBody>
      </p:sp>
    </p:spTree>
    <p:extLst>
      <p:ext uri="{BB962C8B-B14F-4D97-AF65-F5344CB8AC3E}">
        <p14:creationId xmlns:p14="http://schemas.microsoft.com/office/powerpoint/2010/main" val="1593209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為了瞭解此解構在</a:t>
            </a:r>
            <a:r>
              <a:rPr lang="en-US" altLang="zh-TW" dirty="0"/>
              <a:t>Geiger mode</a:t>
            </a:r>
            <a:r>
              <a:rPr lang="zh-TW" altLang="en-US" baseline="0" dirty="0"/>
              <a:t>中的特性，我們用一樣的製程製作</a:t>
            </a:r>
            <a:r>
              <a:rPr lang="en-US" altLang="zh-TW" baseline="0" dirty="0"/>
              <a:t>60um</a:t>
            </a:r>
            <a:r>
              <a:rPr lang="zh-TW" altLang="en-US" baseline="0" dirty="0"/>
              <a:t>光窗大小的元件去探討元件的暗計術</a:t>
            </a:r>
            <a:r>
              <a:rPr lang="zh-TW" altLang="en-US" baseline="0" dirty="0">
                <a:latin typeface="新細明體" panose="02020500000000000000" pitchFamily="18" charset="-120"/>
                <a:ea typeface="新細明體" panose="02020500000000000000" pitchFamily="18" charset="-120"/>
              </a:rPr>
              <a:t>、單光子偵測效率與</a:t>
            </a:r>
            <a:r>
              <a:rPr lang="en-US" altLang="zh-TW" baseline="0" dirty="0" err="1">
                <a:latin typeface="新細明體" panose="02020500000000000000" pitchFamily="18" charset="-120"/>
                <a:ea typeface="新細明體" panose="02020500000000000000" pitchFamily="18" charset="-120"/>
              </a:rPr>
              <a:t>Afterpulsing</a:t>
            </a:r>
            <a:r>
              <a:rPr lang="zh-TW" altLang="en-US" baseline="0" dirty="0">
                <a:latin typeface="新細明體" panose="02020500000000000000" pitchFamily="18" charset="-120"/>
                <a:ea typeface="新細明體" panose="02020500000000000000" pitchFamily="18" charset="-120"/>
              </a:rPr>
              <a:t>的現象</a:t>
            </a:r>
            <a:endParaRPr lang="zh-TW" altLang="en-US" dirty="0"/>
          </a:p>
        </p:txBody>
      </p:sp>
      <p:sp>
        <p:nvSpPr>
          <p:cNvPr id="4" name="投影片編號版面配置區 3"/>
          <p:cNvSpPr>
            <a:spLocks noGrp="1"/>
          </p:cNvSpPr>
          <p:nvPr>
            <p:ph type="sldNum" sz="quarter" idx="10"/>
          </p:nvPr>
        </p:nvSpPr>
        <p:spPr/>
        <p:txBody>
          <a:bodyPr/>
          <a:lstStyle/>
          <a:p>
            <a:fld id="{CAD520D3-B183-4C3D-A92E-56BDC0B1F1EF}" type="slidenum">
              <a:rPr lang="zh-TW" altLang="en-US" smtClean="0"/>
              <a:t>33</a:t>
            </a:fld>
            <a:endParaRPr lang="zh-TW" altLang="en-US"/>
          </a:p>
        </p:txBody>
      </p:sp>
    </p:spTree>
    <p:extLst>
      <p:ext uri="{BB962C8B-B14F-4D97-AF65-F5344CB8AC3E}">
        <p14:creationId xmlns:p14="http://schemas.microsoft.com/office/powerpoint/2010/main" val="1903502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因在</a:t>
            </a:r>
            <a:r>
              <a:rPr lang="en-US" altLang="zh-TW" dirty="0"/>
              <a:t>Geiger mode</a:t>
            </a:r>
            <a:r>
              <a:rPr lang="zh-TW" altLang="en-US" dirty="0"/>
              <a:t>中，我們的元件需要操作在崩潰電壓之上，</a:t>
            </a:r>
            <a:r>
              <a:rPr lang="zh-TW" altLang="en-US" sz="1200" kern="1200" dirty="0">
                <a:solidFill>
                  <a:schemeClr val="tx1"/>
                </a:solidFill>
                <a:latin typeface="+mn-lt"/>
                <a:ea typeface="+mn-ea"/>
                <a:cs typeface="+mn-cs"/>
              </a:rPr>
              <a:t>當我們所施加電壓大於崩潰電壓時，</a:t>
            </a:r>
            <a:r>
              <a:rPr lang="en-US" altLang="zh-TW" sz="1200" kern="1200" dirty="0">
                <a:solidFill>
                  <a:schemeClr val="tx1"/>
                </a:solidFill>
                <a:latin typeface="+mn-lt"/>
                <a:ea typeface="+mn-ea"/>
                <a:cs typeface="+mn-cs"/>
              </a:rPr>
              <a:t>SPAD</a:t>
            </a:r>
            <a:r>
              <a:rPr lang="zh-TW" altLang="en-US" sz="1200" kern="1200" dirty="0">
                <a:solidFill>
                  <a:schemeClr val="tx1"/>
                </a:solidFill>
                <a:latin typeface="+mn-lt"/>
                <a:ea typeface="+mn-ea"/>
                <a:cs typeface="+mn-cs"/>
              </a:rPr>
              <a:t>會進入帶測狀態，只要元件接收到光子便會觸發崩潰產生崩潰饋電流，在此處產生的電流無法被內部載子復合的機制所截止，增益接近無窮大，大電流存在過久會對元件造成熱損壞，失去二極體特性，因此必須搭配外部截止電路，讓加在兩端的電壓低於崩潰電壓，使崩潰電流截止，經由偏壓衝電</a:t>
            </a:r>
            <a:r>
              <a:rPr lang="en-US" altLang="zh-TW" sz="1200" kern="1200" dirty="0">
                <a:solidFill>
                  <a:schemeClr val="tx1"/>
                </a:solidFill>
                <a:latin typeface="+mn-lt"/>
                <a:ea typeface="+mn-ea"/>
                <a:cs typeface="+mn-cs"/>
              </a:rPr>
              <a:t>SPAD</a:t>
            </a:r>
            <a:r>
              <a:rPr lang="zh-TW" altLang="en-US" sz="1200" kern="1200" dirty="0">
                <a:solidFill>
                  <a:schemeClr val="tx1"/>
                </a:solidFill>
                <a:latin typeface="+mn-lt"/>
                <a:ea typeface="+mn-ea"/>
                <a:cs typeface="+mn-cs"/>
              </a:rPr>
              <a:t>可再回到帶測狀態進行下一次偵測，而</a:t>
            </a:r>
            <a:r>
              <a:rPr lang="zh-TW" altLang="en-US" dirty="0"/>
              <a:t>我們使用的是被動式截電路搭配</a:t>
            </a:r>
            <a:r>
              <a:rPr lang="en-US" altLang="zh-TW" dirty="0"/>
              <a:t>Gate</a:t>
            </a:r>
            <a:r>
              <a:rPr lang="en-US" altLang="zh-TW" baseline="0" dirty="0"/>
              <a:t> mode</a:t>
            </a:r>
            <a:r>
              <a:rPr lang="zh-TW" altLang="en-US" baseline="0" dirty="0"/>
              <a:t>模式下操作 ，透過外部電壓閘控與大電阻同時對崩潰電流進行截止，保護元件。在這裡輸出波形包含兩種訊號，一種是電路中的電容耦合雜散訊號，另一種才是我們要量測的崩潰訊號，因此需要設定一個觸發檻值，且其值需要大於耦合訊號，以避免造成計數上的誤差。</a:t>
            </a:r>
            <a:endParaRPr lang="en-US" altLang="zh-TW" baseline="0" dirty="0"/>
          </a:p>
          <a:p>
            <a:endParaRPr lang="en-US" altLang="zh-TW" baseline="0" dirty="0"/>
          </a:p>
          <a:p>
            <a:endParaRPr lang="zh-TW" altLang="en-US" dirty="0"/>
          </a:p>
        </p:txBody>
      </p:sp>
      <p:sp>
        <p:nvSpPr>
          <p:cNvPr id="4" name="投影片編號版面配置區 3"/>
          <p:cNvSpPr>
            <a:spLocks noGrp="1"/>
          </p:cNvSpPr>
          <p:nvPr>
            <p:ph type="sldNum" sz="quarter" idx="10"/>
          </p:nvPr>
        </p:nvSpPr>
        <p:spPr/>
        <p:txBody>
          <a:bodyPr/>
          <a:lstStyle/>
          <a:p>
            <a:fld id="{CAD520D3-B183-4C3D-A92E-56BDC0B1F1EF}" type="slidenum">
              <a:rPr lang="zh-TW" altLang="en-US" smtClean="0"/>
              <a:t>34</a:t>
            </a:fld>
            <a:endParaRPr lang="zh-TW" altLang="en-US"/>
          </a:p>
        </p:txBody>
      </p:sp>
    </p:spTree>
    <p:extLst>
      <p:ext uri="{BB962C8B-B14F-4D97-AF65-F5344CB8AC3E}">
        <p14:creationId xmlns:p14="http://schemas.microsoft.com/office/powerpoint/2010/main" val="3178942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eaLnBrk="1" hangingPunct="1"/>
            <a:fld id="{87EB6B59-E4A4-4233-A498-325B0885D7DF}" type="slidenum">
              <a:rPr lang="en-US" altLang="zh-TW" sz="1200" b="0" smtClean="0">
                <a:latin typeface="Arial" pitchFamily="34" charset="0"/>
                <a:ea typeface="新細明體" pitchFamily="18" charset="-120"/>
              </a:rPr>
              <a:pPr eaLnBrk="1" hangingPunct="1"/>
              <a:t>4</a:t>
            </a:fld>
            <a:endParaRPr lang="en-US" altLang="zh-TW" sz="1200" b="0" dirty="0">
              <a:latin typeface="Arial" pitchFamily="34" charset="0"/>
              <a:ea typeface="新細明體" pitchFamily="18" charset="-120"/>
            </a:endParaRPr>
          </a:p>
        </p:txBody>
      </p:sp>
      <p:sp>
        <p:nvSpPr>
          <p:cNvPr id="68611" name="Rectangle 2"/>
          <p:cNvSpPr>
            <a:spLocks noGrp="1" noRot="1" noChangeAspect="1" noChangeArrowheads="1" noTextEdit="1"/>
          </p:cNvSpPr>
          <p:nvPr>
            <p:ph type="sldImg"/>
          </p:nvPr>
        </p:nvSpPr>
        <p:spPr>
          <a:xfrm>
            <a:off x="2857500" y="514350"/>
            <a:ext cx="3429000" cy="2571750"/>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a:latin typeface="Arial" pitchFamily="34" charset="0"/>
              <a:cs typeface="+mn-cs"/>
            </a:endParaRPr>
          </a:p>
        </p:txBody>
      </p:sp>
    </p:spTree>
    <p:extLst>
      <p:ext uri="{BB962C8B-B14F-4D97-AF65-F5344CB8AC3E}">
        <p14:creationId xmlns:p14="http://schemas.microsoft.com/office/powerpoint/2010/main" val="43624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由圖我們可以看見透過將操作溫度降低，我們的暗計數可以下降，代表著在吸收層中熱產生的現象被壓制，而因為隨著溫度下降暗計數率也跟著降低。而通常溫度下降到一定數值時，暗計數又會增加， 原因在低溫時，通常會伴隨得嚴重的二次崩潰效應發生。為了瞭解暗計數的主要來源，我們去萃取元件的活化能，我們將暗計數率的自然對數對溫度的變化作圖取其斜率得到活化能，我們在低超額偏壓的條件下，對</a:t>
            </a:r>
            <a:r>
              <a:rPr lang="en-US" altLang="zh-TW" dirty="0"/>
              <a:t>200K</a:t>
            </a:r>
            <a:r>
              <a:rPr lang="zh-TW" altLang="en-US" dirty="0"/>
              <a:t>到</a:t>
            </a:r>
            <a:r>
              <a:rPr lang="en-US" altLang="zh-TW" dirty="0"/>
              <a:t>300K</a:t>
            </a:r>
            <a:r>
              <a:rPr lang="zh-TW" altLang="en-US" dirty="0"/>
              <a:t>這段溫度區間去作</a:t>
            </a:r>
            <a:r>
              <a:rPr lang="en-US" altLang="zh-TW" dirty="0" err="1"/>
              <a:t>fittiing</a:t>
            </a:r>
            <a:r>
              <a:rPr lang="zh-TW" altLang="en-US" dirty="0"/>
              <a:t>，萃取到的活化能為</a:t>
            </a:r>
            <a:r>
              <a:rPr lang="en-US" altLang="zh-TW" dirty="0"/>
              <a:t>0.12ev</a:t>
            </a:r>
            <a:r>
              <a:rPr lang="zh-TW" altLang="en-US" dirty="0"/>
              <a:t>，同時在在高超額偏壓下，對</a:t>
            </a:r>
            <a:r>
              <a:rPr lang="en-US" altLang="zh-TW" dirty="0"/>
              <a:t>250</a:t>
            </a:r>
            <a:r>
              <a:rPr lang="zh-TW" altLang="en-US" dirty="0"/>
              <a:t>到</a:t>
            </a:r>
            <a:r>
              <a:rPr lang="en-US" altLang="zh-TW" dirty="0"/>
              <a:t>300K</a:t>
            </a:r>
            <a:r>
              <a:rPr lang="zh-TW" altLang="en-US" dirty="0"/>
              <a:t>這段溫度區間作</a:t>
            </a:r>
            <a:r>
              <a:rPr lang="en-US" altLang="zh-TW" dirty="0"/>
              <a:t>fitting</a:t>
            </a:r>
            <a:r>
              <a:rPr lang="zh-TW" altLang="en-US" dirty="0"/>
              <a:t>，萃取到的活化能為</a:t>
            </a:r>
            <a:r>
              <a:rPr lang="en-US" altLang="zh-TW" dirty="0"/>
              <a:t>0.05eV</a:t>
            </a:r>
            <a:r>
              <a:rPr lang="zh-TW" altLang="en-US" dirty="0"/>
              <a:t>，期都遠低於</a:t>
            </a:r>
            <a:r>
              <a:rPr lang="en-US" altLang="zh-TW" dirty="0" err="1"/>
              <a:t>InGaAs</a:t>
            </a:r>
            <a:r>
              <a:rPr lang="zh-TW" altLang="en-US" dirty="0"/>
              <a:t>的吸收層與</a:t>
            </a:r>
            <a:r>
              <a:rPr lang="en-US" altLang="zh-TW" dirty="0" err="1"/>
              <a:t>InAlAs</a:t>
            </a:r>
            <a:r>
              <a:rPr lang="zh-TW" altLang="en-US" dirty="0"/>
              <a:t>的累增層能隙的一半，由此可知暗計數主要來源並非</a:t>
            </a:r>
            <a:r>
              <a:rPr lang="zh-TW" altLang="zh-TW" sz="1200" kern="1200" dirty="0">
                <a:solidFill>
                  <a:schemeClr val="tx1"/>
                </a:solidFill>
                <a:effectLst/>
                <a:latin typeface="+mn-lt"/>
                <a:ea typeface="+mn-ea"/>
                <a:cs typeface="+mn-cs"/>
              </a:rPr>
              <a:t>熱載子的產生複合所貢獻</a:t>
            </a:r>
            <a:r>
              <a:rPr lang="zh-TW" altLang="en-US" sz="1200" kern="1200" dirty="0">
                <a:solidFill>
                  <a:schemeClr val="tx1"/>
                </a:solidFill>
                <a:effectLst/>
                <a:latin typeface="+mn-lt"/>
                <a:ea typeface="+mn-ea"/>
                <a:cs typeface="+mn-cs"/>
              </a:rPr>
              <a:t>，而是</a:t>
            </a:r>
            <a:r>
              <a:rPr lang="zh-TW" altLang="en-US" dirty="0"/>
              <a:t>來自高電場壘曾層中的穿隧電流。而根據先前的量測結果，我們在</a:t>
            </a:r>
            <a:r>
              <a:rPr lang="en-US" altLang="zh-TW" dirty="0"/>
              <a:t>200K</a:t>
            </a:r>
            <a:r>
              <a:rPr lang="zh-TW" altLang="en-US" dirty="0"/>
              <a:t>的時候有單光子偵測效率會有峰值出現，因此在接下來的量測中我們會以</a:t>
            </a:r>
            <a:r>
              <a:rPr lang="en-US" altLang="zh-TW" dirty="0"/>
              <a:t>300K</a:t>
            </a:r>
            <a:r>
              <a:rPr lang="zh-TW" altLang="en-US" dirty="0"/>
              <a:t>和</a:t>
            </a:r>
            <a:r>
              <a:rPr lang="en-US" altLang="zh-TW" dirty="0"/>
              <a:t>200K</a:t>
            </a:r>
            <a:r>
              <a:rPr lang="zh-TW" altLang="en-US" dirty="0"/>
              <a:t>兩種溫度去作數據的探討。</a:t>
            </a:r>
            <a:endParaRPr lang="en-US" altLang="zh-TW" dirty="0"/>
          </a:p>
        </p:txBody>
      </p:sp>
      <p:sp>
        <p:nvSpPr>
          <p:cNvPr id="4" name="投影片編號版面配置區 3"/>
          <p:cNvSpPr>
            <a:spLocks noGrp="1"/>
          </p:cNvSpPr>
          <p:nvPr>
            <p:ph type="sldNum" sz="quarter" idx="10"/>
          </p:nvPr>
        </p:nvSpPr>
        <p:spPr/>
        <p:txBody>
          <a:bodyPr/>
          <a:lstStyle/>
          <a:p>
            <a:fld id="{CAD520D3-B183-4C3D-A92E-56BDC0B1F1EF}" type="slidenum">
              <a:rPr lang="zh-TW" altLang="en-US" smtClean="0"/>
              <a:t>35</a:t>
            </a:fld>
            <a:endParaRPr lang="zh-TW" altLang="en-US"/>
          </a:p>
        </p:txBody>
      </p:sp>
    </p:spTree>
    <p:extLst>
      <p:ext uri="{BB962C8B-B14F-4D97-AF65-F5344CB8AC3E}">
        <p14:creationId xmlns:p14="http://schemas.microsoft.com/office/powerpoint/2010/main" val="8210941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因此為了有效避免後脈衝效應，我們將操作脈衝寬度從</a:t>
            </a:r>
            <a:r>
              <a:rPr lang="en-US" altLang="zh-TW" dirty="0"/>
              <a:t>5ns</a:t>
            </a:r>
            <a:r>
              <a:rPr lang="zh-TW" altLang="en-US" dirty="0"/>
              <a:t>縮到</a:t>
            </a:r>
            <a:r>
              <a:rPr lang="en-US" altLang="zh-TW" dirty="0"/>
              <a:t>1.5ns</a:t>
            </a:r>
            <a:r>
              <a:rPr lang="zh-TW" altLang="en-US" dirty="0"/>
              <a:t>，我們發現釋放載子所需要的推遲時間縮短，其原因為將操作元件的時間縮短，讓我們在崩潰時產生較少的電子電動對，因此被缺陷捕捉到的載子下降，讓我們可以有效抑制二次崩潰現象對元件造成影響。</a:t>
            </a:r>
            <a:endParaRPr lang="en-US" altLang="zh-TW" dirty="0"/>
          </a:p>
        </p:txBody>
      </p:sp>
      <p:sp>
        <p:nvSpPr>
          <p:cNvPr id="4" name="投影片編號版面配置區 3"/>
          <p:cNvSpPr>
            <a:spLocks noGrp="1"/>
          </p:cNvSpPr>
          <p:nvPr>
            <p:ph type="sldNum" sz="quarter" idx="10"/>
          </p:nvPr>
        </p:nvSpPr>
        <p:spPr/>
        <p:txBody>
          <a:bodyPr/>
          <a:lstStyle/>
          <a:p>
            <a:fld id="{CAD520D3-B183-4C3D-A92E-56BDC0B1F1EF}" type="slidenum">
              <a:rPr lang="zh-TW" altLang="en-US" smtClean="0"/>
              <a:t>36</a:t>
            </a:fld>
            <a:endParaRPr lang="zh-TW" altLang="en-US"/>
          </a:p>
        </p:txBody>
      </p:sp>
    </p:spTree>
    <p:extLst>
      <p:ext uri="{BB962C8B-B14F-4D97-AF65-F5344CB8AC3E}">
        <p14:creationId xmlns:p14="http://schemas.microsoft.com/office/powerpoint/2010/main" val="2896657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透過在溫度</a:t>
            </a:r>
            <a:r>
              <a:rPr lang="en-US" altLang="zh-TW" dirty="0"/>
              <a:t>200K</a:t>
            </a:r>
            <a:r>
              <a:rPr lang="zh-TW" altLang="en-US" dirty="0"/>
              <a:t>和</a:t>
            </a:r>
            <a:r>
              <a:rPr lang="en-US" altLang="zh-TW" dirty="0"/>
              <a:t>300K</a:t>
            </a:r>
            <a:r>
              <a:rPr lang="zh-TW" altLang="en-US" dirty="0"/>
              <a:t>並以</a:t>
            </a:r>
            <a:r>
              <a:rPr lang="en-US" altLang="zh-TW" dirty="0"/>
              <a:t>1.5ns</a:t>
            </a:r>
            <a:r>
              <a:rPr lang="zh-TW" altLang="en-US" dirty="0"/>
              <a:t>的脈衝寬度去操作元件，我們可以發現為了得到最小的後脈衝效應發生機率，推遲時間必須控制在至少</a:t>
            </a:r>
            <a:r>
              <a:rPr lang="en-US" altLang="zh-TW" dirty="0"/>
              <a:t>0.3us</a:t>
            </a:r>
            <a:r>
              <a:rPr lang="zh-TW" altLang="en-US" dirty="0"/>
              <a:t>，將其換算成操作頻率為</a:t>
            </a:r>
            <a:r>
              <a:rPr lang="en-US" altLang="zh-TW" dirty="0"/>
              <a:t>33MHz</a:t>
            </a:r>
            <a:r>
              <a:rPr lang="zh-TW" altLang="en-US" dirty="0"/>
              <a:t>。此即為元件可以操作的最快速度，如此短的推移時間可以讓我們在</a:t>
            </a:r>
            <a:r>
              <a:rPr lang="en-US" altLang="zh-TW" dirty="0"/>
              <a:t>10KHz</a:t>
            </a:r>
            <a:r>
              <a:rPr lang="zh-TW" altLang="en-US" dirty="0"/>
              <a:t>的操作下去有效避開後脈衝效應對元件造成的技術誤差。</a:t>
            </a:r>
          </a:p>
        </p:txBody>
      </p:sp>
      <p:sp>
        <p:nvSpPr>
          <p:cNvPr id="4" name="投影片編號版面配置區 3"/>
          <p:cNvSpPr>
            <a:spLocks noGrp="1"/>
          </p:cNvSpPr>
          <p:nvPr>
            <p:ph type="sldNum" sz="quarter" idx="10"/>
          </p:nvPr>
        </p:nvSpPr>
        <p:spPr/>
        <p:txBody>
          <a:bodyPr/>
          <a:lstStyle/>
          <a:p>
            <a:fld id="{CAD520D3-B183-4C3D-A92E-56BDC0B1F1EF}" type="slidenum">
              <a:rPr lang="zh-TW" altLang="en-US" smtClean="0"/>
              <a:t>37</a:t>
            </a:fld>
            <a:endParaRPr lang="zh-TW" altLang="en-US"/>
          </a:p>
        </p:txBody>
      </p:sp>
    </p:spTree>
    <p:extLst>
      <p:ext uri="{BB962C8B-B14F-4D97-AF65-F5344CB8AC3E}">
        <p14:creationId xmlns:p14="http://schemas.microsoft.com/office/powerpoint/2010/main" val="10278778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dirty="0"/>
              <a:t>此圖我們將過去三個</a:t>
            </a:r>
            <a:r>
              <a:rPr lang="en-US" altLang="zh-TW" dirty="0"/>
              <a:t>MESA</a:t>
            </a:r>
            <a:r>
              <a:rPr lang="zh-TW" altLang="en-US" dirty="0"/>
              <a:t>的結構與四個</a:t>
            </a:r>
            <a:r>
              <a:rPr lang="en-US" altLang="zh-TW" dirty="0"/>
              <a:t>MESA</a:t>
            </a:r>
            <a:r>
              <a:rPr lang="zh-TW" altLang="en-US" dirty="0"/>
              <a:t>的結構做個比較。由圖可見，在</a:t>
            </a:r>
            <a:r>
              <a:rPr lang="en-US" altLang="zh-TW" dirty="0"/>
              <a:t>5ns</a:t>
            </a:r>
            <a:r>
              <a:rPr lang="zh-TW" altLang="en-US" dirty="0"/>
              <a:t>的脈衝寬度的操作下，其室溫與</a:t>
            </a:r>
            <a:r>
              <a:rPr lang="en-US" altLang="zh-TW" dirty="0"/>
              <a:t>200K</a:t>
            </a:r>
            <a:r>
              <a:rPr lang="zh-TW" altLang="en-US" dirty="0"/>
              <a:t>的單光子偵測效率的最高值分別從</a:t>
            </a:r>
            <a:r>
              <a:rPr lang="en-US" altLang="zh-TW" dirty="0"/>
              <a:t>15%</a:t>
            </a:r>
            <a:r>
              <a:rPr lang="zh-TW" altLang="en-US" dirty="0"/>
              <a:t>與</a:t>
            </a:r>
            <a:r>
              <a:rPr lang="en-US" altLang="zh-TW" dirty="0"/>
              <a:t>24%</a:t>
            </a:r>
            <a:r>
              <a:rPr lang="zh-TW" altLang="en-US" dirty="0"/>
              <a:t>成長到</a:t>
            </a:r>
            <a:r>
              <a:rPr lang="en-US" altLang="zh-TW" dirty="0"/>
              <a:t>31%</a:t>
            </a:r>
            <a:r>
              <a:rPr lang="zh-TW" altLang="en-US" dirty="0"/>
              <a:t>與</a:t>
            </a:r>
            <a:r>
              <a:rPr lang="en-US" altLang="zh-TW" dirty="0"/>
              <a:t>32%</a:t>
            </a:r>
            <a:r>
              <a:rPr lang="zh-TW" altLang="en-US" dirty="0"/>
              <a:t>。期可歸功於多一個</a:t>
            </a:r>
            <a:r>
              <a:rPr lang="en-US" altLang="zh-TW" dirty="0"/>
              <a:t>MESA</a:t>
            </a:r>
            <a:r>
              <a:rPr lang="zh-TW" altLang="en-US" dirty="0"/>
              <a:t>的設計，使我們的元件提供了更好的電場侷限效果，讓崩潰機率提升，進一步提升了單光子偵測效率。</a:t>
            </a:r>
            <a:endParaRPr lang="en-US" altLang="zh-TW" dirty="0"/>
          </a:p>
          <a:p>
            <a:pPr marL="0" lvl="0" indent="0" algn="l" rtl="0">
              <a:spcBef>
                <a:spcPts val="0"/>
              </a:spcBef>
              <a:spcAft>
                <a:spcPts val="0"/>
              </a:spcAft>
              <a:buNone/>
            </a:pPr>
            <a:r>
              <a:rPr lang="zh-TW" altLang="en-US" dirty="0"/>
              <a:t>此外，除了偵測效率外，因為有較好的電場侷限，讓我們的暗計數與之前相比亦下降許多。</a:t>
            </a:r>
            <a:endParaRPr dirty="0"/>
          </a:p>
        </p:txBody>
      </p:sp>
      <p:sp>
        <p:nvSpPr>
          <p:cNvPr id="117" name="Google Shape;11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6940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兩圖分別顯示脈衝寬度</a:t>
            </a:r>
            <a:r>
              <a:rPr lang="en-US" altLang="zh-TW" dirty="0"/>
              <a:t>1.5ns</a:t>
            </a:r>
            <a:r>
              <a:rPr lang="zh-TW" altLang="en-US" dirty="0"/>
              <a:t>並且在</a:t>
            </a:r>
            <a:r>
              <a:rPr lang="en-US" altLang="zh-TW" dirty="0"/>
              <a:t>200K</a:t>
            </a:r>
            <a:r>
              <a:rPr lang="zh-TW" altLang="en-US" dirty="0"/>
              <a:t>和</a:t>
            </a:r>
            <a:r>
              <a:rPr lang="en-US" altLang="zh-TW" dirty="0"/>
              <a:t>300K</a:t>
            </a:r>
            <a:r>
              <a:rPr lang="zh-TW" altLang="en-US" dirty="0"/>
              <a:t>下所量測到的</a:t>
            </a:r>
            <a:r>
              <a:rPr lang="en-US" altLang="zh-TW" dirty="0"/>
              <a:t>DCR</a:t>
            </a:r>
            <a:r>
              <a:rPr lang="zh-TW" altLang="en-US" dirty="0"/>
              <a:t>和</a:t>
            </a:r>
            <a:r>
              <a:rPr lang="en-US" altLang="zh-TW" dirty="0"/>
              <a:t>SPDE</a:t>
            </a:r>
            <a:r>
              <a:rPr lang="zh-TW" altLang="en-US" dirty="0"/>
              <a:t>，在</a:t>
            </a:r>
            <a:r>
              <a:rPr lang="en-US" altLang="zh-TW" dirty="0"/>
              <a:t>200K</a:t>
            </a:r>
            <a:r>
              <a:rPr lang="zh-TW" altLang="en-US" dirty="0"/>
              <a:t>時，我們的元件可以擁有</a:t>
            </a:r>
            <a:r>
              <a:rPr lang="en-US" altLang="zh-TW" dirty="0"/>
              <a:t>61.4%</a:t>
            </a:r>
            <a:r>
              <a:rPr lang="zh-TW" altLang="en-US" dirty="0"/>
              <a:t>單光子偵測效率，而</a:t>
            </a:r>
            <a:r>
              <a:rPr lang="en-US" altLang="zh-TW" dirty="0"/>
              <a:t>300K</a:t>
            </a:r>
            <a:r>
              <a:rPr lang="zh-TW" altLang="en-US" dirty="0"/>
              <a:t>時則擁有</a:t>
            </a:r>
            <a:r>
              <a:rPr lang="en-US" altLang="zh-TW" dirty="0"/>
              <a:t>47</a:t>
            </a:r>
            <a:r>
              <a:rPr lang="zh-TW" altLang="en-US" dirty="0"/>
              <a:t>趴的</a:t>
            </a:r>
            <a:r>
              <a:rPr lang="en-US" altLang="zh-TW" dirty="0"/>
              <a:t>SPDE</a:t>
            </a:r>
            <a:r>
              <a:rPr lang="zh-TW" altLang="en-US" dirty="0"/>
              <a:t>，與過去提出的</a:t>
            </a:r>
            <a:r>
              <a:rPr lang="en-US" altLang="zh-TW" dirty="0" err="1"/>
              <a:t>InAlAs</a:t>
            </a:r>
            <a:r>
              <a:rPr lang="en-US" altLang="zh-TW" dirty="0"/>
              <a:t> based SPAD</a:t>
            </a:r>
            <a:r>
              <a:rPr lang="zh-TW" altLang="en-US" dirty="0"/>
              <a:t>相比擁有相當優異的表現</a:t>
            </a:r>
            <a:r>
              <a:rPr lang="zh-TW" altLang="zh-TW"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而</a:t>
            </a:r>
            <a:r>
              <a:rPr lang="zh-TW" altLang="zh-TW" sz="1200" kern="1200" dirty="0">
                <a:solidFill>
                  <a:schemeClr val="tx1"/>
                </a:solidFill>
                <a:effectLst/>
                <a:latin typeface="+mn-lt"/>
                <a:ea typeface="+mn-ea"/>
                <a:cs typeface="+mn-cs"/>
              </a:rPr>
              <a:t>雖然</a:t>
            </a:r>
            <a:r>
              <a:rPr lang="en-US" altLang="zh-TW" sz="1200" kern="1200" dirty="0">
                <a:solidFill>
                  <a:schemeClr val="tx1"/>
                </a:solidFill>
                <a:effectLst/>
                <a:latin typeface="+mn-lt"/>
                <a:ea typeface="+mn-ea"/>
                <a:cs typeface="+mn-cs"/>
              </a:rPr>
              <a:t>SPDE</a:t>
            </a:r>
            <a:r>
              <a:rPr lang="zh-TW" altLang="zh-TW" sz="1200" kern="1200" dirty="0">
                <a:solidFill>
                  <a:schemeClr val="tx1"/>
                </a:solidFill>
                <a:effectLst/>
                <a:latin typeface="+mn-lt"/>
                <a:ea typeface="+mn-ea"/>
                <a:cs typeface="+mn-cs"/>
              </a:rPr>
              <a:t>上升，但是缺點是隨著超額偏壓的上升，內建電場上升，同時亦會讓穿隧現象變嚴重，進而導致我們的暗計數上升。</a:t>
            </a:r>
            <a:r>
              <a:rPr lang="zh-TW" altLang="en-US" sz="1200" kern="1200" dirty="0">
                <a:solidFill>
                  <a:schemeClr val="tx1"/>
                </a:solidFill>
                <a:effectLst/>
                <a:latin typeface="+mn-lt"/>
                <a:ea typeface="+mn-ea"/>
                <a:cs typeface="+mn-cs"/>
              </a:rPr>
              <a:t>透過比較兩圖，</a:t>
            </a:r>
            <a:r>
              <a:rPr lang="zh-TW" altLang="zh-TW" sz="1200" kern="1200" dirty="0">
                <a:solidFill>
                  <a:schemeClr val="tx1"/>
                </a:solidFill>
                <a:effectLst/>
                <a:latin typeface="+mn-lt"/>
                <a:ea typeface="+mn-ea"/>
                <a:cs typeface="+mn-cs"/>
              </a:rPr>
              <a:t>在相同脈衝寬度</a:t>
            </a:r>
            <a:r>
              <a:rPr lang="en-US" altLang="zh-TW" sz="1200" kern="1200" dirty="0">
                <a:solidFill>
                  <a:schemeClr val="tx1"/>
                </a:solidFill>
                <a:effectLst/>
                <a:latin typeface="+mn-lt"/>
                <a:ea typeface="+mn-ea"/>
                <a:cs typeface="+mn-cs"/>
              </a:rPr>
              <a:t>1.5ns</a:t>
            </a:r>
            <a:r>
              <a:rPr lang="zh-TW" altLang="zh-TW" sz="1200" kern="1200" dirty="0">
                <a:solidFill>
                  <a:schemeClr val="tx1"/>
                </a:solidFill>
                <a:effectLst/>
                <a:latin typeface="+mn-lt"/>
                <a:ea typeface="+mn-ea"/>
                <a:cs typeface="+mn-cs"/>
              </a:rPr>
              <a:t>，溫度</a:t>
            </a:r>
            <a:r>
              <a:rPr lang="en-US" altLang="zh-TW" sz="1200" kern="1200" dirty="0">
                <a:solidFill>
                  <a:schemeClr val="tx1"/>
                </a:solidFill>
                <a:effectLst/>
                <a:latin typeface="+mn-lt"/>
                <a:ea typeface="+mn-ea"/>
                <a:cs typeface="+mn-cs"/>
              </a:rPr>
              <a:t>300K</a:t>
            </a:r>
            <a:r>
              <a:rPr lang="zh-TW" altLang="zh-TW" sz="1200" kern="1200" dirty="0">
                <a:solidFill>
                  <a:schemeClr val="tx1"/>
                </a:solidFill>
                <a:effectLst/>
                <a:latin typeface="+mn-lt"/>
                <a:ea typeface="+mn-ea"/>
                <a:cs typeface="+mn-cs"/>
              </a:rPr>
              <a:t>與溫度</a:t>
            </a:r>
            <a:r>
              <a:rPr lang="en-US" altLang="zh-TW" sz="1200" kern="1200" dirty="0">
                <a:solidFill>
                  <a:schemeClr val="tx1"/>
                </a:solidFill>
                <a:effectLst/>
                <a:latin typeface="+mn-lt"/>
                <a:ea typeface="+mn-ea"/>
                <a:cs typeface="+mn-cs"/>
              </a:rPr>
              <a:t>200K</a:t>
            </a:r>
            <a:r>
              <a:rPr lang="zh-TW" altLang="zh-TW" sz="1200" kern="1200" dirty="0">
                <a:solidFill>
                  <a:schemeClr val="tx1"/>
                </a:solidFill>
                <a:effectLst/>
                <a:latin typeface="+mn-lt"/>
                <a:ea typeface="+mn-ea"/>
                <a:cs typeface="+mn-cs"/>
              </a:rPr>
              <a:t>兩種量測條件所得出之暗計數最大值分別為</a:t>
            </a:r>
            <a:r>
              <a:rPr lang="en-US" altLang="zh-TW" sz="1200" kern="1200" dirty="0">
                <a:solidFill>
                  <a:schemeClr val="tx1"/>
                </a:solidFill>
                <a:effectLst/>
                <a:latin typeface="+mn-lt"/>
                <a:ea typeface="+mn-ea"/>
                <a:cs typeface="+mn-cs"/>
              </a:rPr>
              <a:t>177 </a:t>
            </a:r>
            <a:r>
              <a:rPr lang="en-US" altLang="zh-TW" sz="1200" kern="1200" dirty="0" err="1">
                <a:solidFill>
                  <a:schemeClr val="tx1"/>
                </a:solidFill>
                <a:effectLst/>
                <a:latin typeface="+mn-lt"/>
                <a:ea typeface="+mn-ea"/>
                <a:cs typeface="+mn-cs"/>
              </a:rPr>
              <a:t>kcps</a:t>
            </a:r>
            <a:r>
              <a:rPr lang="en-US" altLang="zh-TW" sz="1200" kern="1200" dirty="0">
                <a:solidFill>
                  <a:schemeClr val="tx1"/>
                </a:solidFill>
                <a:effectLst/>
                <a:latin typeface="+mn-lt"/>
                <a:ea typeface="+mn-ea"/>
                <a:cs typeface="+mn-cs"/>
              </a:rPr>
              <a:t>/μm2 </a:t>
            </a:r>
            <a:r>
              <a:rPr lang="zh-TW" altLang="zh-TW" sz="1200" kern="1200" dirty="0">
                <a:solidFill>
                  <a:schemeClr val="tx1"/>
                </a:solidFill>
                <a:effectLst/>
                <a:latin typeface="+mn-lt"/>
                <a:ea typeface="+mn-ea"/>
                <a:cs typeface="+mn-cs"/>
              </a:rPr>
              <a:t>與</a:t>
            </a:r>
            <a:r>
              <a:rPr lang="en-US" altLang="zh-TW" sz="1200" kern="1200" dirty="0">
                <a:solidFill>
                  <a:schemeClr val="tx1"/>
                </a:solidFill>
                <a:effectLst/>
                <a:latin typeface="+mn-lt"/>
                <a:ea typeface="+mn-ea"/>
                <a:cs typeface="+mn-cs"/>
              </a:rPr>
              <a:t>180 </a:t>
            </a:r>
            <a:r>
              <a:rPr lang="en-US" altLang="zh-TW" sz="1200" kern="1200" dirty="0" err="1">
                <a:solidFill>
                  <a:schemeClr val="tx1"/>
                </a:solidFill>
                <a:effectLst/>
                <a:latin typeface="+mn-lt"/>
                <a:ea typeface="+mn-ea"/>
                <a:cs typeface="+mn-cs"/>
              </a:rPr>
              <a:t>kcps</a:t>
            </a:r>
            <a:r>
              <a:rPr lang="en-US" altLang="zh-TW" sz="1200" kern="1200" dirty="0">
                <a:solidFill>
                  <a:schemeClr val="tx1"/>
                </a:solidFill>
                <a:effectLst/>
                <a:latin typeface="+mn-lt"/>
                <a:ea typeface="+mn-ea"/>
                <a:cs typeface="+mn-cs"/>
              </a:rPr>
              <a:t>/μm2</a:t>
            </a:r>
            <a:r>
              <a:rPr lang="zh-TW" altLang="zh-TW" sz="1200" kern="1200" dirty="0">
                <a:solidFill>
                  <a:schemeClr val="tx1"/>
                </a:solidFill>
                <a:effectLst/>
                <a:latin typeface="+mn-lt"/>
                <a:ea typeface="+mn-ea"/>
                <a:cs typeface="+mn-cs"/>
              </a:rPr>
              <a:t>，暗計數落差不大，可以得知透過降溫的方式依然無法將暗計數壓下來，因此我們可以得出一個結論，在</a:t>
            </a:r>
            <a:r>
              <a:rPr lang="en-US" altLang="zh-TW" sz="1200" kern="1200" dirty="0">
                <a:solidFill>
                  <a:schemeClr val="tx1"/>
                </a:solidFill>
                <a:effectLst/>
                <a:latin typeface="+mn-lt"/>
                <a:ea typeface="+mn-ea"/>
                <a:cs typeface="+mn-cs"/>
              </a:rPr>
              <a:t>1.5ns</a:t>
            </a:r>
            <a:r>
              <a:rPr lang="zh-TW" altLang="zh-TW" sz="1200" kern="1200" dirty="0">
                <a:solidFill>
                  <a:schemeClr val="tx1"/>
                </a:solidFill>
                <a:effectLst/>
                <a:latin typeface="+mn-lt"/>
                <a:ea typeface="+mn-ea"/>
                <a:cs typeface="+mn-cs"/>
              </a:rPr>
              <a:t>的脈衝寬度操作下，暗計數主要被累增層中嚴重的穿隧現象所主導，而非吸收層中熱產生的現象。因此在未來的設計，我們我會希望可以在對累增層的設計上進行優化以改善暗計數的表現。</a:t>
            </a:r>
            <a:endParaRPr dirty="0"/>
          </a:p>
        </p:txBody>
      </p:sp>
      <p:sp>
        <p:nvSpPr>
          <p:cNvPr id="103" name="Google Shape;10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95502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圖為脈衝寬度</a:t>
            </a:r>
            <a:r>
              <a:rPr lang="en-US" altLang="zh-TW" dirty="0"/>
              <a:t>5ns</a:t>
            </a:r>
            <a:r>
              <a:rPr lang="zh-TW" altLang="en-US" dirty="0"/>
              <a:t>與</a:t>
            </a:r>
            <a:r>
              <a:rPr lang="en-US" altLang="zh-TW" dirty="0"/>
              <a:t>1.5ns</a:t>
            </a:r>
            <a:r>
              <a:rPr lang="zh-TW" altLang="en-US" dirty="0"/>
              <a:t>的時基誤差量測結果，我們可以發現時機誤差會隨著偏壓上升而變小，其原因為隨著超額偏壓往上推，內建電場會變大，載子在元件內部移動的速度會變快，造成累曾延遲時間下降，進而降低時基誤差。我們由圖可以發現，而我們量測到最小的的時基誤差落在</a:t>
            </a:r>
            <a:r>
              <a:rPr lang="en-US" altLang="zh-TW" dirty="0"/>
              <a:t>65ps</a:t>
            </a:r>
            <a:r>
              <a:rPr lang="zh-TW" altLang="en-US" dirty="0"/>
              <a:t>，並且幾乎不存在擴散尾的現象。同時我們藉由比較兩張圖，最小的</a:t>
            </a:r>
            <a:r>
              <a:rPr lang="en-US" altLang="zh-TW" dirty="0"/>
              <a:t>jitter</a:t>
            </a:r>
            <a:r>
              <a:rPr lang="zh-TW" altLang="en-US" dirty="0"/>
              <a:t>數值差不多，分別為</a:t>
            </a:r>
            <a:r>
              <a:rPr lang="en-US" altLang="zh-TW" dirty="0"/>
              <a:t>65ps</a:t>
            </a:r>
            <a:r>
              <a:rPr lang="zh-TW" altLang="en-US" dirty="0"/>
              <a:t>和</a:t>
            </a:r>
            <a:r>
              <a:rPr lang="en-US" altLang="zh-TW" dirty="0"/>
              <a:t>67ps</a:t>
            </a:r>
            <a:r>
              <a:rPr lang="zh-TW" altLang="en-US" dirty="0"/>
              <a:t>，其原因為儀器響應的限制，使時機誤差無法隨著脈衝寬度縮小與偏壓加大進一步降低。</a:t>
            </a:r>
          </a:p>
          <a:p>
            <a:endParaRPr lang="en-US" altLang="zh-TW" dirty="0"/>
          </a:p>
        </p:txBody>
      </p:sp>
      <p:sp>
        <p:nvSpPr>
          <p:cNvPr id="4" name="投影片編號版面配置區 3"/>
          <p:cNvSpPr>
            <a:spLocks noGrp="1"/>
          </p:cNvSpPr>
          <p:nvPr>
            <p:ph type="sldNum" sz="quarter" idx="10"/>
          </p:nvPr>
        </p:nvSpPr>
        <p:spPr/>
        <p:txBody>
          <a:bodyPr/>
          <a:lstStyle/>
          <a:p>
            <a:fld id="{CAD520D3-B183-4C3D-A92E-56BDC0B1F1EF}" type="slidenum">
              <a:rPr lang="zh-TW" altLang="en-US" smtClean="0"/>
              <a:t>40</a:t>
            </a:fld>
            <a:endParaRPr lang="zh-TW" altLang="en-US"/>
          </a:p>
        </p:txBody>
      </p:sp>
    </p:spTree>
    <p:extLst>
      <p:ext uri="{BB962C8B-B14F-4D97-AF65-F5344CB8AC3E}">
        <p14:creationId xmlns:p14="http://schemas.microsoft.com/office/powerpoint/2010/main" val="24616550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dirty="0"/>
              <a:t>此圖為我們將過去三個</a:t>
            </a:r>
            <a:r>
              <a:rPr lang="en-US" altLang="zh-TW" dirty="0"/>
              <a:t>MESA</a:t>
            </a:r>
            <a:r>
              <a:rPr lang="zh-TW" altLang="en-US" dirty="0"/>
              <a:t>的結構與四個</a:t>
            </a:r>
            <a:r>
              <a:rPr lang="en-US" altLang="zh-TW" dirty="0"/>
              <a:t>MESA</a:t>
            </a:r>
            <a:r>
              <a:rPr lang="zh-TW" altLang="en-US" dirty="0"/>
              <a:t>的結構做個比較。由圖可見，在</a:t>
            </a:r>
            <a:r>
              <a:rPr lang="en-US" altLang="zh-TW" dirty="0"/>
              <a:t>5ns</a:t>
            </a:r>
            <a:r>
              <a:rPr lang="zh-TW" altLang="en-US" dirty="0"/>
              <a:t>的脈衝寬度的操作下，我們的時基誤差與之前的結構相比變小了，</a:t>
            </a:r>
            <a:r>
              <a:rPr lang="zh-TW" altLang="zh-TW" sz="1200" kern="1200" dirty="0">
                <a:solidFill>
                  <a:schemeClr val="tx1"/>
                </a:solidFill>
                <a:effectLst/>
                <a:latin typeface="+mn-lt"/>
                <a:ea typeface="+mn-ea"/>
                <a:cs typeface="+mn-cs"/>
              </a:rPr>
              <a:t>其可歸功於我們四個蝕刻平台的結構相較於之前的結構能更有效將電場侷限於元件中心，讓元件的速度表現得以提升</a:t>
            </a:r>
            <a:endParaRPr dirty="0"/>
          </a:p>
        </p:txBody>
      </p:sp>
      <p:sp>
        <p:nvSpPr>
          <p:cNvPr id="129" name="Google Shape;129;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85928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這張是過去發表過用</a:t>
            </a:r>
            <a:r>
              <a:rPr lang="en-US" altLang="zh-TW" dirty="0" err="1"/>
              <a:t>InGaAs</a:t>
            </a:r>
            <a:r>
              <a:rPr lang="zh-TW" altLang="en-US" dirty="0"/>
              <a:t>當作吸收層材料的</a:t>
            </a:r>
            <a:r>
              <a:rPr lang="en-US" altLang="zh-TW" dirty="0"/>
              <a:t>SPAD</a:t>
            </a:r>
            <a:r>
              <a:rPr lang="zh-TW" altLang="en-US" dirty="0"/>
              <a:t>，我們可以發現我們的元件擁有相較其他元件較高的偵測效率</a:t>
            </a:r>
            <a:r>
              <a:rPr lang="zh-TW" altLang="en-US" dirty="0">
                <a:latin typeface="新細明體" panose="02020500000000000000" pitchFamily="18" charset="-120"/>
                <a:ea typeface="新細明體" panose="02020500000000000000" pitchFamily="18" charset="-120"/>
              </a:rPr>
              <a:t>、較低的時基誤差並且同時幾乎不存擴散尾的現象，其高性能都歸因於雙層累曾層與特殊的時刻平台型結構設計。但是缺點就是暗計數太高，因此在未來希望對壘曾層的設計上再做改良，以求降低壘曾層中的穿隧現象。</a:t>
            </a:r>
            <a:endParaRPr lang="zh-TW" altLang="en-US" dirty="0"/>
          </a:p>
        </p:txBody>
      </p:sp>
      <p:sp>
        <p:nvSpPr>
          <p:cNvPr id="4" name="投影片編號版面配置區 3"/>
          <p:cNvSpPr>
            <a:spLocks noGrp="1"/>
          </p:cNvSpPr>
          <p:nvPr>
            <p:ph type="sldNum" sz="quarter" idx="10"/>
          </p:nvPr>
        </p:nvSpPr>
        <p:spPr/>
        <p:txBody>
          <a:bodyPr/>
          <a:lstStyle/>
          <a:p>
            <a:fld id="{CAD520D3-B183-4C3D-A92E-56BDC0B1F1EF}" type="slidenum">
              <a:rPr lang="zh-TW" altLang="en-US" smtClean="0"/>
              <a:t>42</a:t>
            </a:fld>
            <a:endParaRPr lang="zh-TW" altLang="en-US"/>
          </a:p>
        </p:txBody>
      </p:sp>
    </p:spTree>
    <p:extLst>
      <p:ext uri="{BB962C8B-B14F-4D97-AF65-F5344CB8AC3E}">
        <p14:creationId xmlns:p14="http://schemas.microsoft.com/office/powerpoint/2010/main" val="25546020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eaLnBrk="1" hangingPunct="1"/>
            <a:fld id="{87EB6B59-E4A4-4233-A498-325B0885D7DF}" type="slidenum">
              <a:rPr lang="en-US" altLang="zh-TW" sz="1200" b="0" smtClean="0">
                <a:latin typeface="Arial" pitchFamily="34" charset="0"/>
                <a:ea typeface="新細明體" pitchFamily="18" charset="-120"/>
              </a:rPr>
              <a:pPr eaLnBrk="1" hangingPunct="1"/>
              <a:t>44</a:t>
            </a:fld>
            <a:endParaRPr lang="en-US" altLang="zh-TW" sz="1200" b="0" dirty="0">
              <a:latin typeface="Arial" pitchFamily="34" charset="0"/>
              <a:ea typeface="新細明體" pitchFamily="18" charset="-120"/>
            </a:endParaRPr>
          </a:p>
        </p:txBody>
      </p:sp>
      <p:sp>
        <p:nvSpPr>
          <p:cNvPr id="68611" name="Rectangle 2"/>
          <p:cNvSpPr>
            <a:spLocks noGrp="1" noRot="1" noChangeAspect="1" noChangeArrowheads="1" noTextEdit="1"/>
          </p:cNvSpPr>
          <p:nvPr>
            <p:ph type="sldImg"/>
          </p:nvPr>
        </p:nvSpPr>
        <p:spPr>
          <a:xfrm>
            <a:off x="2857500" y="514350"/>
            <a:ext cx="3429000" cy="2571750"/>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a:latin typeface="Arial" pitchFamily="34" charset="0"/>
              <a:cs typeface="+mn-cs"/>
            </a:endParaRPr>
          </a:p>
        </p:txBody>
      </p:sp>
    </p:spTree>
    <p:extLst>
      <p:ext uri="{BB962C8B-B14F-4D97-AF65-F5344CB8AC3E}">
        <p14:creationId xmlns:p14="http://schemas.microsoft.com/office/powerpoint/2010/main" val="23373588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a:solidFill>
                  <a:schemeClr val="tx1"/>
                </a:solidFill>
                <a:effectLst/>
                <a:latin typeface="+mn-lt"/>
                <a:ea typeface="+mn-ea"/>
                <a:cs typeface="+mn-cs"/>
              </a:rPr>
              <a:t> 我們展示一種適合光達應用的正面收光累增崩潰光二極體，其製程簡單，並擁有良好的的性能，藉由雙層累增層的設計，讓我們可以抑制直接縮薄累增層所帶來的劣勢，同時透過四個蝕刻平台的結構設計，為我們的元件提供更好的電場侷限效果</a:t>
            </a:r>
            <a:r>
              <a:rPr lang="zh-TW" altLang="en-US" sz="1200"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作為</a:t>
            </a:r>
            <a:r>
              <a:rPr lang="en-US" altLang="zh-TW" sz="1200" kern="1200" dirty="0">
                <a:solidFill>
                  <a:schemeClr val="tx1"/>
                </a:solidFill>
                <a:effectLst/>
                <a:latin typeface="+mn-lt"/>
                <a:ea typeface="+mn-ea"/>
                <a:cs typeface="+mn-cs"/>
              </a:rPr>
              <a:t>FMCW</a:t>
            </a:r>
            <a:r>
              <a:rPr lang="zh-TW" altLang="zh-TW" sz="1200" kern="1200" dirty="0">
                <a:solidFill>
                  <a:schemeClr val="tx1"/>
                </a:solidFill>
                <a:effectLst/>
                <a:latin typeface="+mn-lt"/>
                <a:ea typeface="+mn-ea"/>
                <a:cs typeface="+mn-cs"/>
              </a:rPr>
              <a:t>光達接收端，在高功率操作下，其相較於</a:t>
            </a:r>
            <a:r>
              <a:rPr lang="en-US" altLang="zh-TW" sz="1200" kern="1200" dirty="0">
                <a:solidFill>
                  <a:schemeClr val="tx1"/>
                </a:solidFill>
                <a:effectLst/>
                <a:latin typeface="+mn-lt"/>
                <a:ea typeface="+mn-ea"/>
                <a:cs typeface="+mn-cs"/>
              </a:rPr>
              <a:t>P-I-N</a:t>
            </a:r>
            <a:r>
              <a:rPr lang="zh-TW" altLang="zh-TW" sz="1200" kern="1200" dirty="0">
                <a:solidFill>
                  <a:schemeClr val="tx1"/>
                </a:solidFill>
                <a:effectLst/>
                <a:latin typeface="+mn-lt"/>
                <a:ea typeface="+mn-ea"/>
                <a:cs typeface="+mn-cs"/>
              </a:rPr>
              <a:t>二極體更大的</a:t>
            </a:r>
            <a:r>
              <a:rPr lang="en-US" altLang="zh-TW" sz="1200" kern="1200" dirty="0">
                <a:solidFill>
                  <a:schemeClr val="tx1"/>
                </a:solidFill>
                <a:effectLst/>
                <a:latin typeface="+mn-lt"/>
                <a:ea typeface="+mn-ea"/>
                <a:cs typeface="+mn-cs"/>
              </a:rPr>
              <a:t>RF</a:t>
            </a:r>
            <a:r>
              <a:rPr lang="zh-TW" altLang="zh-TW" sz="1200" kern="1200" dirty="0">
                <a:solidFill>
                  <a:schemeClr val="tx1"/>
                </a:solidFill>
                <a:effectLst/>
                <a:latin typeface="+mn-lt"/>
                <a:ea typeface="+mn-ea"/>
                <a:cs typeface="+mn-cs"/>
              </a:rPr>
              <a:t>輸出功率</a:t>
            </a:r>
            <a:r>
              <a:rPr lang="en-US" altLang="zh-TW" sz="1200" kern="1200" dirty="0">
                <a:solidFill>
                  <a:schemeClr val="tx1"/>
                </a:solidFill>
                <a:effectLst/>
                <a:latin typeface="+mn-lt"/>
                <a:ea typeface="+mn-ea"/>
                <a:cs typeface="+mn-cs"/>
              </a:rPr>
              <a:t>(+6.95dBm </a:t>
            </a:r>
            <a:r>
              <a:rPr lang="en-US" altLang="zh-TW" sz="1200" kern="1200" dirty="0" err="1">
                <a:solidFill>
                  <a:schemeClr val="tx1"/>
                </a:solidFill>
                <a:effectLst/>
                <a:latin typeface="+mn-lt"/>
                <a:ea typeface="+mn-ea"/>
                <a:cs typeface="+mn-cs"/>
              </a:rPr>
              <a:t>v.s</a:t>
            </a:r>
            <a:r>
              <a:rPr lang="en-US" altLang="zh-TW" sz="1200" kern="1200" dirty="0">
                <a:solidFill>
                  <a:schemeClr val="tx1"/>
                </a:solidFill>
                <a:effectLst/>
                <a:latin typeface="+mn-lt"/>
                <a:ea typeface="+mn-ea"/>
                <a:cs typeface="+mn-cs"/>
              </a:rPr>
              <a:t> -3.5dBm)</a:t>
            </a:r>
            <a:r>
              <a:rPr lang="zh-TW" altLang="zh-TW" sz="1200" kern="1200" dirty="0">
                <a:solidFill>
                  <a:schemeClr val="tx1"/>
                </a:solidFill>
                <a:effectLst/>
                <a:latin typeface="+mn-lt"/>
                <a:ea typeface="+mn-ea"/>
                <a:cs typeface="+mn-cs"/>
              </a:rPr>
              <a:t>、更高的響應度</a:t>
            </a:r>
            <a:r>
              <a:rPr lang="en-US" altLang="zh-TW" sz="1200" kern="1200" dirty="0">
                <a:solidFill>
                  <a:schemeClr val="tx1"/>
                </a:solidFill>
                <a:effectLst/>
                <a:latin typeface="+mn-lt"/>
                <a:ea typeface="+mn-ea"/>
                <a:cs typeface="+mn-cs"/>
              </a:rPr>
              <a:t>(6.3 A/W </a:t>
            </a:r>
            <a:r>
              <a:rPr lang="en-US" altLang="zh-TW" sz="1200" kern="1200" dirty="0" err="1">
                <a:solidFill>
                  <a:schemeClr val="tx1"/>
                </a:solidFill>
                <a:effectLst/>
                <a:latin typeface="+mn-lt"/>
                <a:ea typeface="+mn-ea"/>
                <a:cs typeface="+mn-cs"/>
              </a:rPr>
              <a:t>v.s</a:t>
            </a:r>
            <a:r>
              <a:rPr lang="en-US" altLang="zh-TW" sz="1200" kern="1200" dirty="0">
                <a:solidFill>
                  <a:schemeClr val="tx1"/>
                </a:solidFill>
                <a:effectLst/>
                <a:latin typeface="+mn-lt"/>
                <a:ea typeface="+mn-ea"/>
                <a:cs typeface="+mn-cs"/>
              </a:rPr>
              <a:t> 1 A/W)</a:t>
            </a:r>
            <a:r>
              <a:rPr lang="zh-TW" altLang="zh-TW" sz="1200" kern="1200" dirty="0">
                <a:solidFill>
                  <a:schemeClr val="tx1"/>
                </a:solidFill>
                <a:effectLst/>
                <a:latin typeface="+mn-lt"/>
                <a:ea typeface="+mn-ea"/>
                <a:cs typeface="+mn-cs"/>
              </a:rPr>
              <a:t>與相近之飽和電流，作為</a:t>
            </a:r>
            <a:r>
              <a:rPr lang="en-US" altLang="zh-TW" sz="1200" kern="1200" dirty="0" err="1">
                <a:solidFill>
                  <a:schemeClr val="tx1"/>
                </a:solidFill>
                <a:effectLst/>
                <a:latin typeface="+mn-lt"/>
                <a:ea typeface="+mn-ea"/>
                <a:cs typeface="+mn-cs"/>
              </a:rPr>
              <a:t>ToF</a:t>
            </a:r>
            <a:r>
              <a:rPr lang="zh-TW" altLang="zh-TW" sz="1200" kern="1200" dirty="0">
                <a:solidFill>
                  <a:schemeClr val="tx1"/>
                </a:solidFill>
                <a:effectLst/>
                <a:latin typeface="+mn-lt"/>
                <a:ea typeface="+mn-ea"/>
                <a:cs typeface="+mn-cs"/>
              </a:rPr>
              <a:t>光達接收端，我們擁有相較於過去發表之單光子偵測器更高的單光子偵測效率</a:t>
            </a:r>
            <a:r>
              <a:rPr lang="en-US" altLang="zh-TW" sz="1200" kern="1200" dirty="0">
                <a:solidFill>
                  <a:schemeClr val="tx1"/>
                </a:solidFill>
                <a:effectLst/>
                <a:latin typeface="+mn-lt"/>
                <a:ea typeface="+mn-ea"/>
                <a:cs typeface="+mn-cs"/>
              </a:rPr>
              <a:t>(~61.4%)</a:t>
            </a:r>
            <a:r>
              <a:rPr lang="zh-TW" altLang="zh-TW" sz="1200" kern="1200" dirty="0">
                <a:solidFill>
                  <a:schemeClr val="tx1"/>
                </a:solidFill>
                <a:effectLst/>
                <a:latin typeface="+mn-lt"/>
                <a:ea typeface="+mn-ea"/>
                <a:cs typeface="+mn-cs"/>
              </a:rPr>
              <a:t>與更低的時基誤差</a:t>
            </a:r>
            <a:r>
              <a:rPr lang="en-US" altLang="zh-TW" sz="1200" kern="1200" dirty="0">
                <a:solidFill>
                  <a:schemeClr val="tx1"/>
                </a:solidFill>
                <a:effectLst/>
                <a:latin typeface="+mn-lt"/>
                <a:ea typeface="+mn-ea"/>
                <a:cs typeface="+mn-cs"/>
              </a:rPr>
              <a:t>(65ps) </a:t>
            </a:r>
            <a:r>
              <a:rPr lang="zh-TW" altLang="zh-TW" sz="1200" kern="1200" dirty="0">
                <a:solidFill>
                  <a:schemeClr val="tx1"/>
                </a:solidFill>
                <a:effectLst/>
                <a:latin typeface="+mn-lt"/>
                <a:ea typeface="+mn-ea"/>
                <a:cs typeface="+mn-cs"/>
              </a:rPr>
              <a:t>，為未來光學雷達系統的接收端開闢了新的途徑。</a:t>
            </a:r>
            <a:endParaRPr lang="en-US" altLang="zh-TW" dirty="0"/>
          </a:p>
        </p:txBody>
      </p:sp>
      <p:sp>
        <p:nvSpPr>
          <p:cNvPr id="4" name="投影片編號版面配置區 3"/>
          <p:cNvSpPr>
            <a:spLocks noGrp="1"/>
          </p:cNvSpPr>
          <p:nvPr>
            <p:ph type="sldNum" sz="quarter" idx="10"/>
          </p:nvPr>
        </p:nvSpPr>
        <p:spPr/>
        <p:txBody>
          <a:bodyPr/>
          <a:lstStyle/>
          <a:p>
            <a:fld id="{CAD520D3-B183-4C3D-A92E-56BDC0B1F1EF}" type="slidenum">
              <a:rPr lang="zh-TW" altLang="en-US" smtClean="0"/>
              <a:t>45</a:t>
            </a:fld>
            <a:endParaRPr lang="zh-TW" altLang="en-US"/>
          </a:p>
        </p:txBody>
      </p:sp>
    </p:spTree>
    <p:extLst>
      <p:ext uri="{BB962C8B-B14F-4D97-AF65-F5344CB8AC3E}">
        <p14:creationId xmlns:p14="http://schemas.microsoft.com/office/powerpoint/2010/main" val="1165134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eaLnBrk="1" hangingPunct="1"/>
            <a:fld id="{87EB6B59-E4A4-4233-A498-325B0885D7DF}" type="slidenum">
              <a:rPr lang="en-US" altLang="zh-TW" sz="1200" b="0" smtClean="0">
                <a:latin typeface="Arial" pitchFamily="34" charset="0"/>
                <a:ea typeface="新細明體" pitchFamily="18" charset="-120"/>
              </a:rPr>
              <a:pPr eaLnBrk="1" hangingPunct="1"/>
              <a:t>5</a:t>
            </a:fld>
            <a:endParaRPr lang="en-US" altLang="zh-TW" sz="1200" b="0" dirty="0">
              <a:latin typeface="Arial" pitchFamily="34" charset="0"/>
              <a:ea typeface="新細明體" pitchFamily="18" charset="-120"/>
            </a:endParaRPr>
          </a:p>
        </p:txBody>
      </p:sp>
      <p:sp>
        <p:nvSpPr>
          <p:cNvPr id="68611" name="Rectangle 2"/>
          <p:cNvSpPr>
            <a:spLocks noGrp="1" noRot="1" noChangeAspect="1" noChangeArrowheads="1" noTextEdit="1"/>
          </p:cNvSpPr>
          <p:nvPr>
            <p:ph type="sldImg"/>
          </p:nvPr>
        </p:nvSpPr>
        <p:spPr>
          <a:xfrm>
            <a:off x="2857500" y="514350"/>
            <a:ext cx="3429000" cy="2571750"/>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a:latin typeface="Arial" pitchFamily="34" charset="0"/>
              <a:cs typeface="+mn-cs"/>
            </a:endParaRPr>
          </a:p>
        </p:txBody>
      </p:sp>
    </p:spTree>
    <p:extLst>
      <p:ext uri="{BB962C8B-B14F-4D97-AF65-F5344CB8AC3E}">
        <p14:creationId xmlns:p14="http://schemas.microsoft.com/office/powerpoint/2010/main" val="620063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eaLnBrk="1" hangingPunct="1"/>
            <a:fld id="{87EB6B59-E4A4-4233-A498-325B0885D7DF}" type="slidenum">
              <a:rPr lang="en-US" altLang="zh-TW" sz="1200" b="0" smtClean="0">
                <a:latin typeface="Arial" pitchFamily="34" charset="0"/>
                <a:ea typeface="新細明體" pitchFamily="18" charset="-120"/>
              </a:rPr>
              <a:pPr eaLnBrk="1" hangingPunct="1"/>
              <a:t>7</a:t>
            </a:fld>
            <a:endParaRPr lang="en-US" altLang="zh-TW" sz="1200" b="0" dirty="0">
              <a:latin typeface="Arial" pitchFamily="34" charset="0"/>
              <a:ea typeface="新細明體" pitchFamily="18" charset="-120"/>
            </a:endParaRPr>
          </a:p>
        </p:txBody>
      </p:sp>
      <p:sp>
        <p:nvSpPr>
          <p:cNvPr id="68611" name="Rectangle 2"/>
          <p:cNvSpPr>
            <a:spLocks noGrp="1" noRot="1" noChangeAspect="1" noChangeArrowheads="1" noTextEdit="1"/>
          </p:cNvSpPr>
          <p:nvPr>
            <p:ph type="sldImg"/>
          </p:nvPr>
        </p:nvSpPr>
        <p:spPr>
          <a:xfrm>
            <a:off x="4810125" y="385763"/>
            <a:ext cx="2571750" cy="1928812"/>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b="0" dirty="0">
                <a:latin typeface="Arial" pitchFamily="34" charset="0"/>
              </a:rPr>
              <a:t>我們比較</a:t>
            </a:r>
            <a:r>
              <a:rPr lang="en-US" altLang="zh-TW" b="0" dirty="0">
                <a:latin typeface="Arial" pitchFamily="34" charset="0"/>
              </a:rPr>
              <a:t>TOF</a:t>
            </a:r>
            <a:r>
              <a:rPr lang="zh-TW" altLang="en-US" b="0" dirty="0">
                <a:latin typeface="Arial" pitchFamily="34" charset="0"/>
              </a:rPr>
              <a:t> </a:t>
            </a:r>
            <a:r>
              <a:rPr lang="en-US" altLang="zh-TW" b="0" dirty="0">
                <a:latin typeface="Arial" pitchFamily="34" charset="0"/>
              </a:rPr>
              <a:t>LIDAR</a:t>
            </a:r>
            <a:r>
              <a:rPr lang="zh-TW" altLang="en-US" b="0" dirty="0">
                <a:latin typeface="Arial" pitchFamily="34" charset="0"/>
              </a:rPr>
              <a:t>系統與 </a:t>
            </a:r>
            <a:r>
              <a:rPr lang="en-US" altLang="zh-TW" sz="1200" b="0" dirty="0">
                <a:solidFill>
                  <a:srgbClr val="002060"/>
                </a:solidFill>
              </a:rPr>
              <a:t>Coherent LIDAR</a:t>
            </a:r>
            <a:r>
              <a:rPr lang="zh-TW" altLang="en-US" sz="1200" b="0" dirty="0">
                <a:solidFill>
                  <a:srgbClr val="002060"/>
                </a:solidFill>
              </a:rPr>
              <a:t>系統兩者接收端元件的比較</a:t>
            </a:r>
            <a:endParaRPr lang="en-US" altLang="zh-TW" sz="1200" b="0" dirty="0">
              <a:solidFill>
                <a:srgbClr val="002060"/>
              </a:solidFill>
            </a:endParaRPr>
          </a:p>
          <a:p>
            <a:pPr eaLnBrk="1" hangingPunct="1"/>
            <a:r>
              <a:rPr lang="en-US" altLang="zh-TW" b="0" dirty="0">
                <a:latin typeface="Arial" pitchFamily="34" charset="0"/>
              </a:rPr>
              <a:t>TOF</a:t>
            </a:r>
            <a:r>
              <a:rPr lang="zh-TW" altLang="en-US" b="0" dirty="0">
                <a:latin typeface="Arial" pitchFamily="34" charset="0"/>
              </a:rPr>
              <a:t> </a:t>
            </a:r>
            <a:r>
              <a:rPr lang="en-US" altLang="zh-TW" b="0" dirty="0">
                <a:latin typeface="Arial" pitchFamily="34" charset="0"/>
              </a:rPr>
              <a:t>LIDAR</a:t>
            </a:r>
            <a:r>
              <a:rPr lang="zh-TW" altLang="en-US" b="0" dirty="0">
                <a:latin typeface="Arial" pitchFamily="34" charset="0"/>
              </a:rPr>
              <a:t>技術的接收端元件使用操作於</a:t>
            </a:r>
            <a:r>
              <a:rPr lang="en-US" altLang="zh-TW" b="1" dirty="0">
                <a:ea typeface="+mn-ea"/>
              </a:rPr>
              <a:t>Geiger mode </a:t>
            </a:r>
            <a:r>
              <a:rPr lang="zh-TW" altLang="en-US" b="1" dirty="0">
                <a:ea typeface="+mn-ea"/>
              </a:rPr>
              <a:t>的</a:t>
            </a:r>
            <a:r>
              <a:rPr lang="zh-TW" altLang="en-US" sz="1200" b="0" i="0" kern="1200" dirty="0">
                <a:solidFill>
                  <a:schemeClr val="tx1"/>
                </a:solidFill>
                <a:effectLst/>
                <a:latin typeface="+mn-lt"/>
                <a:ea typeface="+mn-ea"/>
                <a:cs typeface="+mn-cs"/>
              </a:rPr>
              <a:t>單光子雪崩光二極體</a:t>
            </a:r>
            <a:endParaRPr lang="en-US" altLang="zh-TW" sz="1200" b="0" i="0" kern="1200" dirty="0">
              <a:solidFill>
                <a:schemeClr val="tx1"/>
              </a:solidFill>
              <a:effectLst/>
              <a:latin typeface="+mn-lt"/>
              <a:ea typeface="+mn-ea"/>
              <a:cs typeface="+mn-cs"/>
            </a:endParaRPr>
          </a:p>
          <a:p>
            <a:pPr eaLnBrk="1" hangingPunct="1"/>
            <a:r>
              <a:rPr lang="en-US" altLang="zh-TW" sz="1200" b="0" dirty="0">
                <a:solidFill>
                  <a:srgbClr val="002060"/>
                </a:solidFill>
              </a:rPr>
              <a:t>Coherent LIDAR</a:t>
            </a:r>
            <a:r>
              <a:rPr lang="zh-TW" altLang="en-US" sz="1200" b="0" dirty="0">
                <a:solidFill>
                  <a:srgbClr val="002060"/>
                </a:solidFill>
              </a:rPr>
              <a:t>系統則使用擁有高頻寬，高響應度，高飽和功率的</a:t>
            </a:r>
            <a:r>
              <a:rPr lang="en-US" altLang="zh-TW" sz="1200" b="0" dirty="0">
                <a:solidFill>
                  <a:srgbClr val="002060"/>
                </a:solidFill>
              </a:rPr>
              <a:t>PINPD</a:t>
            </a:r>
          </a:p>
          <a:p>
            <a:pPr eaLnBrk="1" hangingPunct="1"/>
            <a:r>
              <a:rPr lang="zh-TW" altLang="en-US" sz="1200" b="0" i="0" kern="1200" dirty="0">
                <a:solidFill>
                  <a:schemeClr val="tx1"/>
                </a:solidFill>
                <a:effectLst/>
                <a:latin typeface="+mn-lt"/>
                <a:ea typeface="+mn-ea"/>
                <a:cs typeface="+mn-cs"/>
              </a:rPr>
              <a:t>而我們所要展示的</a:t>
            </a:r>
            <a:r>
              <a:rPr lang="en-US" altLang="zh-TW" sz="1200" b="0" dirty="0">
                <a:solidFill>
                  <a:srgbClr val="002060"/>
                </a:solidFill>
              </a:rPr>
              <a:t>Coherent LIDAR</a:t>
            </a:r>
            <a:r>
              <a:rPr lang="zh-TW" altLang="en-US" sz="1200" b="0" dirty="0">
                <a:solidFill>
                  <a:srgbClr val="002060"/>
                </a:solidFill>
              </a:rPr>
              <a:t>系統則是操作在線性區域的</a:t>
            </a:r>
            <a:r>
              <a:rPr lang="en-US" altLang="zh-TW" sz="1200" b="0" dirty="0">
                <a:solidFill>
                  <a:srgbClr val="002060"/>
                </a:solidFill>
              </a:rPr>
              <a:t>APD</a:t>
            </a:r>
            <a:r>
              <a:rPr lang="zh-TW" altLang="en-US" sz="1200" b="0" dirty="0">
                <a:solidFill>
                  <a:srgbClr val="002060"/>
                </a:solidFill>
              </a:rPr>
              <a:t>元件</a:t>
            </a:r>
            <a:endParaRPr lang="en-US" altLang="zh-TW" sz="1200" b="0" i="0" kern="1200" dirty="0">
              <a:solidFill>
                <a:schemeClr val="tx1"/>
              </a:solidFill>
              <a:effectLst/>
              <a:latin typeface="+mn-lt"/>
              <a:ea typeface="+mn-ea"/>
              <a:cs typeface="+mn-cs"/>
            </a:endParaRPr>
          </a:p>
          <a:p>
            <a:pPr eaLnBrk="1" hangingPunct="1"/>
            <a:endParaRPr lang="zh-TW" altLang="zh-TW" b="0" dirty="0">
              <a:latin typeface="Arial" pitchFamily="34" charset="0"/>
            </a:endParaRPr>
          </a:p>
        </p:txBody>
      </p:sp>
    </p:spTree>
    <p:extLst>
      <p:ext uri="{BB962C8B-B14F-4D97-AF65-F5344CB8AC3E}">
        <p14:creationId xmlns:p14="http://schemas.microsoft.com/office/powerpoint/2010/main" val="2731186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在這個</a:t>
            </a:r>
            <a:r>
              <a:rPr lang="en-US" altLang="zh-TW" sz="1200" dirty="0"/>
              <a:t>Coherent</a:t>
            </a:r>
            <a:r>
              <a:rPr lang="zh-TW" altLang="en-US" sz="1200" dirty="0"/>
              <a:t>偵測的公式中，可以看到，我們將高工率</a:t>
            </a:r>
            <a:r>
              <a:rPr lang="en-US" altLang="zh-TW" sz="1200" dirty="0"/>
              <a:t>DFB</a:t>
            </a:r>
            <a:r>
              <a:rPr lang="zh-TW" altLang="en-US" sz="1200" dirty="0"/>
              <a:t>的功率用於傳輸功率以及局部震盪器的驅動</a:t>
            </a:r>
            <a:endParaRPr lang="en-US" altLang="zh-TW" sz="1200" dirty="0"/>
          </a:p>
          <a:p>
            <a:r>
              <a:rPr lang="zh-TW" altLang="en-US" dirty="0"/>
              <a:t>如果我們想獲得更高的</a:t>
            </a:r>
            <a:r>
              <a:rPr lang="zh-TW" altLang="en-US" sz="1200" dirty="0"/>
              <a:t>偵測功率，我們可以增加光接收效率，如此一來，我們可以將</a:t>
            </a:r>
            <a:r>
              <a:rPr lang="en-US" altLang="zh-TW" sz="1200" dirty="0"/>
              <a:t>DFB</a:t>
            </a:r>
            <a:r>
              <a:rPr lang="zh-TW" altLang="en-US" sz="1200" dirty="0"/>
              <a:t>大部分的功率用來驅動局部震盪器</a:t>
            </a:r>
            <a:endParaRPr lang="en-US" altLang="zh-TW" sz="1200" dirty="0"/>
          </a:p>
          <a:p>
            <a:endParaRPr lang="zh-TW" altLang="en-US" dirty="0"/>
          </a:p>
        </p:txBody>
      </p:sp>
      <p:sp>
        <p:nvSpPr>
          <p:cNvPr id="4" name="投影片編號版面配置區 3"/>
          <p:cNvSpPr>
            <a:spLocks noGrp="1"/>
          </p:cNvSpPr>
          <p:nvPr>
            <p:ph type="sldNum" sz="quarter" idx="10"/>
          </p:nvPr>
        </p:nvSpPr>
        <p:spPr/>
        <p:txBody>
          <a:bodyPr/>
          <a:lstStyle/>
          <a:p>
            <a:fld id="{CAD520D3-B183-4C3D-A92E-56BDC0B1F1EF}" type="slidenum">
              <a:rPr lang="zh-TW" altLang="en-US" smtClean="0"/>
              <a:t>8</a:t>
            </a:fld>
            <a:endParaRPr lang="zh-TW" altLang="en-US"/>
          </a:p>
        </p:txBody>
      </p:sp>
    </p:spTree>
    <p:extLst>
      <p:ext uri="{BB962C8B-B14F-4D97-AF65-F5344CB8AC3E}">
        <p14:creationId xmlns:p14="http://schemas.microsoft.com/office/powerpoint/2010/main" val="1110757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eaLnBrk="1" hangingPunct="1"/>
            <a:fld id="{87EB6B59-E4A4-4233-A498-325B0885D7DF}" type="slidenum">
              <a:rPr lang="en-US" altLang="zh-TW" sz="1200" b="0" smtClean="0">
                <a:latin typeface="Arial" pitchFamily="34" charset="0"/>
                <a:ea typeface="新細明體" pitchFamily="18" charset="-120"/>
              </a:rPr>
              <a:pPr eaLnBrk="1" hangingPunct="1"/>
              <a:t>9</a:t>
            </a:fld>
            <a:endParaRPr lang="en-US" altLang="zh-TW" sz="1200" b="0" dirty="0">
              <a:latin typeface="Arial" pitchFamily="34" charset="0"/>
              <a:ea typeface="新細明體" pitchFamily="18" charset="-120"/>
            </a:endParaRPr>
          </a:p>
        </p:txBody>
      </p:sp>
      <p:sp>
        <p:nvSpPr>
          <p:cNvPr id="68611" name="Rectangle 2"/>
          <p:cNvSpPr>
            <a:spLocks noGrp="1" noRot="1" noChangeAspect="1" noChangeArrowheads="1" noTextEdit="1"/>
          </p:cNvSpPr>
          <p:nvPr>
            <p:ph type="sldImg"/>
          </p:nvPr>
        </p:nvSpPr>
        <p:spPr>
          <a:xfrm>
            <a:off x="2857500" y="514350"/>
            <a:ext cx="3429000" cy="2571750"/>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sz="1200" b="0" i="0" u="none" strike="noStrike" baseline="0" dirty="0"/>
              <a:t>在一般光達應用中，光會在自由空間中傳輸，對於自由空間傳輸的光來說，應用上通常我們會把操作撥波段推到</a:t>
            </a:r>
            <a:r>
              <a:rPr lang="en-US" altLang="zh-TW" sz="1200" b="0" i="0" u="none" strike="noStrike" baseline="0" dirty="0"/>
              <a:t>1550</a:t>
            </a:r>
            <a:r>
              <a:rPr lang="zh-TW" altLang="en-US" sz="1200" b="0" i="0" u="none" strike="noStrike" baseline="0" dirty="0"/>
              <a:t>，</a:t>
            </a:r>
            <a:r>
              <a:rPr lang="zh-TW" altLang="en-US" sz="1200" b="0" i="0" u="none" strike="noStrike" kern="1200" baseline="0" dirty="0">
                <a:solidFill>
                  <a:schemeClr val="tx1"/>
                </a:solidFill>
                <a:latin typeface="+mn-lt"/>
                <a:ea typeface="+mn-ea"/>
                <a:cs typeface="+mn-cs"/>
              </a:rPr>
              <a:t>因為在自由空間傳播的光，人眼安全是一個很重要的需要考量的因素。而可見光和近紅外光光譜，可被人眼所聚焦，進而被視網膜吸收，對人體會造成危害，因此我們會去規範最大可操作的功率，這對操作在</a:t>
            </a:r>
            <a:r>
              <a:rPr lang="en-US" altLang="zh-TW" sz="1200" b="0" i="0" u="none" strike="noStrike" kern="1200" baseline="0" dirty="0">
                <a:solidFill>
                  <a:schemeClr val="tx1"/>
                </a:solidFill>
                <a:latin typeface="+mn-lt"/>
                <a:ea typeface="+mn-ea"/>
                <a:cs typeface="+mn-cs"/>
              </a:rPr>
              <a:t>905nm</a:t>
            </a:r>
            <a:r>
              <a:rPr lang="zh-TW" altLang="en-US" sz="1200" b="0" i="0" u="none" strike="noStrike" kern="1200" baseline="0" dirty="0">
                <a:solidFill>
                  <a:schemeClr val="tx1"/>
                </a:solidFill>
                <a:latin typeface="+mn-lt"/>
                <a:ea typeface="+mn-ea"/>
                <a:cs typeface="+mn-cs"/>
              </a:rPr>
              <a:t>波段的</a:t>
            </a:r>
            <a:r>
              <a:rPr lang="en-US" altLang="zh-TW" sz="1200" b="0" i="0" u="none" strike="noStrike" kern="1200" baseline="0" dirty="0" err="1">
                <a:solidFill>
                  <a:schemeClr val="tx1"/>
                </a:solidFill>
                <a:latin typeface="+mn-lt"/>
                <a:ea typeface="+mn-ea"/>
                <a:cs typeface="+mn-cs"/>
              </a:rPr>
              <a:t>ToF</a:t>
            </a:r>
            <a:r>
              <a:rPr lang="zh-TW" altLang="en-US" sz="1200" b="0" i="0" u="none" strike="noStrike" kern="1200" baseline="0" dirty="0">
                <a:solidFill>
                  <a:schemeClr val="tx1"/>
                </a:solidFill>
                <a:latin typeface="+mn-lt"/>
                <a:ea typeface="+mn-ea"/>
                <a:cs typeface="+mn-cs"/>
              </a:rPr>
              <a:t>光達系統來說是一個很大的問題，因為其限制了它的偵測範圍</a:t>
            </a:r>
            <a:r>
              <a:rPr lang="zh-TW" altLang="en-US" sz="1200" b="0" i="0" u="none" strike="noStrike" baseline="0" dirty="0"/>
              <a:t>。因此我們會希望我們在自由空間傳播的光操作在短波紅外線波段，尤其是</a:t>
            </a:r>
            <a:r>
              <a:rPr lang="en-US" altLang="zh-TW" sz="1200" b="0" i="0" u="none" strike="noStrike" baseline="0" dirty="0"/>
              <a:t>1550nm</a:t>
            </a:r>
            <a:r>
              <a:rPr lang="zh-TW" altLang="en-US" sz="1200" b="0" i="0" u="none" strike="noStrike" baseline="0" dirty="0"/>
              <a:t>，其</a:t>
            </a:r>
            <a:r>
              <a:rPr lang="zh-TW" altLang="en-US" sz="1200" b="0" i="0" u="none" strike="noStrike" kern="1200" baseline="0" dirty="0">
                <a:solidFill>
                  <a:schemeClr val="tx1"/>
                </a:solidFill>
                <a:latin typeface="+mn-lt"/>
                <a:ea typeface="+mn-ea"/>
                <a:cs typeface="+mn-cs"/>
              </a:rPr>
              <a:t>可以避免視網膜的吸收，</a:t>
            </a:r>
            <a:r>
              <a:rPr lang="zh-TW" altLang="en-US" sz="1200" b="0" i="0" kern="1200" dirty="0">
                <a:solidFill>
                  <a:schemeClr val="tx1"/>
                </a:solidFill>
                <a:effectLst/>
                <a:latin typeface="+mn-lt"/>
                <a:ea typeface="+mn-ea"/>
                <a:cs typeface="+mn-cs"/>
              </a:rPr>
              <a:t>人眼安全性相對高，同時</a:t>
            </a:r>
            <a:r>
              <a:rPr lang="zh-TW" altLang="en-US" sz="1200" b="0" i="0" u="none" strike="noStrike" kern="1200" baseline="0" dirty="0">
                <a:solidFill>
                  <a:schemeClr val="tx1"/>
                </a:solidFill>
                <a:latin typeface="+mn-lt"/>
                <a:ea typeface="+mn-ea"/>
                <a:cs typeface="+mn-cs"/>
              </a:rPr>
              <a:t>也可以使用相對成熟</a:t>
            </a:r>
            <a:r>
              <a:rPr lang="zh-TW" altLang="en-US" sz="1200" b="0" i="0" u="none" strike="noStrike" baseline="0" dirty="0"/>
              <a:t>的光通信元件去實現我們的光達系統</a:t>
            </a:r>
            <a:endParaRPr lang="en-US" altLang="zh-TW" sz="1200" b="0" i="0" u="none" strike="noStrike" baseline="0" dirty="0"/>
          </a:p>
        </p:txBody>
      </p:sp>
    </p:spTree>
    <p:extLst>
      <p:ext uri="{BB962C8B-B14F-4D97-AF65-F5344CB8AC3E}">
        <p14:creationId xmlns:p14="http://schemas.microsoft.com/office/powerpoint/2010/main" val="3600394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eaLnBrk="1" hangingPunct="1"/>
            <a:fld id="{87EB6B59-E4A4-4233-A498-325B0885D7DF}" type="slidenum">
              <a:rPr lang="en-US" altLang="zh-TW" sz="1200" b="0" smtClean="0">
                <a:latin typeface="Arial" pitchFamily="34" charset="0"/>
                <a:ea typeface="新細明體" pitchFamily="18" charset="-120"/>
              </a:rPr>
              <a:pPr eaLnBrk="1" hangingPunct="1"/>
              <a:t>10</a:t>
            </a:fld>
            <a:endParaRPr lang="en-US" altLang="zh-TW" sz="1200" b="0" dirty="0">
              <a:latin typeface="Arial" pitchFamily="34" charset="0"/>
              <a:ea typeface="新細明體" pitchFamily="18" charset="-120"/>
            </a:endParaRPr>
          </a:p>
        </p:txBody>
      </p:sp>
      <p:sp>
        <p:nvSpPr>
          <p:cNvPr id="68611" name="Rectangle 2"/>
          <p:cNvSpPr>
            <a:spLocks noGrp="1" noRot="1" noChangeAspect="1" noChangeArrowheads="1" noTextEdit="1"/>
          </p:cNvSpPr>
          <p:nvPr>
            <p:ph type="sldImg"/>
          </p:nvPr>
        </p:nvSpPr>
        <p:spPr>
          <a:xfrm>
            <a:off x="2857500" y="514350"/>
            <a:ext cx="3429000" cy="2571750"/>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a:t>傳統上用以矽為基底的單光子偵測器，其擁有高的偵測效率和低的暗計數率，但是矽的能隙限制了我們元件的操作波長小於</a:t>
            </a:r>
            <a:r>
              <a:rPr lang="en-US" altLang="zh-TW" dirty="0"/>
              <a:t>1.1um</a:t>
            </a:r>
            <a:r>
              <a:rPr lang="zh-TW" altLang="en-US" dirty="0"/>
              <a:t>，而現今的量子通訊</a:t>
            </a:r>
            <a:r>
              <a:rPr lang="en-US" altLang="zh-TW" dirty="0"/>
              <a:t>.</a:t>
            </a:r>
            <a:r>
              <a:rPr lang="zh-TW" altLang="en-US" dirty="0"/>
              <a:t>光纖通訊等等的操作波長大概落在</a:t>
            </a:r>
            <a:r>
              <a:rPr lang="en-US" altLang="zh-TW" dirty="0"/>
              <a:t>1.55</a:t>
            </a:r>
            <a:r>
              <a:rPr lang="zh-TW" altLang="en-US" dirty="0"/>
              <a:t>或</a:t>
            </a:r>
            <a:r>
              <a:rPr lang="en-US" altLang="zh-TW" dirty="0"/>
              <a:t>1.31um</a:t>
            </a:r>
            <a:r>
              <a:rPr lang="zh-TW" altLang="en-US" dirty="0"/>
              <a:t>附近，使我們無法運用這些光偵測器在這些應用上，因此焦點開始轉向</a:t>
            </a:r>
            <a:r>
              <a:rPr lang="en-US" altLang="zh-TW" dirty="0" err="1"/>
              <a:t>InP</a:t>
            </a:r>
            <a:r>
              <a:rPr lang="en-US" altLang="zh-TW" dirty="0"/>
              <a:t>/</a:t>
            </a:r>
            <a:r>
              <a:rPr lang="en-US" altLang="zh-TW" dirty="0" err="1"/>
              <a:t>InGaAs</a:t>
            </a:r>
            <a:r>
              <a:rPr lang="zh-TW" altLang="en-US" dirty="0"/>
              <a:t> </a:t>
            </a:r>
            <a:r>
              <a:rPr lang="en-US" altLang="zh-TW" dirty="0"/>
              <a:t>SACM</a:t>
            </a:r>
            <a:r>
              <a:rPr lang="zh-TW" altLang="en-US" dirty="0"/>
              <a:t> </a:t>
            </a:r>
            <a:r>
              <a:rPr lang="en-US" altLang="zh-TW" dirty="0"/>
              <a:t>APD</a:t>
            </a:r>
            <a:r>
              <a:rPr lang="zh-TW" altLang="en-US" dirty="0"/>
              <a:t>，並試圖改良其特性，讓我們可以運在現今的光通信領域或光達系統中，但是跟矽相比材料擁有較多缺陷，</a:t>
            </a:r>
            <a:r>
              <a:rPr lang="en-US" altLang="zh-TW" dirty="0" err="1"/>
              <a:t>Afterpulsing</a:t>
            </a:r>
            <a:r>
              <a:rPr lang="zh-TW" altLang="en-US" dirty="0"/>
              <a:t>的現象較嚴重，同時我們可以看到右圖，</a:t>
            </a:r>
            <a:r>
              <a:rPr lang="en-US" altLang="zh-TW" dirty="0" err="1"/>
              <a:t>InP</a:t>
            </a:r>
            <a:r>
              <a:rPr lang="en-US" altLang="zh-TW" dirty="0"/>
              <a:t>/</a:t>
            </a:r>
            <a:r>
              <a:rPr lang="en-US" altLang="zh-TW" dirty="0" err="1"/>
              <a:t>InAlAs</a:t>
            </a:r>
            <a:r>
              <a:rPr lang="zh-TW" altLang="en-US" dirty="0"/>
              <a:t>的</a:t>
            </a:r>
            <a:r>
              <a:rPr lang="en-US" altLang="zh-TW" dirty="0"/>
              <a:t>k</a:t>
            </a:r>
            <a:r>
              <a:rPr lang="zh-TW" altLang="en-US" dirty="0"/>
              <a:t>值較大，有較差的崩潰特性。因此通常比較簡單的解決方法就是講壘曾層的厚度縮薄，來降低三五族半導體材料中缺陷所帶來的影響，但是有可能造成暗技術的上升與偵測效率的下降。因此我們提出了一個雙層壘曾層的結構以克服直接縮博壘曾層所帶來之劣勢</a:t>
            </a:r>
            <a:endParaRPr lang="en-US" altLang="zh-TW" dirty="0">
              <a:latin typeface="Arial" pitchFamily="34" charset="0"/>
            </a:endParaRPr>
          </a:p>
        </p:txBody>
      </p:sp>
    </p:spTree>
    <p:extLst>
      <p:ext uri="{BB962C8B-B14F-4D97-AF65-F5344CB8AC3E}">
        <p14:creationId xmlns:p14="http://schemas.microsoft.com/office/powerpoint/2010/main" val="3667675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eaLnBrk="1" hangingPunct="1"/>
            <a:fld id="{87EB6B59-E4A4-4233-A498-325B0885D7DF}" type="slidenum">
              <a:rPr lang="en-US" altLang="zh-TW" sz="1200" b="0" smtClean="0">
                <a:latin typeface="Arial" pitchFamily="34" charset="0"/>
                <a:ea typeface="新細明體" pitchFamily="18" charset="-120"/>
              </a:rPr>
              <a:pPr eaLnBrk="1" hangingPunct="1"/>
              <a:t>11</a:t>
            </a:fld>
            <a:endParaRPr lang="en-US" altLang="zh-TW" sz="1200" b="0" dirty="0">
              <a:latin typeface="Arial" pitchFamily="34" charset="0"/>
              <a:ea typeface="新細明體" pitchFamily="18" charset="-120"/>
            </a:endParaRPr>
          </a:p>
        </p:txBody>
      </p:sp>
      <p:sp>
        <p:nvSpPr>
          <p:cNvPr id="68611" name="Rectangle 2"/>
          <p:cNvSpPr>
            <a:spLocks noGrp="1" noRot="1" noChangeAspect="1" noChangeArrowheads="1" noTextEdit="1"/>
          </p:cNvSpPr>
          <p:nvPr>
            <p:ph type="sldImg"/>
          </p:nvPr>
        </p:nvSpPr>
        <p:spPr>
          <a:xfrm>
            <a:off x="2857500" y="514350"/>
            <a:ext cx="3429000" cy="2571750"/>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sz="1200" kern="1200" dirty="0">
                <a:solidFill>
                  <a:schemeClr val="tx1"/>
                </a:solidFill>
                <a:effectLst/>
                <a:latin typeface="+mn-lt"/>
                <a:ea typeface="+mn-ea"/>
                <a:cs typeface="+mn-cs"/>
              </a:rPr>
              <a:t>投影片下方為</a:t>
            </a:r>
            <a:r>
              <a:rPr lang="zh-TW" altLang="zh-TW" sz="1200" kern="1200" dirty="0">
                <a:solidFill>
                  <a:schemeClr val="tx1"/>
                </a:solidFill>
                <a:effectLst/>
                <a:latin typeface="+mn-lt"/>
                <a:ea typeface="+mn-ea"/>
                <a:cs typeface="+mn-cs"/>
              </a:rPr>
              <a:t>光感測器元件的飽和電流公式，其中</a:t>
            </a:r>
            <a:r>
              <a:rPr lang="en-US" altLang="zh-TW" sz="1200" kern="1200" dirty="0">
                <a:solidFill>
                  <a:schemeClr val="tx1"/>
                </a:solidFill>
                <a:effectLst/>
                <a:latin typeface="+mn-lt"/>
                <a:ea typeface="+mn-ea"/>
                <a:cs typeface="+mn-cs"/>
              </a:rPr>
              <a:t>D</a:t>
            </a:r>
            <a:r>
              <a:rPr lang="zh-TW" altLang="zh-TW" sz="1200" kern="1200" dirty="0">
                <a:solidFill>
                  <a:schemeClr val="tx1"/>
                </a:solidFill>
                <a:effectLst/>
                <a:latin typeface="+mn-lt"/>
                <a:ea typeface="+mn-ea"/>
                <a:cs typeface="+mn-cs"/>
              </a:rPr>
              <a:t>為空乏區寬度，</a:t>
            </a:r>
            <a:r>
              <a:rPr lang="en-US" altLang="zh-TW" sz="1200" kern="1200" dirty="0" err="1">
                <a:solidFill>
                  <a:schemeClr val="tx1"/>
                </a:solidFill>
                <a:effectLst/>
                <a:latin typeface="+mn-lt"/>
                <a:ea typeface="+mn-ea"/>
                <a:cs typeface="+mn-cs"/>
              </a:rPr>
              <a:t>V</a:t>
            </a:r>
            <a:r>
              <a:rPr lang="en-US" altLang="zh-TW" sz="1200" kern="1200" baseline="-25000" dirty="0" err="1">
                <a:solidFill>
                  <a:schemeClr val="tx1"/>
                </a:solidFill>
                <a:effectLst/>
                <a:latin typeface="+mn-lt"/>
                <a:ea typeface="+mn-ea"/>
                <a:cs typeface="+mn-cs"/>
              </a:rPr>
              <a:t>carriers</a:t>
            </a:r>
            <a:r>
              <a:rPr lang="zh-TW" altLang="zh-TW" sz="1200" kern="1200" dirty="0">
                <a:solidFill>
                  <a:schemeClr val="tx1"/>
                </a:solidFill>
                <a:effectLst/>
                <a:latin typeface="+mn-lt"/>
                <a:ea typeface="+mn-ea"/>
                <a:cs typeface="+mn-cs"/>
              </a:rPr>
              <a:t>為載子的移動速度</a:t>
            </a:r>
            <a:r>
              <a:rPr lang="zh-TW" altLang="en-US" sz="1200"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由於受制於雪崩的影響，讓</a:t>
            </a:r>
            <a:r>
              <a:rPr lang="en-US" altLang="zh-TW" sz="1200" kern="1200" dirty="0">
                <a:solidFill>
                  <a:schemeClr val="tx1"/>
                </a:solidFill>
                <a:effectLst/>
                <a:latin typeface="+mn-lt"/>
                <a:ea typeface="+mn-ea"/>
                <a:cs typeface="+mn-cs"/>
              </a:rPr>
              <a:t>APD</a:t>
            </a:r>
            <a:r>
              <a:rPr lang="zh-TW" altLang="en-US" sz="1200" kern="1200" dirty="0">
                <a:solidFill>
                  <a:schemeClr val="tx1"/>
                </a:solidFill>
                <a:effectLst/>
                <a:latin typeface="+mn-lt"/>
                <a:ea typeface="+mn-ea"/>
                <a:cs typeface="+mn-cs"/>
              </a:rPr>
              <a:t>相較於</a:t>
            </a:r>
            <a:r>
              <a:rPr lang="en-US" altLang="zh-TW" sz="1200" kern="1200" dirty="0">
                <a:solidFill>
                  <a:schemeClr val="tx1"/>
                </a:solidFill>
                <a:effectLst/>
                <a:latin typeface="+mn-lt"/>
                <a:ea typeface="+mn-ea"/>
                <a:cs typeface="+mn-cs"/>
              </a:rPr>
              <a:t>PIN</a:t>
            </a:r>
            <a:r>
              <a:rPr lang="zh-TW" altLang="en-US" sz="1200" kern="1200" dirty="0">
                <a:solidFill>
                  <a:schemeClr val="tx1"/>
                </a:solidFill>
                <a:effectLst/>
                <a:latin typeface="+mn-lt"/>
                <a:ea typeface="+mn-ea"/>
                <a:cs typeface="+mn-cs"/>
              </a:rPr>
              <a:t>二題體</a:t>
            </a:r>
            <a:r>
              <a:rPr lang="zh-TW" altLang="zh-TW" sz="1200" kern="1200" dirty="0">
                <a:solidFill>
                  <a:schemeClr val="tx1"/>
                </a:solidFill>
                <a:effectLst/>
                <a:latin typeface="+mn-lt"/>
                <a:ea typeface="+mn-ea"/>
                <a:cs typeface="+mn-cs"/>
              </a:rPr>
              <a:t>載子移動速度</a:t>
            </a:r>
            <a:r>
              <a:rPr lang="zh-TW" altLang="en-US" sz="1200" kern="1200" dirty="0">
                <a:solidFill>
                  <a:schemeClr val="tx1"/>
                </a:solidFill>
                <a:effectLst/>
                <a:latin typeface="+mn-lt"/>
                <a:ea typeface="+mn-ea"/>
                <a:cs typeface="+mn-cs"/>
              </a:rPr>
              <a:t>較</a:t>
            </a:r>
            <a:r>
              <a:rPr lang="zh-TW" altLang="zh-TW" sz="1200" kern="1200" dirty="0">
                <a:solidFill>
                  <a:schemeClr val="tx1"/>
                </a:solidFill>
                <a:effectLst/>
                <a:latin typeface="+mn-lt"/>
                <a:ea typeface="+mn-ea"/>
                <a:cs typeface="+mn-cs"/>
              </a:rPr>
              <a:t>慢，透過公式我們可以發現，其會造成飽和電流下降</a:t>
            </a:r>
            <a:r>
              <a:rPr lang="zh-TW" altLang="en-US" sz="1200"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因此</a:t>
            </a:r>
            <a:r>
              <a:rPr lang="en-US" altLang="zh-TW" sz="1200" kern="1200" dirty="0">
                <a:solidFill>
                  <a:schemeClr val="tx1"/>
                </a:solidFill>
                <a:effectLst/>
                <a:latin typeface="+mn-lt"/>
                <a:ea typeface="+mn-ea"/>
                <a:cs typeface="+mn-cs"/>
              </a:rPr>
              <a:t>APD</a:t>
            </a:r>
            <a:r>
              <a:rPr lang="zh-TW" altLang="zh-TW" sz="1200" kern="1200" dirty="0">
                <a:solidFill>
                  <a:schemeClr val="tx1"/>
                </a:solidFill>
                <a:effectLst/>
                <a:latin typeface="+mn-lt"/>
                <a:ea typeface="+mn-ea"/>
                <a:cs typeface="+mn-cs"/>
              </a:rPr>
              <a:t>相較於</a:t>
            </a:r>
            <a:r>
              <a:rPr lang="en-US" altLang="zh-TW" sz="1200" kern="1200" dirty="0">
                <a:solidFill>
                  <a:schemeClr val="tx1"/>
                </a:solidFill>
                <a:effectLst/>
                <a:latin typeface="+mn-lt"/>
                <a:ea typeface="+mn-ea"/>
                <a:cs typeface="+mn-cs"/>
              </a:rPr>
              <a:t>P-I-N</a:t>
            </a:r>
            <a:r>
              <a:rPr lang="zh-TW" altLang="zh-TW" sz="1200" kern="1200" dirty="0">
                <a:solidFill>
                  <a:schemeClr val="tx1"/>
                </a:solidFill>
                <a:effectLst/>
                <a:latin typeface="+mn-lt"/>
                <a:ea typeface="+mn-ea"/>
                <a:cs typeface="+mn-cs"/>
              </a:rPr>
              <a:t>光偵測器擁有較低的飽和電流，這也是為甚麼現在的</a:t>
            </a:r>
            <a:r>
              <a:rPr lang="en-US" altLang="zh-TW" sz="1200" kern="1200" dirty="0">
                <a:solidFill>
                  <a:schemeClr val="tx1"/>
                </a:solidFill>
                <a:effectLst/>
                <a:latin typeface="+mn-lt"/>
                <a:ea typeface="+mn-ea"/>
                <a:cs typeface="+mn-cs"/>
              </a:rPr>
              <a:t>FMCW</a:t>
            </a:r>
            <a:r>
              <a:rPr lang="zh-TW" altLang="zh-TW" sz="1200" kern="1200" dirty="0">
                <a:solidFill>
                  <a:schemeClr val="tx1"/>
                </a:solidFill>
                <a:effectLst/>
                <a:latin typeface="+mn-lt"/>
                <a:ea typeface="+mn-ea"/>
                <a:cs typeface="+mn-cs"/>
              </a:rPr>
              <a:t>光達系統主要還是以</a:t>
            </a:r>
            <a:r>
              <a:rPr lang="en-US" altLang="zh-TW" sz="1200" kern="1200" dirty="0">
                <a:solidFill>
                  <a:schemeClr val="tx1"/>
                </a:solidFill>
                <a:effectLst/>
                <a:latin typeface="+mn-lt"/>
                <a:ea typeface="+mn-ea"/>
                <a:cs typeface="+mn-cs"/>
              </a:rPr>
              <a:t>P-I-N</a:t>
            </a:r>
            <a:r>
              <a:rPr lang="zh-TW" altLang="zh-TW" sz="1200" kern="1200" dirty="0">
                <a:solidFill>
                  <a:schemeClr val="tx1"/>
                </a:solidFill>
                <a:effectLst/>
                <a:latin typeface="+mn-lt"/>
                <a:ea typeface="+mn-ea"/>
                <a:cs typeface="+mn-cs"/>
              </a:rPr>
              <a:t>光偵器做為接收端元件。因此，我們希望透過累增層縮薄的方式，</a:t>
            </a:r>
            <a:r>
              <a:rPr lang="zh-TW" altLang="en-US" sz="1200" kern="1200" dirty="0">
                <a:solidFill>
                  <a:schemeClr val="tx1"/>
                </a:solidFill>
                <a:effectLst/>
                <a:latin typeface="+mn-lt"/>
                <a:ea typeface="+mn-ea"/>
                <a:cs typeface="+mn-cs"/>
              </a:rPr>
              <a:t>降低載子的累曾延遲時間，</a:t>
            </a:r>
            <a:r>
              <a:rPr lang="zh-TW" altLang="zh-TW" sz="1200" kern="1200" dirty="0">
                <a:solidFill>
                  <a:schemeClr val="tx1"/>
                </a:solidFill>
                <a:effectLst/>
                <a:latin typeface="+mn-lt"/>
                <a:ea typeface="+mn-ea"/>
                <a:cs typeface="+mn-cs"/>
              </a:rPr>
              <a:t>提升元件在在線性模式操作下的飽和電流，但是這樣做會造成累增層中穿隧電流的上升，讓元件在蓋格模式操作下暗計數的上升，造成在單光子偵測上的阻礙</a:t>
            </a:r>
            <a:r>
              <a:rPr lang="zh-TW" altLang="en-US" sz="1200" kern="1200" dirty="0">
                <a:solidFill>
                  <a:schemeClr val="tx1"/>
                </a:solidFill>
                <a:effectLst/>
                <a:latin typeface="+mn-lt"/>
                <a:ea typeface="+mn-ea"/>
                <a:cs typeface="+mn-cs"/>
              </a:rPr>
              <a:t>，因此我們希望透過雙層壘曾層的設計去解決這樣的</a:t>
            </a:r>
            <a:r>
              <a:rPr lang="en-US" altLang="zh-TW" sz="1200" kern="1200" dirty="0">
                <a:solidFill>
                  <a:schemeClr val="tx1"/>
                </a:solidFill>
                <a:effectLst/>
                <a:latin typeface="+mn-lt"/>
                <a:ea typeface="+mn-ea"/>
                <a:cs typeface="+mn-cs"/>
              </a:rPr>
              <a:t>trade off</a:t>
            </a:r>
            <a:endParaRPr lang="en-US" altLang="zh-TW" dirty="0">
              <a:latin typeface="Arial" pitchFamily="34" charset="0"/>
            </a:endParaRPr>
          </a:p>
        </p:txBody>
      </p:sp>
    </p:spTree>
    <p:extLst>
      <p:ext uri="{BB962C8B-B14F-4D97-AF65-F5344CB8AC3E}">
        <p14:creationId xmlns:p14="http://schemas.microsoft.com/office/powerpoint/2010/main" val="3835864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5" name="Rectangle 3"/>
          <p:cNvSpPr>
            <a:spLocks noChangeArrowheads="1"/>
          </p:cNvSpPr>
          <p:nvPr/>
        </p:nvSpPr>
        <p:spPr bwMode="auto">
          <a:xfrm>
            <a:off x="0" y="5373688"/>
            <a:ext cx="9144000" cy="1152525"/>
          </a:xfrm>
          <a:prstGeom prst="rect">
            <a:avLst/>
          </a:prstGeom>
          <a:gradFill rotWithShape="1">
            <a:gsLst>
              <a:gs pos="0">
                <a:schemeClr val="bg1"/>
              </a:gs>
              <a:gs pos="100000">
                <a:srgbClr val="33CCCC"/>
              </a:gs>
            </a:gsLst>
            <a:lin ang="5400000" scaled="1"/>
          </a:gradFill>
          <a:ln w="9525">
            <a:noFill/>
            <a:miter lim="800000"/>
            <a:headEnd/>
            <a:tailEnd/>
          </a:ln>
          <a:effectLst/>
        </p:spPr>
        <p:txBody>
          <a:bodyPr wrap="none" anchor="ctr"/>
          <a:lstStyle/>
          <a:p>
            <a:pPr>
              <a:defRPr/>
            </a:pPr>
            <a:endParaRPr lang="zh-TW" altLang="en-US">
              <a:ea typeface="新細明體" pitchFamily="18" charset="-120"/>
            </a:endParaRPr>
          </a:p>
        </p:txBody>
      </p:sp>
      <p:sp>
        <p:nvSpPr>
          <p:cNvPr id="6" name="Rectangle 6"/>
          <p:cNvSpPr>
            <a:spLocks noChangeArrowheads="1"/>
          </p:cNvSpPr>
          <p:nvPr/>
        </p:nvSpPr>
        <p:spPr bwMode="auto">
          <a:xfrm>
            <a:off x="0" y="0"/>
            <a:ext cx="9144000" cy="260350"/>
          </a:xfrm>
          <a:prstGeom prst="rect">
            <a:avLst/>
          </a:prstGeom>
          <a:solidFill>
            <a:srgbClr val="33CCCC"/>
          </a:solidFill>
          <a:ln w="9525">
            <a:noFill/>
            <a:miter lim="800000"/>
            <a:headEnd/>
            <a:tailEnd/>
          </a:ln>
          <a:effectLst/>
        </p:spPr>
        <p:txBody>
          <a:bodyPr wrap="none" anchor="ctr"/>
          <a:lstStyle/>
          <a:p>
            <a:pPr>
              <a:defRPr/>
            </a:pPr>
            <a:endParaRPr lang="zh-TW" altLang="en-US">
              <a:ea typeface="新細明體" pitchFamily="18" charset="-120"/>
            </a:endParaRPr>
          </a:p>
        </p:txBody>
      </p:sp>
      <p:sp>
        <p:nvSpPr>
          <p:cNvPr id="7" name="Text Box 8"/>
          <p:cNvSpPr txBox="1">
            <a:spLocks noChangeArrowheads="1"/>
          </p:cNvSpPr>
          <p:nvPr userDrawn="1"/>
        </p:nvSpPr>
        <p:spPr bwMode="auto">
          <a:xfrm>
            <a:off x="1619250" y="0"/>
            <a:ext cx="7056438" cy="396875"/>
          </a:xfrm>
          <a:prstGeom prst="rect">
            <a:avLst/>
          </a:prstGeom>
          <a:noFill/>
          <a:ln w="9525" algn="ctr">
            <a:noFill/>
            <a:miter lim="800000"/>
            <a:headEnd/>
            <a:tailEnd/>
          </a:ln>
          <a:effectLst/>
        </p:spPr>
        <p:txBody>
          <a:bodyPr>
            <a:spAutoFit/>
          </a:bodyPr>
          <a:lstStyle/>
          <a:p>
            <a:pPr algn="l">
              <a:spcBef>
                <a:spcPct val="50000"/>
              </a:spcBef>
              <a:defRPr/>
            </a:pPr>
            <a:r>
              <a:rPr lang="en-US" altLang="zh-TW" sz="2000" dirty="0">
                <a:solidFill>
                  <a:schemeClr val="bg1"/>
                </a:solidFill>
                <a:latin typeface="Arial Black" pitchFamily="34" charset="0"/>
                <a:ea typeface="新細明體" pitchFamily="18" charset="-120"/>
              </a:rPr>
              <a:t>National Central University</a:t>
            </a:r>
            <a:endParaRPr lang="en-US" altLang="zh-TW" sz="2000" b="1" dirty="0">
              <a:solidFill>
                <a:schemeClr val="bg1"/>
              </a:solidFill>
              <a:latin typeface="Arial Black" pitchFamily="34" charset="0"/>
              <a:ea typeface="新細明體" pitchFamily="18" charset="-120"/>
            </a:endParaRPr>
          </a:p>
        </p:txBody>
      </p:sp>
      <p:sp>
        <p:nvSpPr>
          <p:cNvPr id="8" name="Rectangle 9"/>
          <p:cNvSpPr>
            <a:spLocks noChangeArrowheads="1"/>
          </p:cNvSpPr>
          <p:nvPr/>
        </p:nvSpPr>
        <p:spPr bwMode="auto">
          <a:xfrm>
            <a:off x="4932363" y="333375"/>
            <a:ext cx="4211637" cy="215900"/>
          </a:xfrm>
          <a:prstGeom prst="rect">
            <a:avLst/>
          </a:prstGeom>
          <a:gradFill rotWithShape="1">
            <a:gsLst>
              <a:gs pos="0">
                <a:srgbClr val="33CCCC">
                  <a:alpha val="31000"/>
                </a:srgbClr>
              </a:gs>
              <a:gs pos="100000">
                <a:srgbClr val="FFFFFF"/>
              </a:gs>
            </a:gsLst>
            <a:lin ang="0" scaled="1"/>
          </a:gradFill>
          <a:ln w="9525" algn="ctr">
            <a:noFill/>
            <a:miter lim="800000"/>
            <a:headEnd/>
            <a:tailEnd/>
          </a:ln>
          <a:effectLst/>
        </p:spPr>
        <p:txBody>
          <a:bodyPr wrap="none" anchor="ctr"/>
          <a:lstStyle/>
          <a:p>
            <a:pPr>
              <a:defRPr/>
            </a:pPr>
            <a:endParaRPr lang="zh-TW" altLang="en-US">
              <a:ea typeface="新細明體" pitchFamily="18" charset="-120"/>
            </a:endParaRPr>
          </a:p>
        </p:txBody>
      </p:sp>
      <p:sp>
        <p:nvSpPr>
          <p:cNvPr id="9" name="Text Box 10"/>
          <p:cNvSpPr txBox="1">
            <a:spLocks noChangeArrowheads="1"/>
          </p:cNvSpPr>
          <p:nvPr/>
        </p:nvSpPr>
        <p:spPr bwMode="auto">
          <a:xfrm>
            <a:off x="4895850" y="260350"/>
            <a:ext cx="4248150" cy="366713"/>
          </a:xfrm>
          <a:prstGeom prst="rect">
            <a:avLst/>
          </a:prstGeom>
          <a:noFill/>
          <a:ln w="9525" algn="ctr">
            <a:noFill/>
            <a:miter lim="800000"/>
            <a:headEnd/>
            <a:tailEnd/>
          </a:ln>
          <a:effectLst/>
        </p:spPr>
        <p:txBody>
          <a:bodyPr>
            <a:spAutoFit/>
          </a:bodyPr>
          <a:lstStyle/>
          <a:p>
            <a:pPr algn="l">
              <a:spcBef>
                <a:spcPct val="50000"/>
              </a:spcBef>
              <a:defRPr/>
            </a:pPr>
            <a:r>
              <a:rPr lang="en-US" altLang="zh-TW" sz="1800" b="1" i="1">
                <a:solidFill>
                  <a:srgbClr val="008080"/>
                </a:solidFill>
                <a:ea typeface="新細明體" pitchFamily="18" charset="-120"/>
              </a:rPr>
              <a:t>Department of Electrical Engineering</a:t>
            </a:r>
            <a:r>
              <a:rPr lang="en-US" altLang="zh-TW" sz="1800" i="1">
                <a:solidFill>
                  <a:schemeClr val="bg1"/>
                </a:solidFill>
                <a:ea typeface="新細明體" pitchFamily="18" charset="-120"/>
              </a:rPr>
              <a:t> </a:t>
            </a:r>
          </a:p>
        </p:txBody>
      </p:sp>
      <p:sp>
        <p:nvSpPr>
          <p:cNvPr id="10" name="Rectangle 13"/>
          <p:cNvSpPr>
            <a:spLocks noChangeArrowheads="1"/>
          </p:cNvSpPr>
          <p:nvPr/>
        </p:nvSpPr>
        <p:spPr bwMode="auto">
          <a:xfrm>
            <a:off x="0" y="6524625"/>
            <a:ext cx="9144000" cy="333375"/>
          </a:xfrm>
          <a:prstGeom prst="rect">
            <a:avLst/>
          </a:prstGeom>
          <a:solidFill>
            <a:srgbClr val="33CCCC"/>
          </a:solidFill>
          <a:ln w="9525" algn="ctr">
            <a:noFill/>
            <a:miter lim="800000"/>
            <a:headEnd/>
            <a:tailEnd/>
          </a:ln>
          <a:effectLst/>
        </p:spPr>
        <p:txBody>
          <a:bodyPr wrap="none" anchor="ctr"/>
          <a:lstStyle/>
          <a:p>
            <a:pPr>
              <a:defRPr/>
            </a:pPr>
            <a:endParaRPr lang="zh-TW" altLang="en-US">
              <a:ea typeface="新細明體" pitchFamily="18" charset="-120"/>
            </a:endParaRPr>
          </a:p>
        </p:txBody>
      </p:sp>
      <p:sp>
        <p:nvSpPr>
          <p:cNvPr id="11" name="Text Box 14"/>
          <p:cNvSpPr txBox="1">
            <a:spLocks noChangeArrowheads="1"/>
          </p:cNvSpPr>
          <p:nvPr/>
        </p:nvSpPr>
        <p:spPr bwMode="auto">
          <a:xfrm>
            <a:off x="1619250" y="6453188"/>
            <a:ext cx="5581650" cy="396875"/>
          </a:xfrm>
          <a:prstGeom prst="rect">
            <a:avLst/>
          </a:prstGeom>
          <a:noFill/>
          <a:ln w="9525" algn="ctr">
            <a:noFill/>
            <a:miter lim="800000"/>
            <a:headEnd/>
            <a:tailEnd/>
          </a:ln>
          <a:effectLst/>
        </p:spPr>
        <p:txBody>
          <a:bodyPr>
            <a:spAutoFit/>
          </a:bodyPr>
          <a:lstStyle/>
          <a:p>
            <a:pPr algn="l">
              <a:spcBef>
                <a:spcPct val="50000"/>
              </a:spcBef>
              <a:defRPr/>
            </a:pPr>
            <a:r>
              <a:rPr lang="en-US" altLang="zh-TW" sz="2000" i="1">
                <a:solidFill>
                  <a:schemeClr val="bg1"/>
                </a:solidFill>
                <a:latin typeface="MisterEarl BT" pitchFamily="66" charset="0"/>
                <a:ea typeface="新細明體" pitchFamily="18" charset="-120"/>
              </a:rPr>
              <a:t>Superfast Photonic &amp; Electronic Device Group</a:t>
            </a:r>
          </a:p>
        </p:txBody>
      </p:sp>
      <p:grpSp>
        <p:nvGrpSpPr>
          <p:cNvPr id="12" name="Group 15"/>
          <p:cNvGrpSpPr>
            <a:grpSpLocks/>
          </p:cNvGrpSpPr>
          <p:nvPr/>
        </p:nvGrpSpPr>
        <p:grpSpPr bwMode="auto">
          <a:xfrm>
            <a:off x="8604250" y="5373688"/>
            <a:ext cx="287338" cy="1484312"/>
            <a:chOff x="5330" y="3385"/>
            <a:chExt cx="181" cy="935"/>
          </a:xfrm>
        </p:grpSpPr>
        <p:sp>
          <p:nvSpPr>
            <p:cNvPr id="13" name="Line 16"/>
            <p:cNvSpPr>
              <a:spLocks noChangeShapeType="1"/>
            </p:cNvSpPr>
            <p:nvPr userDrawn="1"/>
          </p:nvSpPr>
          <p:spPr bwMode="auto">
            <a:xfrm>
              <a:off x="5330"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14" name="Line 17"/>
            <p:cNvSpPr>
              <a:spLocks noChangeShapeType="1"/>
            </p:cNvSpPr>
            <p:nvPr userDrawn="1"/>
          </p:nvSpPr>
          <p:spPr bwMode="auto">
            <a:xfrm>
              <a:off x="5375"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15" name="Line 18"/>
            <p:cNvSpPr>
              <a:spLocks noChangeShapeType="1"/>
            </p:cNvSpPr>
            <p:nvPr userDrawn="1"/>
          </p:nvSpPr>
          <p:spPr bwMode="auto">
            <a:xfrm>
              <a:off x="5420"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16" name="Line 19"/>
            <p:cNvSpPr>
              <a:spLocks noChangeShapeType="1"/>
            </p:cNvSpPr>
            <p:nvPr userDrawn="1"/>
          </p:nvSpPr>
          <p:spPr bwMode="auto">
            <a:xfrm>
              <a:off x="5466"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17" name="Line 20"/>
            <p:cNvSpPr>
              <a:spLocks noChangeShapeType="1"/>
            </p:cNvSpPr>
            <p:nvPr userDrawn="1"/>
          </p:nvSpPr>
          <p:spPr bwMode="auto">
            <a:xfrm>
              <a:off x="5511"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18" name="Line 21"/>
            <p:cNvSpPr>
              <a:spLocks noChangeShapeType="1"/>
            </p:cNvSpPr>
            <p:nvPr userDrawn="1"/>
          </p:nvSpPr>
          <p:spPr bwMode="auto">
            <a:xfrm>
              <a:off x="5375"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19" name="Line 22"/>
            <p:cNvSpPr>
              <a:spLocks noChangeShapeType="1"/>
            </p:cNvSpPr>
            <p:nvPr userDrawn="1"/>
          </p:nvSpPr>
          <p:spPr bwMode="auto">
            <a:xfrm>
              <a:off x="5420"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20" name="Line 23"/>
            <p:cNvSpPr>
              <a:spLocks noChangeShapeType="1"/>
            </p:cNvSpPr>
            <p:nvPr userDrawn="1"/>
          </p:nvSpPr>
          <p:spPr bwMode="auto">
            <a:xfrm>
              <a:off x="5466"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21" name="Line 24"/>
            <p:cNvSpPr>
              <a:spLocks noChangeShapeType="1"/>
            </p:cNvSpPr>
            <p:nvPr userDrawn="1"/>
          </p:nvSpPr>
          <p:spPr bwMode="auto">
            <a:xfrm>
              <a:off x="5511"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grpSp>
      <p:grpSp>
        <p:nvGrpSpPr>
          <p:cNvPr id="22" name="Group 25"/>
          <p:cNvGrpSpPr>
            <a:grpSpLocks/>
          </p:cNvGrpSpPr>
          <p:nvPr/>
        </p:nvGrpSpPr>
        <p:grpSpPr bwMode="auto">
          <a:xfrm>
            <a:off x="250825" y="333375"/>
            <a:ext cx="287338" cy="2636838"/>
            <a:chOff x="5330" y="3385"/>
            <a:chExt cx="181" cy="935"/>
          </a:xfrm>
        </p:grpSpPr>
        <p:sp>
          <p:nvSpPr>
            <p:cNvPr id="23" name="Line 26"/>
            <p:cNvSpPr>
              <a:spLocks noChangeShapeType="1"/>
            </p:cNvSpPr>
            <p:nvPr userDrawn="1"/>
          </p:nvSpPr>
          <p:spPr bwMode="auto">
            <a:xfrm>
              <a:off x="5330"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24" name="Line 27"/>
            <p:cNvSpPr>
              <a:spLocks noChangeShapeType="1"/>
            </p:cNvSpPr>
            <p:nvPr userDrawn="1"/>
          </p:nvSpPr>
          <p:spPr bwMode="auto">
            <a:xfrm>
              <a:off x="5375"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25" name="Line 28"/>
            <p:cNvSpPr>
              <a:spLocks noChangeShapeType="1"/>
            </p:cNvSpPr>
            <p:nvPr userDrawn="1"/>
          </p:nvSpPr>
          <p:spPr bwMode="auto">
            <a:xfrm>
              <a:off x="5420"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26" name="Line 29"/>
            <p:cNvSpPr>
              <a:spLocks noChangeShapeType="1"/>
            </p:cNvSpPr>
            <p:nvPr userDrawn="1"/>
          </p:nvSpPr>
          <p:spPr bwMode="auto">
            <a:xfrm>
              <a:off x="5466"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27" name="Line 30"/>
            <p:cNvSpPr>
              <a:spLocks noChangeShapeType="1"/>
            </p:cNvSpPr>
            <p:nvPr userDrawn="1"/>
          </p:nvSpPr>
          <p:spPr bwMode="auto">
            <a:xfrm>
              <a:off x="5511"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28" name="Line 31"/>
            <p:cNvSpPr>
              <a:spLocks noChangeShapeType="1"/>
            </p:cNvSpPr>
            <p:nvPr userDrawn="1"/>
          </p:nvSpPr>
          <p:spPr bwMode="auto">
            <a:xfrm>
              <a:off x="5375"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29" name="Line 32"/>
            <p:cNvSpPr>
              <a:spLocks noChangeShapeType="1"/>
            </p:cNvSpPr>
            <p:nvPr userDrawn="1"/>
          </p:nvSpPr>
          <p:spPr bwMode="auto">
            <a:xfrm>
              <a:off x="5420"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30" name="Line 33"/>
            <p:cNvSpPr>
              <a:spLocks noChangeShapeType="1"/>
            </p:cNvSpPr>
            <p:nvPr userDrawn="1"/>
          </p:nvSpPr>
          <p:spPr bwMode="auto">
            <a:xfrm>
              <a:off x="5466"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31" name="Line 34"/>
            <p:cNvSpPr>
              <a:spLocks noChangeShapeType="1"/>
            </p:cNvSpPr>
            <p:nvPr userDrawn="1"/>
          </p:nvSpPr>
          <p:spPr bwMode="auto">
            <a:xfrm>
              <a:off x="5511"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grpSp>
      <p:grpSp>
        <p:nvGrpSpPr>
          <p:cNvPr id="32" name="Group 35"/>
          <p:cNvGrpSpPr>
            <a:grpSpLocks/>
          </p:cNvGrpSpPr>
          <p:nvPr/>
        </p:nvGrpSpPr>
        <p:grpSpPr bwMode="auto">
          <a:xfrm rot="-5400000">
            <a:off x="4428331" y="-3520281"/>
            <a:ext cx="287338" cy="9144000"/>
            <a:chOff x="5330" y="3385"/>
            <a:chExt cx="181" cy="935"/>
          </a:xfrm>
        </p:grpSpPr>
        <p:sp>
          <p:nvSpPr>
            <p:cNvPr id="33" name="Line 36"/>
            <p:cNvSpPr>
              <a:spLocks noChangeShapeType="1"/>
            </p:cNvSpPr>
            <p:nvPr userDrawn="1"/>
          </p:nvSpPr>
          <p:spPr bwMode="auto">
            <a:xfrm>
              <a:off x="5297"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34" name="Line 37"/>
            <p:cNvSpPr>
              <a:spLocks noChangeShapeType="1"/>
            </p:cNvSpPr>
            <p:nvPr userDrawn="1"/>
          </p:nvSpPr>
          <p:spPr bwMode="auto">
            <a:xfrm>
              <a:off x="5342"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35" name="Line 38"/>
            <p:cNvSpPr>
              <a:spLocks noChangeShapeType="1"/>
            </p:cNvSpPr>
            <p:nvPr userDrawn="1"/>
          </p:nvSpPr>
          <p:spPr bwMode="auto">
            <a:xfrm>
              <a:off x="5387"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36" name="Line 39"/>
            <p:cNvSpPr>
              <a:spLocks noChangeShapeType="1"/>
            </p:cNvSpPr>
            <p:nvPr userDrawn="1"/>
          </p:nvSpPr>
          <p:spPr bwMode="auto">
            <a:xfrm>
              <a:off x="5433"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37" name="Line 40"/>
            <p:cNvSpPr>
              <a:spLocks noChangeShapeType="1"/>
            </p:cNvSpPr>
            <p:nvPr userDrawn="1"/>
          </p:nvSpPr>
          <p:spPr bwMode="auto">
            <a:xfrm>
              <a:off x="5478"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38" name="Line 41"/>
            <p:cNvSpPr>
              <a:spLocks noChangeShapeType="1"/>
            </p:cNvSpPr>
            <p:nvPr userDrawn="1"/>
          </p:nvSpPr>
          <p:spPr bwMode="auto">
            <a:xfrm>
              <a:off x="5342"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39" name="Line 42"/>
            <p:cNvSpPr>
              <a:spLocks noChangeShapeType="1"/>
            </p:cNvSpPr>
            <p:nvPr userDrawn="1"/>
          </p:nvSpPr>
          <p:spPr bwMode="auto">
            <a:xfrm>
              <a:off x="5387"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40" name="Line 43"/>
            <p:cNvSpPr>
              <a:spLocks noChangeShapeType="1"/>
            </p:cNvSpPr>
            <p:nvPr userDrawn="1"/>
          </p:nvSpPr>
          <p:spPr bwMode="auto">
            <a:xfrm>
              <a:off x="5433"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41" name="Line 44"/>
            <p:cNvSpPr>
              <a:spLocks noChangeShapeType="1"/>
            </p:cNvSpPr>
            <p:nvPr userDrawn="1"/>
          </p:nvSpPr>
          <p:spPr bwMode="auto">
            <a:xfrm>
              <a:off x="5478"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grpSp>
      <p:grpSp>
        <p:nvGrpSpPr>
          <p:cNvPr id="42" name="Group 45"/>
          <p:cNvGrpSpPr>
            <a:grpSpLocks/>
          </p:cNvGrpSpPr>
          <p:nvPr/>
        </p:nvGrpSpPr>
        <p:grpSpPr bwMode="auto">
          <a:xfrm rot="-5400000">
            <a:off x="4428331" y="1593057"/>
            <a:ext cx="287337" cy="9144000"/>
            <a:chOff x="5330" y="3385"/>
            <a:chExt cx="181" cy="935"/>
          </a:xfrm>
        </p:grpSpPr>
        <p:sp>
          <p:nvSpPr>
            <p:cNvPr id="43" name="Line 46"/>
            <p:cNvSpPr>
              <a:spLocks noChangeShapeType="1"/>
            </p:cNvSpPr>
            <p:nvPr userDrawn="1"/>
          </p:nvSpPr>
          <p:spPr bwMode="auto">
            <a:xfrm>
              <a:off x="5297"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44" name="Line 47"/>
            <p:cNvSpPr>
              <a:spLocks noChangeShapeType="1"/>
            </p:cNvSpPr>
            <p:nvPr userDrawn="1"/>
          </p:nvSpPr>
          <p:spPr bwMode="auto">
            <a:xfrm>
              <a:off x="5342"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45" name="Line 48"/>
            <p:cNvSpPr>
              <a:spLocks noChangeShapeType="1"/>
            </p:cNvSpPr>
            <p:nvPr userDrawn="1"/>
          </p:nvSpPr>
          <p:spPr bwMode="auto">
            <a:xfrm>
              <a:off x="5387"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46" name="Line 49"/>
            <p:cNvSpPr>
              <a:spLocks noChangeShapeType="1"/>
            </p:cNvSpPr>
            <p:nvPr userDrawn="1"/>
          </p:nvSpPr>
          <p:spPr bwMode="auto">
            <a:xfrm>
              <a:off x="5433"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47" name="Line 50"/>
            <p:cNvSpPr>
              <a:spLocks noChangeShapeType="1"/>
            </p:cNvSpPr>
            <p:nvPr userDrawn="1"/>
          </p:nvSpPr>
          <p:spPr bwMode="auto">
            <a:xfrm>
              <a:off x="5478"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48" name="Line 51"/>
            <p:cNvSpPr>
              <a:spLocks noChangeShapeType="1"/>
            </p:cNvSpPr>
            <p:nvPr userDrawn="1"/>
          </p:nvSpPr>
          <p:spPr bwMode="auto">
            <a:xfrm>
              <a:off x="5342"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49" name="Line 52"/>
            <p:cNvSpPr>
              <a:spLocks noChangeShapeType="1"/>
            </p:cNvSpPr>
            <p:nvPr userDrawn="1"/>
          </p:nvSpPr>
          <p:spPr bwMode="auto">
            <a:xfrm>
              <a:off x="5387"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50" name="Line 53"/>
            <p:cNvSpPr>
              <a:spLocks noChangeShapeType="1"/>
            </p:cNvSpPr>
            <p:nvPr userDrawn="1"/>
          </p:nvSpPr>
          <p:spPr bwMode="auto">
            <a:xfrm>
              <a:off x="5433"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51" name="Line 54"/>
            <p:cNvSpPr>
              <a:spLocks noChangeShapeType="1"/>
            </p:cNvSpPr>
            <p:nvPr userDrawn="1"/>
          </p:nvSpPr>
          <p:spPr bwMode="auto">
            <a:xfrm>
              <a:off x="5478"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grpSp>
      <p:sp>
        <p:nvSpPr>
          <p:cNvPr id="52" name="AutoShape 55"/>
          <p:cNvSpPr>
            <a:spLocks noChangeArrowheads="1"/>
          </p:cNvSpPr>
          <p:nvPr/>
        </p:nvSpPr>
        <p:spPr bwMode="auto">
          <a:xfrm rot="10800000">
            <a:off x="611188" y="836613"/>
            <a:ext cx="504825" cy="433387"/>
          </a:xfrm>
          <a:prstGeom prst="triangle">
            <a:avLst>
              <a:gd name="adj" fmla="val 50000"/>
            </a:avLst>
          </a:prstGeom>
          <a:solidFill>
            <a:schemeClr val="bg1"/>
          </a:solidFill>
          <a:ln w="9525" algn="ctr">
            <a:noFill/>
            <a:miter lim="800000"/>
            <a:headEnd/>
            <a:tailEnd/>
          </a:ln>
          <a:effectLst/>
        </p:spPr>
        <p:txBody>
          <a:bodyPr wrap="none" anchor="ctr"/>
          <a:lstStyle/>
          <a:p>
            <a:pPr>
              <a:defRPr/>
            </a:pPr>
            <a:endParaRPr lang="zh-TW" altLang="en-US">
              <a:ea typeface="新細明體" pitchFamily="18" charset="-120"/>
            </a:endParaRPr>
          </a:p>
        </p:txBody>
      </p:sp>
      <p:pic>
        <p:nvPicPr>
          <p:cNvPr id="53" name="Picture 56" descr="未命名 - 4"/>
          <p:cNvPicPr>
            <a:picLocks noChangeAspect="1" noChangeArrowheads="1"/>
          </p:cNvPicPr>
          <p:nvPr/>
        </p:nvPicPr>
        <p:blipFill>
          <a:blip r:embed="rId2" cstate="print"/>
          <a:srcRect/>
          <a:stretch>
            <a:fillRect/>
          </a:stretch>
        </p:blipFill>
        <p:spPr bwMode="auto">
          <a:xfrm>
            <a:off x="0" y="0"/>
            <a:ext cx="1692275" cy="1417638"/>
          </a:xfrm>
          <a:prstGeom prst="rect">
            <a:avLst/>
          </a:prstGeom>
          <a:noFill/>
          <a:ln w="9525">
            <a:noFill/>
            <a:miter lim="800000"/>
            <a:headEnd/>
            <a:tailEnd/>
          </a:ln>
        </p:spPr>
      </p:pic>
      <p:pic>
        <p:nvPicPr>
          <p:cNvPr id="54" name="Picture 57" descr="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20229857">
            <a:off x="7524750" y="5373688"/>
            <a:ext cx="1536700" cy="1384300"/>
          </a:xfrm>
          <a:prstGeom prst="rect">
            <a:avLst/>
          </a:prstGeom>
          <a:noFill/>
          <a:ln w="9525">
            <a:noFill/>
            <a:miter lim="800000"/>
            <a:headEnd/>
            <a:tailEnd/>
          </a:ln>
        </p:spPr>
      </p:pic>
      <p:pic>
        <p:nvPicPr>
          <p:cNvPr id="55" name="Picture 58" descr="未命名 - 2"/>
          <p:cNvPicPr>
            <a:picLocks noChangeAspect="1" noChangeArrowheads="1"/>
          </p:cNvPicPr>
          <p:nvPr/>
        </p:nvPicPr>
        <p:blipFill>
          <a:blip r:embed="rId4" cstate="print">
            <a:clrChange>
              <a:clrFrom>
                <a:srgbClr val="FFFFFF"/>
              </a:clrFrom>
              <a:clrTo>
                <a:srgbClr val="FFFFFF">
                  <a:alpha val="0"/>
                </a:srgbClr>
              </a:clrTo>
            </a:clrChange>
          </a:blip>
          <a:srcRect l="10979" t="3796" r="14021" b="50000"/>
          <a:stretch>
            <a:fillRect/>
          </a:stretch>
        </p:blipFill>
        <p:spPr bwMode="auto">
          <a:xfrm>
            <a:off x="0" y="836613"/>
            <a:ext cx="900113" cy="792162"/>
          </a:xfrm>
          <a:prstGeom prst="rect">
            <a:avLst/>
          </a:prstGeom>
          <a:noFill/>
          <a:ln w="9525">
            <a:noFill/>
            <a:miter lim="800000"/>
            <a:headEnd/>
            <a:tailEnd/>
          </a:ln>
        </p:spPr>
      </p:pic>
      <p:sp>
        <p:nvSpPr>
          <p:cNvPr id="675851" name="Rectangle 11"/>
          <p:cNvSpPr>
            <a:spLocks noGrp="1" noChangeArrowheads="1"/>
          </p:cNvSpPr>
          <p:nvPr>
            <p:ph type="ctrTitle" sz="quarter"/>
          </p:nvPr>
        </p:nvSpPr>
        <p:spPr>
          <a:xfrm>
            <a:off x="684213" y="1700213"/>
            <a:ext cx="7772400" cy="1470025"/>
          </a:xfrm>
        </p:spPr>
        <p:txBody>
          <a:bodyPr/>
          <a:lstStyle>
            <a:lvl1pPr>
              <a:defRPr>
                <a:solidFill>
                  <a:srgbClr val="990033"/>
                </a:solidFill>
              </a:defRPr>
            </a:lvl1pPr>
          </a:lstStyle>
          <a:p>
            <a:r>
              <a:rPr lang="zh-TW" altLang="en-US"/>
              <a:t>按一下以編輯母片標題樣式</a:t>
            </a:r>
          </a:p>
        </p:txBody>
      </p:sp>
      <p:sp>
        <p:nvSpPr>
          <p:cNvPr id="675852" name="Rectangle 12"/>
          <p:cNvSpPr>
            <a:spLocks noGrp="1" noChangeArrowheads="1"/>
          </p:cNvSpPr>
          <p:nvPr>
            <p:ph type="subTitle" sz="quarter" idx="1"/>
          </p:nvPr>
        </p:nvSpPr>
        <p:spPr>
          <a:xfrm>
            <a:off x="1331913" y="3357563"/>
            <a:ext cx="6400800" cy="1752600"/>
          </a:xfrm>
        </p:spPr>
        <p:txBody>
          <a:bodyPr/>
          <a:lstStyle>
            <a:lvl1pPr marL="0" indent="0" algn="ctr">
              <a:buFontTx/>
              <a:buNone/>
              <a:defRPr b="0">
                <a:solidFill>
                  <a:srgbClr val="006699"/>
                </a:solidFill>
              </a:defRPr>
            </a:lvl1pPr>
          </a:lstStyle>
          <a:p>
            <a:r>
              <a:rPr lang="zh-TW" altLang="en-US"/>
              <a:t>按一下以編輯母片副標題樣式</a:t>
            </a:r>
          </a:p>
        </p:txBody>
      </p:sp>
      <p:sp>
        <p:nvSpPr>
          <p:cNvPr id="56" name="Rectangle 4"/>
          <p:cNvSpPr>
            <a:spLocks noGrp="1" noChangeArrowheads="1"/>
          </p:cNvSpPr>
          <p:nvPr>
            <p:ph type="dt" sz="half" idx="10"/>
          </p:nvPr>
        </p:nvSpPr>
        <p:spPr/>
        <p:txBody>
          <a:bodyPr/>
          <a:lstStyle>
            <a:lvl1pPr>
              <a:defRPr/>
            </a:lvl1pPr>
          </a:lstStyle>
          <a:p>
            <a:fld id="{0EAA795A-8444-482D-AD32-5C530F15275A}" type="datetime1">
              <a:rPr lang="zh-TW" altLang="en-US" smtClean="0"/>
              <a:t>2022/4/9</a:t>
            </a:fld>
            <a:endParaRPr lang="zh-TW" altLang="en-US"/>
          </a:p>
        </p:txBody>
      </p:sp>
      <p:sp>
        <p:nvSpPr>
          <p:cNvPr id="57" name="Rectangle 5"/>
          <p:cNvSpPr>
            <a:spLocks noGrp="1" noChangeArrowheads="1"/>
          </p:cNvSpPr>
          <p:nvPr>
            <p:ph type="ftr" sz="quarter" idx="11"/>
          </p:nvPr>
        </p:nvSpPr>
        <p:spPr>
          <a:xfrm>
            <a:off x="3268663" y="6245225"/>
            <a:ext cx="2895600" cy="476250"/>
          </a:xfrm>
        </p:spPr>
        <p:txBody>
          <a:bodyPr/>
          <a:lstStyle>
            <a:lvl1pPr>
              <a:defRPr/>
            </a:lvl1pPr>
          </a:lstStyle>
          <a:p>
            <a:endParaRPr lang="zh-TW" altLang="en-US"/>
          </a:p>
        </p:txBody>
      </p:sp>
      <p:sp>
        <p:nvSpPr>
          <p:cNvPr id="58" name="Rectangle 7"/>
          <p:cNvSpPr>
            <a:spLocks noGrp="1" noChangeArrowheads="1"/>
          </p:cNvSpPr>
          <p:nvPr>
            <p:ph type="sldNum" sz="quarter" idx="12"/>
          </p:nvPr>
        </p:nvSpPr>
        <p:spPr>
          <a:xfrm>
            <a:off x="6697663" y="6245225"/>
            <a:ext cx="2133600" cy="476250"/>
          </a:xfrm>
        </p:spPr>
        <p:txBody>
          <a:bodyPr/>
          <a:lstStyle>
            <a:lvl1pPr>
              <a:defRPr/>
            </a:lvl1pPr>
          </a:lstStyle>
          <a:p>
            <a:fld id="{73DA0BB7-265A-403C-9275-D587AB510EDC}" type="slidenum">
              <a:rPr lang="zh-TW" altLang="en-US" smtClean="0"/>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3"/>
          <p:cNvSpPr>
            <a:spLocks noGrp="1" noChangeArrowheads="1"/>
          </p:cNvSpPr>
          <p:nvPr>
            <p:ph type="dt" sz="half" idx="10"/>
          </p:nvPr>
        </p:nvSpPr>
        <p:spPr>
          <a:ln/>
        </p:spPr>
        <p:txBody>
          <a:bodyPr/>
          <a:lstStyle>
            <a:lvl1pPr>
              <a:defRPr/>
            </a:lvl1pPr>
          </a:lstStyle>
          <a:p>
            <a:fld id="{016721E5-FA03-40E3-88DE-0A572A7C299A}" type="datetime1">
              <a:rPr lang="zh-TW" altLang="en-US" smtClean="0"/>
              <a:t>2022/4/9</a:t>
            </a:fld>
            <a:endParaRPr lang="zh-TW" altLang="en-US"/>
          </a:p>
        </p:txBody>
      </p:sp>
      <p:sp>
        <p:nvSpPr>
          <p:cNvPr id="6" name="Rectangle 4"/>
          <p:cNvSpPr>
            <a:spLocks noGrp="1" noChangeArrowheads="1"/>
          </p:cNvSpPr>
          <p:nvPr>
            <p:ph type="ftr" sz="quarter" idx="11"/>
          </p:nvPr>
        </p:nvSpPr>
        <p:spPr>
          <a:ln/>
        </p:spPr>
        <p:txBody>
          <a:bodyPr/>
          <a:lstStyle>
            <a:lvl1pPr>
              <a:defRPr/>
            </a:lvl1pPr>
          </a:lstStyle>
          <a:p>
            <a:endParaRPr lang="zh-TW" altLang="en-US"/>
          </a:p>
        </p:txBody>
      </p:sp>
      <p:sp>
        <p:nvSpPr>
          <p:cNvPr id="7" name="Rectangle 9"/>
          <p:cNvSpPr>
            <a:spLocks noGrp="1" noChangeArrowheads="1"/>
          </p:cNvSpPr>
          <p:nvPr>
            <p:ph type="sldNum" sz="quarter" idx="12"/>
          </p:nvPr>
        </p:nvSpPr>
        <p:spPr>
          <a:ln/>
        </p:spPr>
        <p:txBody>
          <a:bodyPr/>
          <a:lstStyle>
            <a:lvl1pPr>
              <a:defRPr/>
            </a:lvl1pPr>
          </a:lstStyle>
          <a:p>
            <a:fld id="{73DA0BB7-265A-403C-9275-D587AB510EDC}" type="slidenum">
              <a:rPr lang="zh-TW" altLang="en-US" smtClean="0"/>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3"/>
          <p:cNvSpPr>
            <a:spLocks noGrp="1" noChangeArrowheads="1"/>
          </p:cNvSpPr>
          <p:nvPr>
            <p:ph type="dt" sz="half" idx="10"/>
          </p:nvPr>
        </p:nvSpPr>
        <p:spPr>
          <a:ln/>
        </p:spPr>
        <p:txBody>
          <a:bodyPr/>
          <a:lstStyle>
            <a:lvl1pPr>
              <a:defRPr/>
            </a:lvl1pPr>
          </a:lstStyle>
          <a:p>
            <a:fld id="{EE10DCD6-8479-47B5-8A02-FE14BA6ABBA4}" type="datetime1">
              <a:rPr lang="zh-TW" altLang="en-US" smtClean="0"/>
              <a:t>2022/4/9</a:t>
            </a:fld>
            <a:endParaRPr lang="zh-TW" altLang="en-US"/>
          </a:p>
        </p:txBody>
      </p:sp>
      <p:sp>
        <p:nvSpPr>
          <p:cNvPr id="6" name="Rectangle 4"/>
          <p:cNvSpPr>
            <a:spLocks noGrp="1" noChangeArrowheads="1"/>
          </p:cNvSpPr>
          <p:nvPr>
            <p:ph type="ftr" sz="quarter" idx="11"/>
          </p:nvPr>
        </p:nvSpPr>
        <p:spPr>
          <a:ln/>
        </p:spPr>
        <p:txBody>
          <a:bodyPr/>
          <a:lstStyle>
            <a:lvl1pPr>
              <a:defRPr/>
            </a:lvl1pPr>
          </a:lstStyle>
          <a:p>
            <a:endParaRPr lang="zh-TW" altLang="en-US"/>
          </a:p>
        </p:txBody>
      </p:sp>
      <p:sp>
        <p:nvSpPr>
          <p:cNvPr id="7" name="Rectangle 9"/>
          <p:cNvSpPr>
            <a:spLocks noGrp="1" noChangeArrowheads="1"/>
          </p:cNvSpPr>
          <p:nvPr>
            <p:ph type="sldNum" sz="quarter" idx="12"/>
          </p:nvPr>
        </p:nvSpPr>
        <p:spPr>
          <a:ln/>
        </p:spPr>
        <p:txBody>
          <a:bodyPr/>
          <a:lstStyle>
            <a:lvl1pPr>
              <a:defRPr/>
            </a:lvl1pPr>
          </a:lstStyle>
          <a:p>
            <a:fld id="{73DA0BB7-265A-403C-9275-D587AB510EDC}" type="slidenum">
              <a:rPr lang="zh-TW" altLang="en-US" smtClean="0"/>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3"/>
          <p:cNvSpPr>
            <a:spLocks noGrp="1" noChangeArrowheads="1"/>
          </p:cNvSpPr>
          <p:nvPr>
            <p:ph type="dt" sz="half" idx="10"/>
          </p:nvPr>
        </p:nvSpPr>
        <p:spPr>
          <a:ln/>
        </p:spPr>
        <p:txBody>
          <a:bodyPr/>
          <a:lstStyle>
            <a:lvl1pPr>
              <a:defRPr/>
            </a:lvl1pPr>
          </a:lstStyle>
          <a:p>
            <a:fld id="{809D0B31-19C1-4790-B3D4-53CE898590C7}" type="datetime1">
              <a:rPr lang="zh-TW" altLang="en-US" smtClean="0"/>
              <a:t>2022/4/9</a:t>
            </a:fld>
            <a:endParaRPr lang="zh-TW" altLang="en-US"/>
          </a:p>
        </p:txBody>
      </p:sp>
      <p:sp>
        <p:nvSpPr>
          <p:cNvPr id="5" name="Rectangle 4"/>
          <p:cNvSpPr>
            <a:spLocks noGrp="1" noChangeArrowheads="1"/>
          </p:cNvSpPr>
          <p:nvPr>
            <p:ph type="ftr" sz="quarter" idx="11"/>
          </p:nvPr>
        </p:nvSpPr>
        <p:spPr>
          <a:ln/>
        </p:spPr>
        <p:txBody>
          <a:bodyPr/>
          <a:lstStyle>
            <a:lvl1pPr>
              <a:defRPr/>
            </a:lvl1pPr>
          </a:lstStyle>
          <a:p>
            <a:endParaRPr lang="zh-TW" altLang="en-US"/>
          </a:p>
        </p:txBody>
      </p:sp>
      <p:sp>
        <p:nvSpPr>
          <p:cNvPr id="6" name="Rectangle 9"/>
          <p:cNvSpPr>
            <a:spLocks noGrp="1" noChangeArrowheads="1"/>
          </p:cNvSpPr>
          <p:nvPr>
            <p:ph type="sldNum" sz="quarter" idx="12"/>
          </p:nvPr>
        </p:nvSpPr>
        <p:spPr>
          <a:ln/>
        </p:spPr>
        <p:txBody>
          <a:bodyPr/>
          <a:lstStyle>
            <a:lvl1pPr>
              <a:defRPr/>
            </a:lvl1pPr>
          </a:lstStyle>
          <a:p>
            <a:fld id="{73DA0BB7-265A-403C-9275-D587AB510EDC}" type="slidenum">
              <a:rPr lang="zh-TW" altLang="en-US" smtClean="0"/>
              <a:t>‹#›</a:t>
            </a:fld>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873875" y="404813"/>
            <a:ext cx="2111375" cy="5894387"/>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539750" y="404813"/>
            <a:ext cx="6181725" cy="589438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3"/>
          <p:cNvSpPr>
            <a:spLocks noGrp="1" noChangeArrowheads="1"/>
          </p:cNvSpPr>
          <p:nvPr>
            <p:ph type="dt" sz="half" idx="10"/>
          </p:nvPr>
        </p:nvSpPr>
        <p:spPr>
          <a:ln/>
        </p:spPr>
        <p:txBody>
          <a:bodyPr/>
          <a:lstStyle>
            <a:lvl1pPr>
              <a:defRPr/>
            </a:lvl1pPr>
          </a:lstStyle>
          <a:p>
            <a:fld id="{804BE4E2-A109-489A-A533-CE5DC575D8E1}" type="datetime1">
              <a:rPr lang="zh-TW" altLang="en-US" smtClean="0"/>
              <a:t>2022/4/9</a:t>
            </a:fld>
            <a:endParaRPr lang="zh-TW" altLang="en-US"/>
          </a:p>
        </p:txBody>
      </p:sp>
      <p:sp>
        <p:nvSpPr>
          <p:cNvPr id="5" name="Rectangle 4"/>
          <p:cNvSpPr>
            <a:spLocks noGrp="1" noChangeArrowheads="1"/>
          </p:cNvSpPr>
          <p:nvPr>
            <p:ph type="ftr" sz="quarter" idx="11"/>
          </p:nvPr>
        </p:nvSpPr>
        <p:spPr>
          <a:ln/>
        </p:spPr>
        <p:txBody>
          <a:bodyPr/>
          <a:lstStyle>
            <a:lvl1pPr>
              <a:defRPr/>
            </a:lvl1pPr>
          </a:lstStyle>
          <a:p>
            <a:endParaRPr lang="zh-TW" altLang="en-US"/>
          </a:p>
        </p:txBody>
      </p:sp>
      <p:sp>
        <p:nvSpPr>
          <p:cNvPr id="6" name="Rectangle 9"/>
          <p:cNvSpPr>
            <a:spLocks noGrp="1" noChangeArrowheads="1"/>
          </p:cNvSpPr>
          <p:nvPr>
            <p:ph type="sldNum" sz="quarter" idx="12"/>
          </p:nvPr>
        </p:nvSpPr>
        <p:spPr>
          <a:ln/>
        </p:spPr>
        <p:txBody>
          <a:bodyPr/>
          <a:lstStyle>
            <a:lvl1pPr>
              <a:defRPr/>
            </a:lvl1pPr>
          </a:lstStyle>
          <a:p>
            <a:fld id="{73DA0BB7-265A-403C-9275-D587AB510EDC}" type="slidenum">
              <a:rPr lang="zh-TW" altLang="en-US" smtClean="0"/>
              <a:t>‹#›</a:t>
            </a:fld>
            <a:endParaRPr lang="zh-TW"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539750" y="404813"/>
            <a:ext cx="8445500" cy="589438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3"/>
          <p:cNvSpPr>
            <a:spLocks noGrp="1" noChangeArrowheads="1"/>
          </p:cNvSpPr>
          <p:nvPr>
            <p:ph type="dt" sz="half" idx="10"/>
          </p:nvPr>
        </p:nvSpPr>
        <p:spPr>
          <a:ln/>
        </p:spPr>
        <p:txBody>
          <a:bodyPr/>
          <a:lstStyle>
            <a:lvl1pPr>
              <a:defRPr/>
            </a:lvl1pPr>
          </a:lstStyle>
          <a:p>
            <a:fld id="{2FEB22BB-77EC-44F8-9DD2-CF1CC4EC1906}" type="datetime1">
              <a:rPr lang="zh-TW" altLang="en-US" smtClean="0"/>
              <a:t>2022/4/9</a:t>
            </a:fld>
            <a:endParaRPr lang="zh-TW" altLang="en-US"/>
          </a:p>
        </p:txBody>
      </p:sp>
      <p:sp>
        <p:nvSpPr>
          <p:cNvPr id="4" name="Rectangle 4"/>
          <p:cNvSpPr>
            <a:spLocks noGrp="1" noChangeArrowheads="1"/>
          </p:cNvSpPr>
          <p:nvPr>
            <p:ph type="ftr" sz="quarter" idx="11"/>
          </p:nvPr>
        </p:nvSpPr>
        <p:spPr>
          <a:ln/>
        </p:spPr>
        <p:txBody>
          <a:bodyPr/>
          <a:lstStyle>
            <a:lvl1pPr>
              <a:defRPr/>
            </a:lvl1pPr>
          </a:lstStyle>
          <a:p>
            <a:endParaRPr lang="zh-TW" altLang="en-US"/>
          </a:p>
        </p:txBody>
      </p:sp>
      <p:sp>
        <p:nvSpPr>
          <p:cNvPr id="5" name="Rectangle 9"/>
          <p:cNvSpPr>
            <a:spLocks noGrp="1" noChangeArrowheads="1"/>
          </p:cNvSpPr>
          <p:nvPr>
            <p:ph type="sldNum" sz="quarter" idx="12"/>
          </p:nvPr>
        </p:nvSpPr>
        <p:spPr>
          <a:ln/>
        </p:spPr>
        <p:txBody>
          <a:bodyPr/>
          <a:lstStyle>
            <a:lvl1pPr>
              <a:defRPr/>
            </a:lvl1pPr>
          </a:lstStyle>
          <a:p>
            <a:fld id="{73DA0BB7-265A-403C-9275-D587AB510EDC}" type="slidenum">
              <a:rPr lang="zh-TW" altLang="en-US" smtClean="0"/>
              <a:t>‹#›</a:t>
            </a:fld>
            <a:endParaRPr lang="zh-TW" altLang="en-US"/>
          </a:p>
        </p:txBody>
      </p:sp>
      <p:pic>
        <p:nvPicPr>
          <p:cNvPr id="7" name="圖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7788" y="6076841"/>
            <a:ext cx="1876687" cy="781159"/>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755650" y="404813"/>
            <a:ext cx="8229600" cy="1143000"/>
          </a:xfrm>
        </p:spPr>
        <p:txBody>
          <a:bodyPr/>
          <a:lstStyle/>
          <a:p>
            <a:r>
              <a:rPr lang="zh-TW" altLang="en-US"/>
              <a:t>按一下以編輯母片標題樣式</a:t>
            </a:r>
          </a:p>
        </p:txBody>
      </p:sp>
      <p:sp>
        <p:nvSpPr>
          <p:cNvPr id="3" name="內容版面配置區 2"/>
          <p:cNvSpPr>
            <a:spLocks noGrp="1"/>
          </p:cNvSpPr>
          <p:nvPr>
            <p:ph sz="quarter" idx="1"/>
          </p:nvPr>
        </p:nvSpPr>
        <p:spPr>
          <a:xfrm>
            <a:off x="539750" y="1773238"/>
            <a:ext cx="4038600" cy="218598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730750" y="1773238"/>
            <a:ext cx="4038600" cy="218598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539750" y="4111625"/>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內容版面配置區 5"/>
          <p:cNvSpPr>
            <a:spLocks noGrp="1"/>
          </p:cNvSpPr>
          <p:nvPr>
            <p:ph sz="quarter" idx="4"/>
          </p:nvPr>
        </p:nvSpPr>
        <p:spPr>
          <a:xfrm>
            <a:off x="4730750" y="4111625"/>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3"/>
          <p:cNvSpPr>
            <a:spLocks noGrp="1" noChangeArrowheads="1"/>
          </p:cNvSpPr>
          <p:nvPr>
            <p:ph type="dt" sz="half" idx="10"/>
          </p:nvPr>
        </p:nvSpPr>
        <p:spPr>
          <a:ln/>
        </p:spPr>
        <p:txBody>
          <a:bodyPr/>
          <a:lstStyle>
            <a:lvl1pPr>
              <a:defRPr/>
            </a:lvl1pPr>
          </a:lstStyle>
          <a:p>
            <a:fld id="{1EB6CC14-798E-48D6-A8F8-894BAFC70157}" type="datetime1">
              <a:rPr lang="zh-TW" altLang="en-US" smtClean="0"/>
              <a:t>2022/4/9</a:t>
            </a:fld>
            <a:endParaRPr lang="zh-TW" altLang="en-US"/>
          </a:p>
        </p:txBody>
      </p:sp>
      <p:sp>
        <p:nvSpPr>
          <p:cNvPr id="8" name="Rectangle 4"/>
          <p:cNvSpPr>
            <a:spLocks noGrp="1" noChangeArrowheads="1"/>
          </p:cNvSpPr>
          <p:nvPr>
            <p:ph type="ftr" sz="quarter" idx="11"/>
          </p:nvPr>
        </p:nvSpPr>
        <p:spPr>
          <a:ln/>
        </p:spPr>
        <p:txBody>
          <a:bodyPr/>
          <a:lstStyle>
            <a:lvl1pPr>
              <a:defRPr/>
            </a:lvl1pPr>
          </a:lstStyle>
          <a:p>
            <a:endParaRPr lang="zh-TW" altLang="en-US"/>
          </a:p>
        </p:txBody>
      </p:sp>
      <p:sp>
        <p:nvSpPr>
          <p:cNvPr id="9" name="Rectangle 9"/>
          <p:cNvSpPr>
            <a:spLocks noGrp="1" noChangeArrowheads="1"/>
          </p:cNvSpPr>
          <p:nvPr>
            <p:ph type="sldNum" sz="quarter" idx="12"/>
          </p:nvPr>
        </p:nvSpPr>
        <p:spPr>
          <a:ln/>
        </p:spPr>
        <p:txBody>
          <a:bodyPr/>
          <a:lstStyle>
            <a:lvl1pPr>
              <a:defRPr/>
            </a:lvl1pPr>
          </a:lstStyle>
          <a:p>
            <a:fld id="{73DA0BB7-265A-403C-9275-D587AB510EDC}" type="slidenum">
              <a:rPr lang="zh-TW" altLang="en-US" smtClean="0"/>
              <a:t>‹#›</a:t>
            </a:fld>
            <a:endParaRPr lang="zh-TW"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755650" y="404813"/>
            <a:ext cx="8229600" cy="1143000"/>
          </a:xfrm>
        </p:spPr>
        <p:txBody>
          <a:bodyPr/>
          <a:lstStyle/>
          <a:p>
            <a:r>
              <a:rPr lang="zh-TW" altLang="en-US"/>
              <a:t>按一下以編輯母片標題樣式</a:t>
            </a:r>
          </a:p>
        </p:txBody>
      </p:sp>
      <p:sp>
        <p:nvSpPr>
          <p:cNvPr id="3" name="內容版面配置區 2"/>
          <p:cNvSpPr>
            <a:spLocks noGrp="1"/>
          </p:cNvSpPr>
          <p:nvPr>
            <p:ph sz="half" idx="1"/>
          </p:nvPr>
        </p:nvSpPr>
        <p:spPr>
          <a:xfrm>
            <a:off x="539750" y="1773238"/>
            <a:ext cx="4038600" cy="452596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730750" y="1773238"/>
            <a:ext cx="4038600" cy="218598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730750" y="4111625"/>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3"/>
          <p:cNvSpPr>
            <a:spLocks noGrp="1" noChangeArrowheads="1"/>
          </p:cNvSpPr>
          <p:nvPr>
            <p:ph type="dt" sz="half" idx="10"/>
          </p:nvPr>
        </p:nvSpPr>
        <p:spPr>
          <a:ln/>
        </p:spPr>
        <p:txBody>
          <a:bodyPr/>
          <a:lstStyle>
            <a:lvl1pPr>
              <a:defRPr/>
            </a:lvl1pPr>
          </a:lstStyle>
          <a:p>
            <a:fld id="{79F84DF7-91BF-4B43-8827-FEA1D1F1176A}" type="datetime1">
              <a:rPr lang="zh-TW" altLang="en-US" smtClean="0"/>
              <a:t>2022/4/9</a:t>
            </a:fld>
            <a:endParaRPr lang="zh-TW" altLang="en-US"/>
          </a:p>
        </p:txBody>
      </p:sp>
      <p:sp>
        <p:nvSpPr>
          <p:cNvPr id="7" name="Rectangle 4"/>
          <p:cNvSpPr>
            <a:spLocks noGrp="1" noChangeArrowheads="1"/>
          </p:cNvSpPr>
          <p:nvPr>
            <p:ph type="ftr" sz="quarter" idx="11"/>
          </p:nvPr>
        </p:nvSpPr>
        <p:spPr>
          <a:ln/>
        </p:spPr>
        <p:txBody>
          <a:bodyPr/>
          <a:lstStyle>
            <a:lvl1pPr>
              <a:defRPr/>
            </a:lvl1pPr>
          </a:lstStyle>
          <a:p>
            <a:endParaRPr lang="zh-TW" altLang="en-US"/>
          </a:p>
        </p:txBody>
      </p:sp>
      <p:sp>
        <p:nvSpPr>
          <p:cNvPr id="8" name="Rectangle 9"/>
          <p:cNvSpPr>
            <a:spLocks noGrp="1" noChangeArrowheads="1"/>
          </p:cNvSpPr>
          <p:nvPr>
            <p:ph type="sldNum" sz="quarter" idx="12"/>
          </p:nvPr>
        </p:nvSpPr>
        <p:spPr>
          <a:ln/>
        </p:spPr>
        <p:txBody>
          <a:bodyPr/>
          <a:lstStyle>
            <a:lvl1pPr>
              <a:defRPr/>
            </a:lvl1pPr>
          </a:lstStyle>
          <a:p>
            <a:fld id="{73DA0BB7-265A-403C-9275-D587AB510EDC}" type="slidenum">
              <a:rPr lang="zh-TW" altLang="en-US" smtClean="0"/>
              <a:t>‹#›</a:t>
            </a:fld>
            <a:endParaRPr lang="zh-TW"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755650" y="404813"/>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539750" y="1773238"/>
            <a:ext cx="4038600" cy="452596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730750" y="1773238"/>
            <a:ext cx="4038600" cy="218598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730750" y="4111625"/>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3"/>
          <p:cNvSpPr>
            <a:spLocks noGrp="1" noChangeArrowheads="1"/>
          </p:cNvSpPr>
          <p:nvPr>
            <p:ph type="dt" sz="half" idx="10"/>
          </p:nvPr>
        </p:nvSpPr>
        <p:spPr>
          <a:ln/>
        </p:spPr>
        <p:txBody>
          <a:bodyPr/>
          <a:lstStyle>
            <a:lvl1pPr>
              <a:defRPr/>
            </a:lvl1pPr>
          </a:lstStyle>
          <a:p>
            <a:fld id="{2A001672-3B76-4BF3-90D3-01F77EC557BB}" type="datetime1">
              <a:rPr lang="zh-TW" altLang="en-US" smtClean="0"/>
              <a:t>2022/4/9</a:t>
            </a:fld>
            <a:endParaRPr lang="zh-TW" altLang="en-US"/>
          </a:p>
        </p:txBody>
      </p:sp>
      <p:sp>
        <p:nvSpPr>
          <p:cNvPr id="7" name="Rectangle 4"/>
          <p:cNvSpPr>
            <a:spLocks noGrp="1" noChangeArrowheads="1"/>
          </p:cNvSpPr>
          <p:nvPr>
            <p:ph type="ftr" sz="quarter" idx="11"/>
          </p:nvPr>
        </p:nvSpPr>
        <p:spPr>
          <a:ln/>
        </p:spPr>
        <p:txBody>
          <a:bodyPr/>
          <a:lstStyle>
            <a:lvl1pPr>
              <a:defRPr/>
            </a:lvl1pPr>
          </a:lstStyle>
          <a:p>
            <a:endParaRPr lang="zh-TW" altLang="en-US"/>
          </a:p>
        </p:txBody>
      </p:sp>
      <p:sp>
        <p:nvSpPr>
          <p:cNvPr id="8" name="Rectangle 9"/>
          <p:cNvSpPr>
            <a:spLocks noGrp="1" noChangeArrowheads="1"/>
          </p:cNvSpPr>
          <p:nvPr>
            <p:ph type="sldNum" sz="quarter" idx="12"/>
          </p:nvPr>
        </p:nvSpPr>
        <p:spPr>
          <a:ln/>
        </p:spPr>
        <p:txBody>
          <a:bodyPr/>
          <a:lstStyle>
            <a:lvl1pPr>
              <a:defRPr/>
            </a:lvl1pPr>
          </a:lstStyle>
          <a:p>
            <a:fld id="{73DA0BB7-265A-403C-9275-D587AB510EDC}" type="slidenum">
              <a:rPr lang="zh-TW" altLang="en-US" smtClean="0"/>
              <a:t>‹#›</a:t>
            </a:fld>
            <a:endParaRPr lang="zh-TW"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755650" y="404813"/>
            <a:ext cx="8229600" cy="1143000"/>
          </a:xfrm>
        </p:spPr>
        <p:txBody>
          <a:bodyPr/>
          <a:lstStyle/>
          <a:p>
            <a:r>
              <a:rPr lang="zh-TW" altLang="en-US"/>
              <a:t>按一下以編輯母片標題樣式</a:t>
            </a:r>
          </a:p>
        </p:txBody>
      </p:sp>
      <p:sp>
        <p:nvSpPr>
          <p:cNvPr id="3" name="表格版面配置區 2"/>
          <p:cNvSpPr>
            <a:spLocks noGrp="1"/>
          </p:cNvSpPr>
          <p:nvPr>
            <p:ph type="tbl" idx="1"/>
          </p:nvPr>
        </p:nvSpPr>
        <p:spPr>
          <a:xfrm>
            <a:off x="539750" y="1773238"/>
            <a:ext cx="8229600" cy="4525962"/>
          </a:xfrm>
        </p:spPr>
        <p:txBody>
          <a:bodyPr/>
          <a:lstStyle/>
          <a:p>
            <a:pPr lvl="0"/>
            <a:r>
              <a:rPr lang="zh-TW" altLang="en-US" noProof="0"/>
              <a:t>按一下圖示以新增表格</a:t>
            </a:r>
          </a:p>
        </p:txBody>
      </p:sp>
      <p:sp>
        <p:nvSpPr>
          <p:cNvPr id="4" name="Rectangle 3"/>
          <p:cNvSpPr>
            <a:spLocks noGrp="1" noChangeArrowheads="1"/>
          </p:cNvSpPr>
          <p:nvPr>
            <p:ph type="dt" sz="half" idx="10"/>
          </p:nvPr>
        </p:nvSpPr>
        <p:spPr>
          <a:ln/>
        </p:spPr>
        <p:txBody>
          <a:bodyPr/>
          <a:lstStyle>
            <a:lvl1pPr>
              <a:defRPr/>
            </a:lvl1pPr>
          </a:lstStyle>
          <a:p>
            <a:fld id="{976D94D6-B711-47BE-856F-53377B701065}" type="datetime1">
              <a:rPr lang="zh-TW" altLang="en-US" smtClean="0"/>
              <a:t>2022/4/9</a:t>
            </a:fld>
            <a:endParaRPr lang="zh-TW" altLang="en-US"/>
          </a:p>
        </p:txBody>
      </p:sp>
      <p:sp>
        <p:nvSpPr>
          <p:cNvPr id="5" name="Rectangle 4"/>
          <p:cNvSpPr>
            <a:spLocks noGrp="1" noChangeArrowheads="1"/>
          </p:cNvSpPr>
          <p:nvPr>
            <p:ph type="ftr" sz="quarter" idx="11"/>
          </p:nvPr>
        </p:nvSpPr>
        <p:spPr>
          <a:ln/>
        </p:spPr>
        <p:txBody>
          <a:bodyPr/>
          <a:lstStyle>
            <a:lvl1pPr>
              <a:defRPr/>
            </a:lvl1pPr>
          </a:lstStyle>
          <a:p>
            <a:endParaRPr lang="zh-TW" altLang="en-US"/>
          </a:p>
        </p:txBody>
      </p:sp>
      <p:sp>
        <p:nvSpPr>
          <p:cNvPr id="6" name="Rectangle 9"/>
          <p:cNvSpPr>
            <a:spLocks noGrp="1" noChangeArrowheads="1"/>
          </p:cNvSpPr>
          <p:nvPr>
            <p:ph type="sldNum" sz="quarter" idx="12"/>
          </p:nvPr>
        </p:nvSpPr>
        <p:spPr>
          <a:ln/>
        </p:spPr>
        <p:txBody>
          <a:bodyPr/>
          <a:lstStyle>
            <a:lvl1pPr>
              <a:defRPr/>
            </a:lvl1pPr>
          </a:lstStyle>
          <a:p>
            <a:fld id="{73DA0BB7-265A-403C-9275-D587AB510EDC}" type="slidenum">
              <a:rPr lang="zh-TW" altLang="en-US" smtClean="0"/>
              <a:t>‹#›</a:t>
            </a:fld>
            <a:endParaRPr lang="zh-TW"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按一下以編輯母片標題樣式</a:t>
            </a:r>
          </a:p>
        </p:txBody>
      </p:sp>
      <p:sp>
        <p:nvSpPr>
          <p:cNvPr id="3" name="Rectangle 3"/>
          <p:cNvSpPr>
            <a:spLocks noGrp="1" noChangeArrowheads="1"/>
          </p:cNvSpPr>
          <p:nvPr>
            <p:ph type="dt" sz="half" idx="10"/>
          </p:nvPr>
        </p:nvSpPr>
        <p:spPr>
          <a:ln/>
        </p:spPr>
        <p:txBody>
          <a:bodyPr/>
          <a:lstStyle>
            <a:lvl1pPr>
              <a:defRPr/>
            </a:lvl1pPr>
          </a:lstStyle>
          <a:p>
            <a:fld id="{757613B8-7B28-4DAD-AF66-CEF77FE39FC1}" type="datetime1">
              <a:rPr lang="zh-TW" altLang="en-US" smtClean="0"/>
              <a:t>2022/4/9</a:t>
            </a:fld>
            <a:endParaRPr lang="zh-TW" altLang="en-US"/>
          </a:p>
        </p:txBody>
      </p:sp>
      <p:sp>
        <p:nvSpPr>
          <p:cNvPr id="4" name="Rectangle 4"/>
          <p:cNvSpPr>
            <a:spLocks noGrp="1" noChangeArrowheads="1"/>
          </p:cNvSpPr>
          <p:nvPr>
            <p:ph type="ftr" sz="quarter" idx="11"/>
          </p:nvPr>
        </p:nvSpPr>
        <p:spPr>
          <a:ln/>
        </p:spPr>
        <p:txBody>
          <a:bodyPr/>
          <a:lstStyle>
            <a:lvl1pPr>
              <a:defRPr/>
            </a:lvl1pPr>
          </a:lstStyle>
          <a:p>
            <a:endParaRPr lang="zh-TW" altLang="en-US"/>
          </a:p>
        </p:txBody>
      </p:sp>
      <p:sp>
        <p:nvSpPr>
          <p:cNvPr id="5" name="Rectangle 9"/>
          <p:cNvSpPr>
            <a:spLocks noGrp="1" noChangeArrowheads="1"/>
          </p:cNvSpPr>
          <p:nvPr>
            <p:ph type="sldNum" sz="quarter" idx="12"/>
          </p:nvPr>
        </p:nvSpPr>
        <p:spPr>
          <a:ln/>
        </p:spPr>
        <p:txBody>
          <a:bodyPr/>
          <a:lstStyle>
            <a:lvl1pPr>
              <a:defRPr/>
            </a:lvl1pPr>
          </a:lstStyle>
          <a:p>
            <a:fld id="{73DA0BB7-265A-403C-9275-D587AB510EDC}" type="slidenum">
              <a:rPr lang="zh-TW" altLang="en-US" smtClean="0"/>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3"/>
          <p:cNvSpPr>
            <a:spLocks noGrp="1" noChangeArrowheads="1"/>
          </p:cNvSpPr>
          <p:nvPr>
            <p:ph type="dt" sz="half" idx="10"/>
          </p:nvPr>
        </p:nvSpPr>
        <p:spPr>
          <a:ln/>
        </p:spPr>
        <p:txBody>
          <a:bodyPr/>
          <a:lstStyle>
            <a:lvl1pPr>
              <a:defRPr/>
            </a:lvl1pPr>
          </a:lstStyle>
          <a:p>
            <a:fld id="{135AE268-7C51-4B88-AD2F-8C96C8E0B972}" type="datetime1">
              <a:rPr lang="zh-TW" altLang="en-US" smtClean="0"/>
              <a:t>2022/4/9</a:t>
            </a:fld>
            <a:endParaRPr lang="zh-TW" altLang="en-US"/>
          </a:p>
        </p:txBody>
      </p:sp>
      <p:sp>
        <p:nvSpPr>
          <p:cNvPr id="5" name="Rectangle 4"/>
          <p:cNvSpPr>
            <a:spLocks noGrp="1" noChangeArrowheads="1"/>
          </p:cNvSpPr>
          <p:nvPr>
            <p:ph type="ftr" sz="quarter" idx="11"/>
          </p:nvPr>
        </p:nvSpPr>
        <p:spPr>
          <a:ln/>
        </p:spPr>
        <p:txBody>
          <a:bodyPr/>
          <a:lstStyle>
            <a:lvl1pPr>
              <a:defRPr/>
            </a:lvl1pPr>
          </a:lstStyle>
          <a:p>
            <a:endParaRPr lang="zh-TW" altLang="en-US"/>
          </a:p>
        </p:txBody>
      </p:sp>
      <p:sp>
        <p:nvSpPr>
          <p:cNvPr id="6" name="Rectangle 9"/>
          <p:cNvSpPr>
            <a:spLocks noGrp="1" noChangeArrowheads="1"/>
          </p:cNvSpPr>
          <p:nvPr>
            <p:ph type="sldNum" sz="quarter" idx="12"/>
          </p:nvPr>
        </p:nvSpPr>
        <p:spPr>
          <a:ln/>
        </p:spPr>
        <p:txBody>
          <a:bodyPr/>
          <a:lstStyle>
            <a:lvl1pPr>
              <a:defRPr/>
            </a:lvl1pPr>
          </a:lstStyle>
          <a:p>
            <a:fld id="{73DA0BB7-265A-403C-9275-D587AB510EDC}" type="slidenum">
              <a:rPr lang="zh-TW" altLang="en-US" smtClean="0"/>
              <a:t>‹#›</a:t>
            </a:fld>
            <a:endParaRPr lang="zh-TW" alt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485B1B-F226-4E3A-BD5B-DB5EDCF00612}"/>
              </a:ext>
            </a:extLst>
          </p:cNvPr>
          <p:cNvSpPr>
            <a:spLocks noGrp="1"/>
          </p:cNvSpPr>
          <p:nvPr>
            <p:ph type="dt" sz="half" idx="10"/>
          </p:nvPr>
        </p:nvSpPr>
        <p:spPr/>
        <p:txBody>
          <a:bodyPr/>
          <a:lstStyle/>
          <a:p>
            <a:fld id="{0C09472F-D349-4627-A10A-14F560EE9CEF}" type="datetimeFigureOut">
              <a:rPr lang="en-IN" smtClean="0"/>
              <a:t>09-04-2022</a:t>
            </a:fld>
            <a:endParaRPr lang="en-IN"/>
          </a:p>
        </p:txBody>
      </p:sp>
      <p:sp>
        <p:nvSpPr>
          <p:cNvPr id="3" name="Footer Placeholder 2">
            <a:extLst>
              <a:ext uri="{FF2B5EF4-FFF2-40B4-BE49-F238E27FC236}">
                <a16:creationId xmlns:a16="http://schemas.microsoft.com/office/drawing/2014/main" id="{6F9A6BF6-ADEA-47AB-984A-CFCBF6B3D2A8}"/>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A8B4E9E-8F8F-48AD-B182-228560D8AB05}"/>
              </a:ext>
            </a:extLst>
          </p:cNvPr>
          <p:cNvSpPr>
            <a:spLocks noGrp="1"/>
          </p:cNvSpPr>
          <p:nvPr>
            <p:ph type="sldNum" sz="quarter" idx="12"/>
          </p:nvPr>
        </p:nvSpPr>
        <p:spPr/>
        <p:txBody>
          <a:bodyPr/>
          <a:lstStyle/>
          <a:p>
            <a:fld id="{0DB25F52-32E8-4620-BEB7-915CB642A34F}" type="slidenum">
              <a:rPr lang="en-IN" smtClean="0"/>
              <a:t>‹#›</a:t>
            </a:fld>
            <a:endParaRPr lang="en-IN"/>
          </a:p>
        </p:txBody>
      </p:sp>
    </p:spTree>
    <p:extLst>
      <p:ext uri="{BB962C8B-B14F-4D97-AF65-F5344CB8AC3E}">
        <p14:creationId xmlns:p14="http://schemas.microsoft.com/office/powerpoint/2010/main" val="1942046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fld id="{AAC7CE95-657A-47F6-AA6A-DD5D6498A00D}" type="datetime1">
              <a:rPr lang="zh-TW" altLang="en-US" smtClean="0"/>
              <a:t>2022/4/9</a:t>
            </a:fld>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9FA8B1F8-F142-42F9-BA07-A7C9A64E7641}" type="slidenum">
              <a:rPr lang="en-US" altLang="zh-TW"/>
              <a:pPr>
                <a:defRPr/>
              </a:pPr>
              <a:t>‹#›</a:t>
            </a:fld>
            <a:endParaRPr lang="en-US" altLang="zh-TW"/>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fld id="{0397CC73-13A5-4BCC-A13E-E06167FBEFE9}" type="datetime1">
              <a:rPr lang="zh-TW" altLang="en-US" smtClean="0"/>
              <a:t>2022/4/9</a:t>
            </a:fld>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170FE034-503D-4BF1-A3A1-5124DF8F568C}" type="slidenum">
              <a:rPr lang="en-US" altLang="zh-TW"/>
              <a:pPr>
                <a:defRPr/>
              </a:pPr>
              <a:t>‹#›</a:t>
            </a:fld>
            <a:endParaRPr lang="en-US" altLang="zh-TW"/>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fld id="{ADCC4542-C62B-4E21-9E78-99574C540438}" type="datetime1">
              <a:rPr lang="zh-TW" altLang="en-US" smtClean="0"/>
              <a:t>2022/4/9</a:t>
            </a:fld>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8CA32FF3-EFEE-48F3-963D-7C69C0F3650A}" type="slidenum">
              <a:rPr lang="en-US" altLang="zh-TW"/>
              <a:pPr>
                <a:defRPr/>
              </a:pPr>
              <a:t>‹#›</a:t>
            </a:fld>
            <a:endParaRPr lang="en-US" altLang="zh-TW"/>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539750" y="17732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730750" y="17732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fld id="{B48FB112-D347-4353-97CF-6451E20F6919}" type="datetime1">
              <a:rPr lang="zh-TW" altLang="en-US" smtClean="0"/>
              <a:t>2022/4/9</a:t>
            </a:fld>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7"/>
          <p:cNvSpPr>
            <a:spLocks noGrp="1" noChangeArrowheads="1"/>
          </p:cNvSpPr>
          <p:nvPr>
            <p:ph type="sldNum" sz="quarter" idx="12"/>
          </p:nvPr>
        </p:nvSpPr>
        <p:spPr>
          <a:ln/>
        </p:spPr>
        <p:txBody>
          <a:bodyPr/>
          <a:lstStyle>
            <a:lvl1pPr>
              <a:defRPr/>
            </a:lvl1pPr>
          </a:lstStyle>
          <a:p>
            <a:pPr>
              <a:defRPr/>
            </a:pPr>
            <a:fld id="{D308E200-463B-4DD8-9BB3-C9A240FB401D}" type="slidenum">
              <a:rPr lang="en-US" altLang="zh-TW"/>
              <a:pPr>
                <a:defRPr/>
              </a:pPr>
              <a:t>‹#›</a:t>
            </a:fld>
            <a:endParaRPr lang="en-US" altLang="zh-TW"/>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fld id="{544F1505-038D-4C6B-A0E2-DEBAAF16966C}" type="datetime1">
              <a:rPr lang="zh-TW" altLang="en-US" smtClean="0"/>
              <a:t>2022/4/9</a:t>
            </a:fld>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7"/>
          <p:cNvSpPr>
            <a:spLocks noGrp="1" noChangeArrowheads="1"/>
          </p:cNvSpPr>
          <p:nvPr>
            <p:ph type="sldNum" sz="quarter" idx="12"/>
          </p:nvPr>
        </p:nvSpPr>
        <p:spPr>
          <a:ln/>
        </p:spPr>
        <p:txBody>
          <a:bodyPr/>
          <a:lstStyle>
            <a:lvl1pPr>
              <a:defRPr/>
            </a:lvl1pPr>
          </a:lstStyle>
          <a:p>
            <a:pPr>
              <a:defRPr/>
            </a:pPr>
            <a:fld id="{FBE3733A-4A8D-4078-B242-EBE210405F05}" type="slidenum">
              <a:rPr lang="en-US" altLang="zh-TW"/>
              <a:pPr>
                <a:defRPr/>
              </a:pPr>
              <a:t>‹#›</a:t>
            </a:fld>
            <a:endParaRPr lang="en-US" altLang="zh-TW"/>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fld id="{602CCC2B-F508-444B-ACD3-A014D671AF8B}" type="datetime1">
              <a:rPr lang="zh-TW" altLang="en-US" smtClean="0"/>
              <a:t>2022/4/9</a:t>
            </a:fld>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7"/>
          <p:cNvSpPr>
            <a:spLocks noGrp="1" noChangeArrowheads="1"/>
          </p:cNvSpPr>
          <p:nvPr>
            <p:ph type="sldNum" sz="quarter" idx="12"/>
          </p:nvPr>
        </p:nvSpPr>
        <p:spPr>
          <a:ln/>
        </p:spPr>
        <p:txBody>
          <a:bodyPr/>
          <a:lstStyle>
            <a:lvl1pPr>
              <a:defRPr/>
            </a:lvl1pPr>
          </a:lstStyle>
          <a:p>
            <a:pPr>
              <a:defRPr/>
            </a:pPr>
            <a:fld id="{C9342162-B0E1-4F62-9DC8-76C0CB344576}" type="slidenum">
              <a:rPr lang="en-US" altLang="zh-TW"/>
              <a:pPr>
                <a:defRPr/>
              </a:pPr>
              <a:t>‹#›</a:t>
            </a:fld>
            <a:endParaRPr lang="en-US" altLang="zh-TW"/>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FC737B7-011D-4C6E-90E9-1F441B78F2F1}" type="datetime1">
              <a:rPr lang="zh-TW" altLang="en-US" smtClean="0"/>
              <a:t>2022/4/9</a:t>
            </a:fld>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7"/>
          <p:cNvSpPr>
            <a:spLocks noGrp="1" noChangeArrowheads="1"/>
          </p:cNvSpPr>
          <p:nvPr>
            <p:ph type="sldNum" sz="quarter" idx="12"/>
          </p:nvPr>
        </p:nvSpPr>
        <p:spPr>
          <a:ln/>
        </p:spPr>
        <p:txBody>
          <a:bodyPr/>
          <a:lstStyle>
            <a:lvl1pPr>
              <a:defRPr/>
            </a:lvl1pPr>
          </a:lstStyle>
          <a:p>
            <a:pPr>
              <a:defRPr/>
            </a:pPr>
            <a:fld id="{519ADB1B-1472-4CF9-8974-D661EEB6221C}" type="slidenum">
              <a:rPr lang="en-US" altLang="zh-TW"/>
              <a:pPr>
                <a:defRPr/>
              </a:pPr>
              <a:t>‹#›</a:t>
            </a:fld>
            <a:endParaRPr lang="en-US" altLang="zh-TW"/>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fld id="{9328A7D5-AB33-4757-B5DF-2EA610B7F4D9}" type="datetime1">
              <a:rPr lang="zh-TW" altLang="en-US" smtClean="0"/>
              <a:t>2022/4/9</a:t>
            </a:fld>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7"/>
          <p:cNvSpPr>
            <a:spLocks noGrp="1" noChangeArrowheads="1"/>
          </p:cNvSpPr>
          <p:nvPr>
            <p:ph type="sldNum" sz="quarter" idx="12"/>
          </p:nvPr>
        </p:nvSpPr>
        <p:spPr>
          <a:ln/>
        </p:spPr>
        <p:txBody>
          <a:bodyPr/>
          <a:lstStyle>
            <a:lvl1pPr>
              <a:defRPr/>
            </a:lvl1pPr>
          </a:lstStyle>
          <a:p>
            <a:pPr>
              <a:defRPr/>
            </a:pPr>
            <a:fld id="{9E63D294-4D8F-4760-9645-D5A1CD7284D2}" type="slidenum">
              <a:rPr lang="en-US" altLang="zh-TW"/>
              <a:pPr>
                <a:defRPr/>
              </a:pPr>
              <a:t>‹#›</a:t>
            </a:fld>
            <a:endParaRPr lang="en-US" altLang="zh-TW"/>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fld id="{D96792AD-5428-4AB9-9C88-42A8865AEBBE}" type="datetime1">
              <a:rPr lang="zh-TW" altLang="en-US" smtClean="0"/>
              <a:t>2022/4/9</a:t>
            </a:fld>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7"/>
          <p:cNvSpPr>
            <a:spLocks noGrp="1" noChangeArrowheads="1"/>
          </p:cNvSpPr>
          <p:nvPr>
            <p:ph type="sldNum" sz="quarter" idx="12"/>
          </p:nvPr>
        </p:nvSpPr>
        <p:spPr>
          <a:ln/>
        </p:spPr>
        <p:txBody>
          <a:bodyPr/>
          <a:lstStyle>
            <a:lvl1pPr>
              <a:defRPr/>
            </a:lvl1pPr>
          </a:lstStyle>
          <a:p>
            <a:pPr>
              <a:defRPr/>
            </a:pPr>
            <a:fld id="{F600CD53-297C-4D30-95BF-D0F495509029}" type="slidenum">
              <a:rPr lang="en-US" altLang="zh-TW"/>
              <a:pPr>
                <a:defRPr/>
              </a:pPr>
              <a:t>‹#›</a:t>
            </a:fld>
            <a:endParaRPr lang="en-US" alt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3"/>
          <p:cNvSpPr>
            <a:spLocks noGrp="1" noChangeArrowheads="1"/>
          </p:cNvSpPr>
          <p:nvPr>
            <p:ph type="dt" sz="half" idx="10"/>
          </p:nvPr>
        </p:nvSpPr>
        <p:spPr>
          <a:ln/>
        </p:spPr>
        <p:txBody>
          <a:bodyPr/>
          <a:lstStyle>
            <a:lvl1pPr>
              <a:defRPr/>
            </a:lvl1pPr>
          </a:lstStyle>
          <a:p>
            <a:fld id="{40A05F0D-2212-46F2-906D-49A7D312C811}" type="datetime1">
              <a:rPr lang="zh-TW" altLang="en-US" smtClean="0"/>
              <a:t>2022/4/9</a:t>
            </a:fld>
            <a:endParaRPr lang="zh-TW" altLang="en-US"/>
          </a:p>
        </p:txBody>
      </p:sp>
      <p:sp>
        <p:nvSpPr>
          <p:cNvPr id="5" name="Rectangle 4"/>
          <p:cNvSpPr>
            <a:spLocks noGrp="1" noChangeArrowheads="1"/>
          </p:cNvSpPr>
          <p:nvPr>
            <p:ph type="ftr" sz="quarter" idx="11"/>
          </p:nvPr>
        </p:nvSpPr>
        <p:spPr>
          <a:ln/>
        </p:spPr>
        <p:txBody>
          <a:bodyPr/>
          <a:lstStyle>
            <a:lvl1pPr>
              <a:defRPr/>
            </a:lvl1pPr>
          </a:lstStyle>
          <a:p>
            <a:endParaRPr lang="zh-TW" altLang="en-US"/>
          </a:p>
        </p:txBody>
      </p:sp>
      <p:sp>
        <p:nvSpPr>
          <p:cNvPr id="6" name="Rectangle 9"/>
          <p:cNvSpPr>
            <a:spLocks noGrp="1" noChangeArrowheads="1"/>
          </p:cNvSpPr>
          <p:nvPr>
            <p:ph type="sldNum" sz="quarter" idx="12"/>
          </p:nvPr>
        </p:nvSpPr>
        <p:spPr>
          <a:ln/>
        </p:spPr>
        <p:txBody>
          <a:bodyPr/>
          <a:lstStyle>
            <a:lvl1pPr>
              <a:defRPr/>
            </a:lvl1pPr>
          </a:lstStyle>
          <a:p>
            <a:fld id="{73DA0BB7-265A-403C-9275-D587AB510EDC}" type="slidenum">
              <a:rPr lang="zh-TW" altLang="en-US" smtClean="0"/>
              <a:t>‹#›</a:t>
            </a:fld>
            <a:endParaRPr lang="zh-TW"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fld id="{2297D4D6-38AA-4070-9EF1-3F585718044D}" type="datetime1">
              <a:rPr lang="zh-TW" altLang="en-US" smtClean="0"/>
              <a:t>2022/4/9</a:t>
            </a:fld>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B24BAE58-D972-45AC-AA46-5EFC9B164CB8}" type="slidenum">
              <a:rPr lang="en-US" altLang="zh-TW"/>
              <a:pPr>
                <a:defRPr/>
              </a:pPr>
              <a:t>‹#›</a:t>
            </a:fld>
            <a:endParaRPr lang="en-US" altLang="zh-TW"/>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873875" y="404813"/>
            <a:ext cx="2111375" cy="5894387"/>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539750" y="404813"/>
            <a:ext cx="6181725" cy="589438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fld id="{CF78A1AF-CC60-424B-8DEC-74A0D4D4840B}" type="datetime1">
              <a:rPr lang="zh-TW" altLang="en-US" smtClean="0"/>
              <a:t>2022/4/9</a:t>
            </a:fld>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70E9C4F1-E3C1-4C33-8AEA-613BE044C1E5}" type="slidenum">
              <a:rPr lang="en-US" altLang="zh-TW"/>
              <a:pPr>
                <a:defRPr/>
              </a:pPr>
              <a:t>‹#›</a:t>
            </a:fld>
            <a:endParaRPr lang="en-US"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4964E9C4-1B5B-4305-8666-2F2FCD7B92ED}" type="datetime1">
              <a:rPr lang="zh-TW" altLang="en-US" smtClean="0"/>
              <a:t>2022/4/9</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t>‹#›</a:t>
            </a:fld>
            <a:endParaRPr lang="zh-TW" altLang="en-US"/>
          </a:p>
        </p:txBody>
      </p:sp>
    </p:spTree>
    <p:extLst>
      <p:ext uri="{BB962C8B-B14F-4D97-AF65-F5344CB8AC3E}">
        <p14:creationId xmlns:p14="http://schemas.microsoft.com/office/powerpoint/2010/main" val="171777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539750" y="17732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730750" y="17732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3"/>
          <p:cNvSpPr>
            <a:spLocks noGrp="1" noChangeArrowheads="1"/>
          </p:cNvSpPr>
          <p:nvPr>
            <p:ph type="dt" sz="half" idx="10"/>
          </p:nvPr>
        </p:nvSpPr>
        <p:spPr>
          <a:ln/>
        </p:spPr>
        <p:txBody>
          <a:bodyPr/>
          <a:lstStyle>
            <a:lvl1pPr>
              <a:defRPr/>
            </a:lvl1pPr>
          </a:lstStyle>
          <a:p>
            <a:fld id="{48D00763-A6E0-4E4D-ABA0-9F2CAAF693BE}" type="datetime1">
              <a:rPr lang="zh-TW" altLang="en-US" smtClean="0"/>
              <a:t>2022/4/9</a:t>
            </a:fld>
            <a:endParaRPr lang="zh-TW" altLang="en-US"/>
          </a:p>
        </p:txBody>
      </p:sp>
      <p:sp>
        <p:nvSpPr>
          <p:cNvPr id="6" name="Rectangle 4"/>
          <p:cNvSpPr>
            <a:spLocks noGrp="1" noChangeArrowheads="1"/>
          </p:cNvSpPr>
          <p:nvPr>
            <p:ph type="ftr" sz="quarter" idx="11"/>
          </p:nvPr>
        </p:nvSpPr>
        <p:spPr>
          <a:ln/>
        </p:spPr>
        <p:txBody>
          <a:bodyPr/>
          <a:lstStyle>
            <a:lvl1pPr>
              <a:defRPr/>
            </a:lvl1pPr>
          </a:lstStyle>
          <a:p>
            <a:endParaRPr lang="zh-TW" altLang="en-US"/>
          </a:p>
        </p:txBody>
      </p:sp>
      <p:sp>
        <p:nvSpPr>
          <p:cNvPr id="7" name="Rectangle 9"/>
          <p:cNvSpPr>
            <a:spLocks noGrp="1" noChangeArrowheads="1"/>
          </p:cNvSpPr>
          <p:nvPr>
            <p:ph type="sldNum" sz="quarter" idx="12"/>
          </p:nvPr>
        </p:nvSpPr>
        <p:spPr>
          <a:ln/>
        </p:spPr>
        <p:txBody>
          <a:bodyPr/>
          <a:lstStyle>
            <a:lvl1pPr>
              <a:defRPr/>
            </a:lvl1pPr>
          </a:lstStyle>
          <a:p>
            <a:fld id="{73DA0BB7-265A-403C-9275-D587AB510EDC}" type="slidenum">
              <a:rPr lang="zh-TW" altLang="en-US" smtClean="0"/>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3"/>
          <p:cNvSpPr>
            <a:spLocks noGrp="1" noChangeArrowheads="1"/>
          </p:cNvSpPr>
          <p:nvPr>
            <p:ph type="dt" sz="half" idx="10"/>
          </p:nvPr>
        </p:nvSpPr>
        <p:spPr>
          <a:ln/>
        </p:spPr>
        <p:txBody>
          <a:bodyPr/>
          <a:lstStyle>
            <a:lvl1pPr>
              <a:defRPr/>
            </a:lvl1pPr>
          </a:lstStyle>
          <a:p>
            <a:fld id="{446014B3-6333-4E5D-8DBB-F19B0D02D5A7}" type="datetime1">
              <a:rPr lang="zh-TW" altLang="en-US" smtClean="0"/>
              <a:t>2022/4/9</a:t>
            </a:fld>
            <a:endParaRPr lang="zh-TW" altLang="en-US"/>
          </a:p>
        </p:txBody>
      </p:sp>
      <p:sp>
        <p:nvSpPr>
          <p:cNvPr id="8" name="Rectangle 4"/>
          <p:cNvSpPr>
            <a:spLocks noGrp="1" noChangeArrowheads="1"/>
          </p:cNvSpPr>
          <p:nvPr>
            <p:ph type="ftr" sz="quarter" idx="11"/>
          </p:nvPr>
        </p:nvSpPr>
        <p:spPr>
          <a:ln/>
        </p:spPr>
        <p:txBody>
          <a:bodyPr/>
          <a:lstStyle>
            <a:lvl1pPr>
              <a:defRPr/>
            </a:lvl1pPr>
          </a:lstStyle>
          <a:p>
            <a:endParaRPr lang="zh-TW" altLang="en-US"/>
          </a:p>
        </p:txBody>
      </p:sp>
      <p:sp>
        <p:nvSpPr>
          <p:cNvPr id="9" name="Rectangle 9"/>
          <p:cNvSpPr>
            <a:spLocks noGrp="1" noChangeArrowheads="1"/>
          </p:cNvSpPr>
          <p:nvPr>
            <p:ph type="sldNum" sz="quarter" idx="12"/>
          </p:nvPr>
        </p:nvSpPr>
        <p:spPr>
          <a:ln/>
        </p:spPr>
        <p:txBody>
          <a:bodyPr/>
          <a:lstStyle>
            <a:lvl1pPr>
              <a:defRPr/>
            </a:lvl1pPr>
          </a:lstStyle>
          <a:p>
            <a:fld id="{73DA0BB7-265A-403C-9275-D587AB510EDC}" type="slidenum">
              <a:rPr lang="zh-TW" altLang="en-US" smtClean="0"/>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3"/>
          <p:cNvSpPr>
            <a:spLocks noGrp="1" noChangeArrowheads="1"/>
          </p:cNvSpPr>
          <p:nvPr>
            <p:ph type="dt" sz="half" idx="10"/>
          </p:nvPr>
        </p:nvSpPr>
        <p:spPr>
          <a:ln/>
        </p:spPr>
        <p:txBody>
          <a:bodyPr/>
          <a:lstStyle>
            <a:lvl1pPr>
              <a:defRPr/>
            </a:lvl1pPr>
          </a:lstStyle>
          <a:p>
            <a:fld id="{35C4AC7B-2341-45FA-88E0-2FC3887CEB6B}" type="datetime1">
              <a:rPr lang="zh-TW" altLang="en-US" smtClean="0"/>
              <a:t>2022/4/9</a:t>
            </a:fld>
            <a:endParaRPr lang="zh-TW" altLang="en-US"/>
          </a:p>
        </p:txBody>
      </p:sp>
      <p:sp>
        <p:nvSpPr>
          <p:cNvPr id="4" name="Rectangle 4"/>
          <p:cNvSpPr>
            <a:spLocks noGrp="1" noChangeArrowheads="1"/>
          </p:cNvSpPr>
          <p:nvPr>
            <p:ph type="ftr" sz="quarter" idx="11"/>
          </p:nvPr>
        </p:nvSpPr>
        <p:spPr>
          <a:ln/>
        </p:spPr>
        <p:txBody>
          <a:bodyPr/>
          <a:lstStyle>
            <a:lvl1pPr>
              <a:defRPr/>
            </a:lvl1pPr>
          </a:lstStyle>
          <a:p>
            <a:endParaRPr lang="zh-TW" altLang="en-US"/>
          </a:p>
        </p:txBody>
      </p:sp>
      <p:sp>
        <p:nvSpPr>
          <p:cNvPr id="5" name="Rectangle 9"/>
          <p:cNvSpPr>
            <a:spLocks noGrp="1" noChangeArrowheads="1"/>
          </p:cNvSpPr>
          <p:nvPr>
            <p:ph type="sldNum" sz="quarter" idx="12"/>
          </p:nvPr>
        </p:nvSpPr>
        <p:spPr>
          <a:ln/>
        </p:spPr>
        <p:txBody>
          <a:bodyPr/>
          <a:lstStyle>
            <a:lvl1pPr>
              <a:defRPr/>
            </a:lvl1pPr>
          </a:lstStyle>
          <a:p>
            <a:fld id="{73DA0BB7-265A-403C-9275-D587AB510EDC}" type="slidenum">
              <a:rPr lang="zh-TW" altLang="en-US" smtClean="0"/>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空白">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BD0FCF8A-9F96-4F31-A631-1109E15D35FF}" type="datetime1">
              <a:rPr lang="zh-TW" altLang="en-US" smtClean="0"/>
              <a:t>2022/4/9</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t>‹#›</a:t>
            </a:fld>
            <a:endParaRPr lang="zh-TW" altLang="en-US"/>
          </a:p>
        </p:txBody>
      </p:sp>
    </p:spTree>
    <p:extLst>
      <p:ext uri="{BB962C8B-B14F-4D97-AF65-F5344CB8AC3E}">
        <p14:creationId xmlns:p14="http://schemas.microsoft.com/office/powerpoint/2010/main" val="3456424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2.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6"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4.jpe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4818" name="Rectangle 2"/>
          <p:cNvSpPr>
            <a:spLocks noChangeArrowheads="1"/>
          </p:cNvSpPr>
          <p:nvPr/>
        </p:nvSpPr>
        <p:spPr bwMode="auto">
          <a:xfrm>
            <a:off x="0" y="549275"/>
            <a:ext cx="9144000" cy="1296988"/>
          </a:xfrm>
          <a:prstGeom prst="rect">
            <a:avLst/>
          </a:prstGeom>
          <a:gradFill rotWithShape="1">
            <a:gsLst>
              <a:gs pos="0">
                <a:srgbClr val="33CCCC"/>
              </a:gs>
              <a:gs pos="100000">
                <a:schemeClr val="bg1"/>
              </a:gs>
            </a:gsLst>
            <a:lin ang="5400000" scaled="1"/>
          </a:gradFill>
          <a:ln w="9525">
            <a:noFill/>
            <a:miter lim="800000"/>
            <a:headEnd/>
            <a:tailEnd/>
          </a:ln>
          <a:effectLst/>
        </p:spPr>
        <p:txBody>
          <a:bodyPr wrap="none" anchor="ctr"/>
          <a:lstStyle/>
          <a:p>
            <a:pPr>
              <a:defRPr/>
            </a:pPr>
            <a:endParaRPr lang="zh-TW" altLang="en-US">
              <a:ea typeface="新細明體" pitchFamily="18" charset="-120"/>
            </a:endParaRPr>
          </a:p>
        </p:txBody>
      </p:sp>
      <p:sp>
        <p:nvSpPr>
          <p:cNvPr id="674819" name="Rectangle 3"/>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atin typeface="Arial" charset="0"/>
                <a:ea typeface="新細明體" pitchFamily="18" charset="-120"/>
              </a:defRPr>
            </a:lvl1pPr>
          </a:lstStyle>
          <a:p>
            <a:fld id="{A3F2F2CD-5AB1-4171-99DE-02C3FB60CA7B}" type="datetime1">
              <a:rPr lang="zh-TW" altLang="en-US" smtClean="0"/>
              <a:t>2022/4/9</a:t>
            </a:fld>
            <a:endParaRPr lang="zh-TW" altLang="en-US"/>
          </a:p>
        </p:txBody>
      </p:sp>
      <p:sp>
        <p:nvSpPr>
          <p:cNvPr id="674820" name="Rectangle 4"/>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Arial" charset="0"/>
                <a:ea typeface="新細明體" pitchFamily="18" charset="-120"/>
              </a:defRPr>
            </a:lvl1pPr>
          </a:lstStyle>
          <a:p>
            <a:endParaRPr lang="zh-TW" altLang="en-US"/>
          </a:p>
        </p:txBody>
      </p:sp>
      <p:sp>
        <p:nvSpPr>
          <p:cNvPr id="674821" name="Rectangle 5"/>
          <p:cNvSpPr>
            <a:spLocks noChangeArrowheads="1"/>
          </p:cNvSpPr>
          <p:nvPr/>
        </p:nvSpPr>
        <p:spPr bwMode="auto">
          <a:xfrm>
            <a:off x="0" y="0"/>
            <a:ext cx="9144000" cy="260350"/>
          </a:xfrm>
          <a:prstGeom prst="rect">
            <a:avLst/>
          </a:prstGeom>
          <a:solidFill>
            <a:srgbClr val="33CCCC"/>
          </a:solidFill>
          <a:ln w="9525">
            <a:noFill/>
            <a:miter lim="800000"/>
            <a:headEnd/>
            <a:tailEnd/>
          </a:ln>
          <a:effectLst/>
        </p:spPr>
        <p:txBody>
          <a:bodyPr wrap="none" anchor="ctr"/>
          <a:lstStyle/>
          <a:p>
            <a:pPr>
              <a:defRPr/>
            </a:pPr>
            <a:endParaRPr lang="zh-TW" altLang="en-US">
              <a:ea typeface="新細明體" pitchFamily="18" charset="-120"/>
            </a:endParaRPr>
          </a:p>
        </p:txBody>
      </p:sp>
      <p:sp>
        <p:nvSpPr>
          <p:cNvPr id="674822" name="Rectangle 6"/>
          <p:cNvSpPr>
            <a:spLocks noChangeArrowheads="1"/>
          </p:cNvSpPr>
          <p:nvPr/>
        </p:nvSpPr>
        <p:spPr bwMode="auto">
          <a:xfrm>
            <a:off x="0" y="0"/>
            <a:ext cx="9144000" cy="260350"/>
          </a:xfrm>
          <a:prstGeom prst="rect">
            <a:avLst/>
          </a:prstGeom>
          <a:solidFill>
            <a:srgbClr val="003366"/>
          </a:solidFill>
          <a:ln w="9525" algn="ctr">
            <a:noFill/>
            <a:miter lim="800000"/>
            <a:headEnd/>
            <a:tailEnd/>
          </a:ln>
          <a:effectLst/>
        </p:spPr>
        <p:txBody>
          <a:bodyPr wrap="none" anchor="ctr"/>
          <a:lstStyle/>
          <a:p>
            <a:pPr>
              <a:defRPr/>
            </a:pPr>
            <a:endParaRPr lang="zh-TW" altLang="en-US">
              <a:ea typeface="新細明體" pitchFamily="18" charset="-120"/>
            </a:endParaRPr>
          </a:p>
        </p:txBody>
      </p:sp>
      <p:sp>
        <p:nvSpPr>
          <p:cNvPr id="674823" name="Rectangle 7"/>
          <p:cNvSpPr>
            <a:spLocks noChangeArrowheads="1"/>
          </p:cNvSpPr>
          <p:nvPr/>
        </p:nvSpPr>
        <p:spPr bwMode="auto">
          <a:xfrm>
            <a:off x="0" y="260350"/>
            <a:ext cx="9144000" cy="358775"/>
          </a:xfrm>
          <a:prstGeom prst="rect">
            <a:avLst/>
          </a:prstGeom>
          <a:gradFill rotWithShape="1">
            <a:gsLst>
              <a:gs pos="0">
                <a:srgbClr val="003366"/>
              </a:gs>
              <a:gs pos="100000">
                <a:srgbClr val="33CCCC"/>
              </a:gs>
            </a:gsLst>
            <a:lin ang="5400000" scaled="1"/>
          </a:gradFill>
          <a:ln w="9525">
            <a:noFill/>
            <a:miter lim="800000"/>
            <a:headEnd/>
            <a:tailEnd/>
          </a:ln>
          <a:effectLst/>
        </p:spPr>
        <p:txBody>
          <a:bodyPr wrap="none" anchor="ctr"/>
          <a:lstStyle/>
          <a:p>
            <a:pPr>
              <a:defRPr/>
            </a:pPr>
            <a:endParaRPr lang="zh-TW" altLang="en-US">
              <a:ea typeface="新細明體" pitchFamily="18" charset="-120"/>
            </a:endParaRPr>
          </a:p>
        </p:txBody>
      </p:sp>
      <p:sp>
        <p:nvSpPr>
          <p:cNvPr id="674824" name="Rectangle 8"/>
          <p:cNvSpPr>
            <a:spLocks noChangeArrowheads="1"/>
          </p:cNvSpPr>
          <p:nvPr/>
        </p:nvSpPr>
        <p:spPr bwMode="auto">
          <a:xfrm>
            <a:off x="0" y="6453188"/>
            <a:ext cx="9144000" cy="404812"/>
          </a:xfrm>
          <a:prstGeom prst="rect">
            <a:avLst/>
          </a:prstGeom>
          <a:gradFill rotWithShape="1">
            <a:gsLst>
              <a:gs pos="0">
                <a:srgbClr val="003366"/>
              </a:gs>
              <a:gs pos="100000">
                <a:srgbClr val="003366">
                  <a:gamma/>
                  <a:shade val="0"/>
                  <a:invGamma/>
                </a:srgbClr>
              </a:gs>
            </a:gsLst>
            <a:path path="rect">
              <a:fillToRect l="100000" b="100000"/>
            </a:path>
          </a:gradFill>
          <a:ln w="9525" algn="ctr">
            <a:noFill/>
            <a:miter lim="800000"/>
            <a:headEnd/>
            <a:tailEnd/>
          </a:ln>
          <a:effectLst/>
        </p:spPr>
        <p:txBody>
          <a:bodyPr wrap="none" anchor="ctr"/>
          <a:lstStyle/>
          <a:p>
            <a:pPr>
              <a:defRPr/>
            </a:pPr>
            <a:endParaRPr lang="zh-TW" altLang="zh-TW" sz="1800">
              <a:ea typeface="新細明體" pitchFamily="18" charset="-120"/>
            </a:endParaRPr>
          </a:p>
        </p:txBody>
      </p:sp>
      <p:sp>
        <p:nvSpPr>
          <p:cNvPr id="674825" name="Rectangle 9"/>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atin typeface="Arial" charset="0"/>
                <a:ea typeface="新細明體" pitchFamily="18" charset="-120"/>
              </a:defRPr>
            </a:lvl1pPr>
          </a:lstStyle>
          <a:p>
            <a:fld id="{73DA0BB7-265A-403C-9275-D587AB510EDC}" type="slidenum">
              <a:rPr lang="zh-TW" altLang="en-US" smtClean="0"/>
              <a:t>‹#›</a:t>
            </a:fld>
            <a:endParaRPr lang="zh-TW" altLang="en-US"/>
          </a:p>
        </p:txBody>
      </p:sp>
      <p:sp>
        <p:nvSpPr>
          <p:cNvPr id="674826" name="Text Box 10"/>
          <p:cNvSpPr txBox="1">
            <a:spLocks noChangeArrowheads="1"/>
          </p:cNvSpPr>
          <p:nvPr/>
        </p:nvSpPr>
        <p:spPr bwMode="auto">
          <a:xfrm>
            <a:off x="1619250" y="0"/>
            <a:ext cx="7056438" cy="396875"/>
          </a:xfrm>
          <a:prstGeom prst="rect">
            <a:avLst/>
          </a:prstGeom>
          <a:noFill/>
          <a:ln w="9525" algn="ctr">
            <a:noFill/>
            <a:miter lim="800000"/>
            <a:headEnd/>
            <a:tailEnd/>
          </a:ln>
          <a:effectLst/>
        </p:spPr>
        <p:txBody>
          <a:bodyPr>
            <a:spAutoFit/>
          </a:bodyPr>
          <a:lstStyle/>
          <a:p>
            <a:pPr algn="l">
              <a:spcBef>
                <a:spcPct val="50000"/>
              </a:spcBef>
              <a:defRPr/>
            </a:pPr>
            <a:r>
              <a:rPr lang="en-US" altLang="zh-TW" sz="2000" dirty="0">
                <a:solidFill>
                  <a:schemeClr val="bg1"/>
                </a:solidFill>
                <a:latin typeface="Arial Black" pitchFamily="34" charset="0"/>
                <a:ea typeface="新細明體" pitchFamily="18" charset="-120"/>
              </a:rPr>
              <a:t>National Central University</a:t>
            </a:r>
            <a:endParaRPr lang="en-US" altLang="zh-TW" sz="2000" b="1" dirty="0">
              <a:solidFill>
                <a:schemeClr val="bg1"/>
              </a:solidFill>
              <a:latin typeface="Arial Black" pitchFamily="34" charset="0"/>
              <a:ea typeface="新細明體" pitchFamily="18" charset="-120"/>
            </a:endParaRPr>
          </a:p>
        </p:txBody>
      </p:sp>
      <p:sp>
        <p:nvSpPr>
          <p:cNvPr id="674827" name="Rectangle 11"/>
          <p:cNvSpPr>
            <a:spLocks noChangeArrowheads="1"/>
          </p:cNvSpPr>
          <p:nvPr/>
        </p:nvSpPr>
        <p:spPr bwMode="auto">
          <a:xfrm>
            <a:off x="4932363" y="333375"/>
            <a:ext cx="4211637" cy="215900"/>
          </a:xfrm>
          <a:prstGeom prst="rect">
            <a:avLst/>
          </a:prstGeom>
          <a:gradFill rotWithShape="1">
            <a:gsLst>
              <a:gs pos="0">
                <a:srgbClr val="33CCCC">
                  <a:alpha val="31000"/>
                </a:srgbClr>
              </a:gs>
              <a:gs pos="100000">
                <a:srgbClr val="FFFFFF"/>
              </a:gs>
            </a:gsLst>
            <a:lin ang="0" scaled="1"/>
          </a:gradFill>
          <a:ln w="9525" algn="ctr">
            <a:noFill/>
            <a:miter lim="800000"/>
            <a:headEnd/>
            <a:tailEnd/>
          </a:ln>
          <a:effectLst/>
        </p:spPr>
        <p:txBody>
          <a:bodyPr wrap="none" anchor="ctr"/>
          <a:lstStyle/>
          <a:p>
            <a:pPr>
              <a:defRPr/>
            </a:pPr>
            <a:endParaRPr lang="zh-TW" altLang="en-US">
              <a:ea typeface="新細明體" pitchFamily="18" charset="-120"/>
            </a:endParaRPr>
          </a:p>
        </p:txBody>
      </p:sp>
      <p:sp>
        <p:nvSpPr>
          <p:cNvPr id="674828" name="Text Box 12"/>
          <p:cNvSpPr txBox="1">
            <a:spLocks noChangeArrowheads="1"/>
          </p:cNvSpPr>
          <p:nvPr/>
        </p:nvSpPr>
        <p:spPr bwMode="auto">
          <a:xfrm>
            <a:off x="4895850" y="260350"/>
            <a:ext cx="4248150" cy="366713"/>
          </a:xfrm>
          <a:prstGeom prst="rect">
            <a:avLst/>
          </a:prstGeom>
          <a:noFill/>
          <a:ln w="9525" algn="ctr">
            <a:noFill/>
            <a:miter lim="800000"/>
            <a:headEnd/>
            <a:tailEnd/>
          </a:ln>
          <a:effectLst/>
        </p:spPr>
        <p:txBody>
          <a:bodyPr>
            <a:spAutoFit/>
          </a:bodyPr>
          <a:lstStyle/>
          <a:p>
            <a:pPr algn="l">
              <a:spcBef>
                <a:spcPct val="50000"/>
              </a:spcBef>
              <a:defRPr/>
            </a:pPr>
            <a:r>
              <a:rPr lang="en-US" altLang="zh-TW" sz="1800" b="1" i="1">
                <a:solidFill>
                  <a:srgbClr val="003366"/>
                </a:solidFill>
                <a:ea typeface="新細明體" pitchFamily="18" charset="-120"/>
              </a:rPr>
              <a:t>Department of Electrical Engineering</a:t>
            </a:r>
            <a:r>
              <a:rPr lang="en-US" altLang="zh-TW" sz="1800" i="1">
                <a:solidFill>
                  <a:schemeClr val="bg2"/>
                </a:solidFill>
                <a:ea typeface="新細明體" pitchFamily="18" charset="-120"/>
              </a:rPr>
              <a:t> </a:t>
            </a:r>
          </a:p>
        </p:txBody>
      </p:sp>
      <p:grpSp>
        <p:nvGrpSpPr>
          <p:cNvPr id="1039" name="Group 14"/>
          <p:cNvGrpSpPr>
            <a:grpSpLocks/>
          </p:cNvGrpSpPr>
          <p:nvPr/>
        </p:nvGrpSpPr>
        <p:grpSpPr bwMode="auto">
          <a:xfrm rot="-5400000">
            <a:off x="4428331" y="-3520281"/>
            <a:ext cx="287338" cy="9144000"/>
            <a:chOff x="5330" y="3385"/>
            <a:chExt cx="181" cy="935"/>
          </a:xfrm>
        </p:grpSpPr>
        <p:sp>
          <p:nvSpPr>
            <p:cNvPr id="674831" name="Line 15"/>
            <p:cNvSpPr>
              <a:spLocks noChangeShapeType="1"/>
            </p:cNvSpPr>
            <p:nvPr userDrawn="1"/>
          </p:nvSpPr>
          <p:spPr bwMode="auto">
            <a:xfrm>
              <a:off x="5297"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674832" name="Line 16"/>
            <p:cNvSpPr>
              <a:spLocks noChangeShapeType="1"/>
            </p:cNvSpPr>
            <p:nvPr userDrawn="1"/>
          </p:nvSpPr>
          <p:spPr bwMode="auto">
            <a:xfrm>
              <a:off x="5342"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674833" name="Line 17"/>
            <p:cNvSpPr>
              <a:spLocks noChangeShapeType="1"/>
            </p:cNvSpPr>
            <p:nvPr userDrawn="1"/>
          </p:nvSpPr>
          <p:spPr bwMode="auto">
            <a:xfrm>
              <a:off x="5387"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674834" name="Line 18"/>
            <p:cNvSpPr>
              <a:spLocks noChangeShapeType="1"/>
            </p:cNvSpPr>
            <p:nvPr userDrawn="1"/>
          </p:nvSpPr>
          <p:spPr bwMode="auto">
            <a:xfrm>
              <a:off x="5433"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674835" name="Line 19"/>
            <p:cNvSpPr>
              <a:spLocks noChangeShapeType="1"/>
            </p:cNvSpPr>
            <p:nvPr userDrawn="1"/>
          </p:nvSpPr>
          <p:spPr bwMode="auto">
            <a:xfrm>
              <a:off x="5478"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674836" name="Line 20"/>
            <p:cNvSpPr>
              <a:spLocks noChangeShapeType="1"/>
            </p:cNvSpPr>
            <p:nvPr userDrawn="1"/>
          </p:nvSpPr>
          <p:spPr bwMode="auto">
            <a:xfrm>
              <a:off x="5342"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674837" name="Line 21"/>
            <p:cNvSpPr>
              <a:spLocks noChangeShapeType="1"/>
            </p:cNvSpPr>
            <p:nvPr userDrawn="1"/>
          </p:nvSpPr>
          <p:spPr bwMode="auto">
            <a:xfrm>
              <a:off x="5387"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674838" name="Line 22"/>
            <p:cNvSpPr>
              <a:spLocks noChangeShapeType="1"/>
            </p:cNvSpPr>
            <p:nvPr userDrawn="1"/>
          </p:nvSpPr>
          <p:spPr bwMode="auto">
            <a:xfrm>
              <a:off x="5433"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674839" name="Line 23"/>
            <p:cNvSpPr>
              <a:spLocks noChangeShapeType="1"/>
            </p:cNvSpPr>
            <p:nvPr userDrawn="1"/>
          </p:nvSpPr>
          <p:spPr bwMode="auto">
            <a:xfrm>
              <a:off x="5478"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grpSp>
      <p:sp>
        <p:nvSpPr>
          <p:cNvPr id="674840" name="AutoShape 24"/>
          <p:cNvSpPr>
            <a:spLocks noChangeArrowheads="1"/>
          </p:cNvSpPr>
          <p:nvPr/>
        </p:nvSpPr>
        <p:spPr bwMode="auto">
          <a:xfrm rot="-10800000">
            <a:off x="611188" y="908050"/>
            <a:ext cx="504825" cy="433388"/>
          </a:xfrm>
          <a:prstGeom prst="triangle">
            <a:avLst>
              <a:gd name="adj" fmla="val 50000"/>
            </a:avLst>
          </a:prstGeom>
          <a:solidFill>
            <a:schemeClr val="bg1"/>
          </a:solidFill>
          <a:ln w="9525" algn="ctr">
            <a:noFill/>
            <a:miter lim="800000"/>
            <a:headEnd/>
            <a:tailEnd/>
          </a:ln>
          <a:effectLst/>
        </p:spPr>
        <p:txBody>
          <a:bodyPr wrap="none" anchor="ctr"/>
          <a:lstStyle/>
          <a:p>
            <a:pPr>
              <a:defRPr/>
            </a:pPr>
            <a:endParaRPr lang="zh-TW" altLang="en-US">
              <a:ea typeface="新細明體" pitchFamily="18" charset="-120"/>
            </a:endParaRPr>
          </a:p>
        </p:txBody>
      </p:sp>
      <p:grpSp>
        <p:nvGrpSpPr>
          <p:cNvPr id="1041" name="Group 25"/>
          <p:cNvGrpSpPr>
            <a:grpSpLocks/>
          </p:cNvGrpSpPr>
          <p:nvPr/>
        </p:nvGrpSpPr>
        <p:grpSpPr bwMode="auto">
          <a:xfrm>
            <a:off x="250825" y="333375"/>
            <a:ext cx="287338" cy="2636838"/>
            <a:chOff x="5330" y="3385"/>
            <a:chExt cx="181" cy="935"/>
          </a:xfrm>
        </p:grpSpPr>
        <p:sp>
          <p:nvSpPr>
            <p:cNvPr id="674842" name="Line 26"/>
            <p:cNvSpPr>
              <a:spLocks noChangeShapeType="1"/>
            </p:cNvSpPr>
            <p:nvPr userDrawn="1"/>
          </p:nvSpPr>
          <p:spPr bwMode="auto">
            <a:xfrm>
              <a:off x="5330"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674843" name="Line 27"/>
            <p:cNvSpPr>
              <a:spLocks noChangeShapeType="1"/>
            </p:cNvSpPr>
            <p:nvPr userDrawn="1"/>
          </p:nvSpPr>
          <p:spPr bwMode="auto">
            <a:xfrm>
              <a:off x="5375"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674844" name="Line 28"/>
            <p:cNvSpPr>
              <a:spLocks noChangeShapeType="1"/>
            </p:cNvSpPr>
            <p:nvPr userDrawn="1"/>
          </p:nvSpPr>
          <p:spPr bwMode="auto">
            <a:xfrm>
              <a:off x="5420"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674845" name="Line 29"/>
            <p:cNvSpPr>
              <a:spLocks noChangeShapeType="1"/>
            </p:cNvSpPr>
            <p:nvPr userDrawn="1"/>
          </p:nvSpPr>
          <p:spPr bwMode="auto">
            <a:xfrm>
              <a:off x="5466"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674846" name="Line 30"/>
            <p:cNvSpPr>
              <a:spLocks noChangeShapeType="1"/>
            </p:cNvSpPr>
            <p:nvPr userDrawn="1"/>
          </p:nvSpPr>
          <p:spPr bwMode="auto">
            <a:xfrm>
              <a:off x="5511"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674847" name="Line 31"/>
            <p:cNvSpPr>
              <a:spLocks noChangeShapeType="1"/>
            </p:cNvSpPr>
            <p:nvPr userDrawn="1"/>
          </p:nvSpPr>
          <p:spPr bwMode="auto">
            <a:xfrm>
              <a:off x="5375"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674848" name="Line 32"/>
            <p:cNvSpPr>
              <a:spLocks noChangeShapeType="1"/>
            </p:cNvSpPr>
            <p:nvPr userDrawn="1"/>
          </p:nvSpPr>
          <p:spPr bwMode="auto">
            <a:xfrm>
              <a:off x="5420"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674849" name="Line 33"/>
            <p:cNvSpPr>
              <a:spLocks noChangeShapeType="1"/>
            </p:cNvSpPr>
            <p:nvPr userDrawn="1"/>
          </p:nvSpPr>
          <p:spPr bwMode="auto">
            <a:xfrm>
              <a:off x="5466"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674850" name="Line 34"/>
            <p:cNvSpPr>
              <a:spLocks noChangeShapeType="1"/>
            </p:cNvSpPr>
            <p:nvPr userDrawn="1"/>
          </p:nvSpPr>
          <p:spPr bwMode="auto">
            <a:xfrm>
              <a:off x="5511"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grpSp>
      <p:sp>
        <p:nvSpPr>
          <p:cNvPr id="674853" name="Rectangle 37"/>
          <p:cNvSpPr>
            <a:spLocks noChangeArrowheads="1"/>
          </p:cNvSpPr>
          <p:nvPr/>
        </p:nvSpPr>
        <p:spPr bwMode="auto">
          <a:xfrm>
            <a:off x="0" y="5589588"/>
            <a:ext cx="9144000" cy="863600"/>
          </a:xfrm>
          <a:prstGeom prst="rect">
            <a:avLst/>
          </a:prstGeom>
          <a:gradFill rotWithShape="1">
            <a:gsLst>
              <a:gs pos="0">
                <a:schemeClr val="bg1"/>
              </a:gs>
              <a:gs pos="100000">
                <a:srgbClr val="33CCCC"/>
              </a:gs>
            </a:gsLst>
            <a:lin ang="5400000" scaled="1"/>
          </a:gradFill>
          <a:ln w="9525">
            <a:noFill/>
            <a:miter lim="800000"/>
            <a:headEnd/>
            <a:tailEnd/>
          </a:ln>
          <a:effectLst/>
        </p:spPr>
        <p:txBody>
          <a:bodyPr wrap="none" anchor="ctr"/>
          <a:lstStyle/>
          <a:p>
            <a:pPr>
              <a:defRPr/>
            </a:pPr>
            <a:endParaRPr lang="zh-TW" altLang="en-US">
              <a:ea typeface="新細明體" pitchFamily="18" charset="-120"/>
            </a:endParaRPr>
          </a:p>
        </p:txBody>
      </p:sp>
      <p:sp>
        <p:nvSpPr>
          <p:cNvPr id="1045" name="Rectangle 38"/>
          <p:cNvSpPr>
            <a:spLocks noGrp="1" noChangeArrowheads="1"/>
          </p:cNvSpPr>
          <p:nvPr>
            <p:ph type="title"/>
          </p:nvPr>
        </p:nvSpPr>
        <p:spPr bwMode="auto">
          <a:xfrm>
            <a:off x="755650" y="4048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dirty="0"/>
              <a:t>按一下以編輯母片標題樣式</a:t>
            </a:r>
          </a:p>
        </p:txBody>
      </p:sp>
      <p:sp>
        <p:nvSpPr>
          <p:cNvPr id="1046" name="Rectangle 44"/>
          <p:cNvSpPr>
            <a:spLocks noGrp="1" noChangeArrowheads="1"/>
          </p:cNvSpPr>
          <p:nvPr>
            <p:ph type="body" idx="1"/>
          </p:nvPr>
        </p:nvSpPr>
        <p:spPr bwMode="auto">
          <a:xfrm>
            <a:off x="539750" y="17732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grpSp>
        <p:nvGrpSpPr>
          <p:cNvPr id="1047" name="Group 45"/>
          <p:cNvGrpSpPr>
            <a:grpSpLocks/>
          </p:cNvGrpSpPr>
          <p:nvPr/>
        </p:nvGrpSpPr>
        <p:grpSpPr bwMode="auto">
          <a:xfrm rot="-5400000">
            <a:off x="4428331" y="1448594"/>
            <a:ext cx="287338" cy="9144000"/>
            <a:chOff x="5330" y="3385"/>
            <a:chExt cx="181" cy="935"/>
          </a:xfrm>
        </p:grpSpPr>
        <p:sp>
          <p:nvSpPr>
            <p:cNvPr id="674862" name="Line 46"/>
            <p:cNvSpPr>
              <a:spLocks noChangeShapeType="1"/>
            </p:cNvSpPr>
            <p:nvPr userDrawn="1"/>
          </p:nvSpPr>
          <p:spPr bwMode="auto">
            <a:xfrm>
              <a:off x="5297"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674863" name="Line 47"/>
            <p:cNvSpPr>
              <a:spLocks noChangeShapeType="1"/>
            </p:cNvSpPr>
            <p:nvPr userDrawn="1"/>
          </p:nvSpPr>
          <p:spPr bwMode="auto">
            <a:xfrm>
              <a:off x="5342"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674864" name="Line 48"/>
            <p:cNvSpPr>
              <a:spLocks noChangeShapeType="1"/>
            </p:cNvSpPr>
            <p:nvPr userDrawn="1"/>
          </p:nvSpPr>
          <p:spPr bwMode="auto">
            <a:xfrm>
              <a:off x="5387"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674865" name="Line 49"/>
            <p:cNvSpPr>
              <a:spLocks noChangeShapeType="1"/>
            </p:cNvSpPr>
            <p:nvPr userDrawn="1"/>
          </p:nvSpPr>
          <p:spPr bwMode="auto">
            <a:xfrm>
              <a:off x="5433"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674866" name="Line 50"/>
            <p:cNvSpPr>
              <a:spLocks noChangeShapeType="1"/>
            </p:cNvSpPr>
            <p:nvPr userDrawn="1"/>
          </p:nvSpPr>
          <p:spPr bwMode="auto">
            <a:xfrm>
              <a:off x="5478"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674867" name="Line 51"/>
            <p:cNvSpPr>
              <a:spLocks noChangeShapeType="1"/>
            </p:cNvSpPr>
            <p:nvPr userDrawn="1"/>
          </p:nvSpPr>
          <p:spPr bwMode="auto">
            <a:xfrm>
              <a:off x="5342"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674868" name="Line 52"/>
            <p:cNvSpPr>
              <a:spLocks noChangeShapeType="1"/>
            </p:cNvSpPr>
            <p:nvPr userDrawn="1"/>
          </p:nvSpPr>
          <p:spPr bwMode="auto">
            <a:xfrm>
              <a:off x="5387"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674869" name="Line 53"/>
            <p:cNvSpPr>
              <a:spLocks noChangeShapeType="1"/>
            </p:cNvSpPr>
            <p:nvPr userDrawn="1"/>
          </p:nvSpPr>
          <p:spPr bwMode="auto">
            <a:xfrm>
              <a:off x="5433"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674870" name="Line 54"/>
            <p:cNvSpPr>
              <a:spLocks noChangeShapeType="1"/>
            </p:cNvSpPr>
            <p:nvPr userDrawn="1"/>
          </p:nvSpPr>
          <p:spPr bwMode="auto">
            <a:xfrm>
              <a:off x="5478"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702" r:id="rId4"/>
    <p:sldLayoutId id="2147483676" r:id="rId5"/>
    <p:sldLayoutId id="2147483677" r:id="rId6"/>
    <p:sldLayoutId id="2147483678" r:id="rId7"/>
    <p:sldLayoutId id="2147483679" r:id="rId8"/>
    <p:sldLayoutId id="2147483703"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704" r:id="rId20"/>
  </p:sldLayoutIdLst>
  <p:hf hdr="0" ftr="0" dt="0"/>
  <p:txStyles>
    <p:title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p:titleStyle>
    <p:bodyStyle>
      <a:lvl1pPr marL="342900" indent="-342900" algn="l" rtl="0" eaLnBrk="1" fontAlgn="base" hangingPunct="1">
        <a:spcBef>
          <a:spcPct val="20000"/>
        </a:spcBef>
        <a:spcAft>
          <a:spcPct val="0"/>
        </a:spcAft>
        <a:buBlip>
          <a:blip r:embed="rId22"/>
        </a:buBlip>
        <a:defRPr kumimoji="1" sz="3200" b="1">
          <a:solidFill>
            <a:srgbClr val="003366"/>
          </a:solidFill>
          <a:latin typeface="+mn-lt"/>
          <a:ea typeface="+mn-ea"/>
          <a:cs typeface="+mn-cs"/>
        </a:defRPr>
      </a:lvl1pPr>
      <a:lvl2pPr marL="742950" indent="-285750" algn="l" rtl="0" eaLnBrk="1" fontAlgn="base" hangingPunct="1">
        <a:spcBef>
          <a:spcPct val="20000"/>
        </a:spcBef>
        <a:spcAft>
          <a:spcPct val="0"/>
        </a:spcAft>
        <a:buBlip>
          <a:blip r:embed="rId22"/>
        </a:buBlip>
        <a:defRPr kumimoji="1" sz="2800" b="1">
          <a:solidFill>
            <a:srgbClr val="006699"/>
          </a:solidFill>
          <a:latin typeface="+mn-lt"/>
          <a:ea typeface="+mn-ea"/>
        </a:defRPr>
      </a:lvl2pPr>
      <a:lvl3pPr marL="1143000" indent="-228600" algn="l" rtl="0" eaLnBrk="1" fontAlgn="base" hangingPunct="1">
        <a:spcBef>
          <a:spcPct val="20000"/>
        </a:spcBef>
        <a:spcAft>
          <a:spcPct val="0"/>
        </a:spcAft>
        <a:buBlip>
          <a:blip r:embed="rId22"/>
        </a:buBlip>
        <a:defRPr kumimoji="1" sz="2400" b="1">
          <a:solidFill>
            <a:srgbClr val="33CCCC"/>
          </a:solidFill>
          <a:latin typeface="+mn-lt"/>
          <a:ea typeface="+mn-ea"/>
        </a:defRPr>
      </a:lvl3pPr>
      <a:lvl4pPr marL="1600200" indent="-228600" algn="l" rtl="0" eaLnBrk="1" fontAlgn="base" hangingPunct="1">
        <a:spcBef>
          <a:spcPct val="20000"/>
        </a:spcBef>
        <a:spcAft>
          <a:spcPct val="0"/>
        </a:spcAft>
        <a:buBlip>
          <a:blip r:embed="rId22"/>
        </a:buBlip>
        <a:defRPr kumimoji="1" sz="2000" b="1">
          <a:solidFill>
            <a:srgbClr val="66FFFF"/>
          </a:solidFill>
          <a:latin typeface="+mn-lt"/>
          <a:ea typeface="+mn-ea"/>
        </a:defRPr>
      </a:lvl4pPr>
      <a:lvl5pPr marL="2057400" indent="-228600" algn="l" rtl="0" eaLnBrk="1" fontAlgn="base" hangingPunct="1">
        <a:spcBef>
          <a:spcPct val="20000"/>
        </a:spcBef>
        <a:spcAft>
          <a:spcPct val="0"/>
        </a:spcAft>
        <a:buBlip>
          <a:blip r:embed="rId22"/>
        </a:buBlip>
        <a:defRPr kumimoji="1" sz="2000" b="1">
          <a:solidFill>
            <a:schemeClr val="tx1"/>
          </a:solidFill>
          <a:latin typeface="+mn-lt"/>
          <a:ea typeface="+mn-ea"/>
        </a:defRPr>
      </a:lvl5pPr>
      <a:lvl6pPr marL="2514600" indent="-228600" algn="l" rtl="0" eaLnBrk="1" fontAlgn="base" hangingPunct="1">
        <a:spcBef>
          <a:spcPct val="20000"/>
        </a:spcBef>
        <a:spcAft>
          <a:spcPct val="0"/>
        </a:spcAft>
        <a:buBlip>
          <a:blip r:embed="rId22"/>
        </a:buBlip>
        <a:defRPr kumimoji="1" sz="2000" b="1">
          <a:solidFill>
            <a:schemeClr val="tx1"/>
          </a:solidFill>
          <a:latin typeface="+mn-lt"/>
          <a:ea typeface="+mn-ea"/>
        </a:defRPr>
      </a:lvl6pPr>
      <a:lvl7pPr marL="2971800" indent="-228600" algn="l" rtl="0" eaLnBrk="1" fontAlgn="base" hangingPunct="1">
        <a:spcBef>
          <a:spcPct val="20000"/>
        </a:spcBef>
        <a:spcAft>
          <a:spcPct val="0"/>
        </a:spcAft>
        <a:buBlip>
          <a:blip r:embed="rId22"/>
        </a:buBlip>
        <a:defRPr kumimoji="1" sz="2000" b="1">
          <a:solidFill>
            <a:schemeClr val="tx1"/>
          </a:solidFill>
          <a:latin typeface="+mn-lt"/>
          <a:ea typeface="+mn-ea"/>
        </a:defRPr>
      </a:lvl7pPr>
      <a:lvl8pPr marL="3429000" indent="-228600" algn="l" rtl="0" eaLnBrk="1" fontAlgn="base" hangingPunct="1">
        <a:spcBef>
          <a:spcPct val="20000"/>
        </a:spcBef>
        <a:spcAft>
          <a:spcPct val="0"/>
        </a:spcAft>
        <a:buBlip>
          <a:blip r:embed="rId22"/>
        </a:buBlip>
        <a:defRPr kumimoji="1" sz="2000" b="1">
          <a:solidFill>
            <a:schemeClr val="tx1"/>
          </a:solidFill>
          <a:latin typeface="+mn-lt"/>
          <a:ea typeface="+mn-ea"/>
        </a:defRPr>
      </a:lvl8pPr>
      <a:lvl9pPr marL="3886200" indent="-228600" algn="l" rtl="0" eaLnBrk="1" fontAlgn="base" hangingPunct="1">
        <a:spcBef>
          <a:spcPct val="20000"/>
        </a:spcBef>
        <a:spcAft>
          <a:spcPct val="0"/>
        </a:spcAft>
        <a:buBlip>
          <a:blip r:embed="rId22"/>
        </a:buBlip>
        <a:defRPr kumimoji="1" sz="2000" b="1">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7" name="Rectangle 2"/>
          <p:cNvSpPr>
            <a:spLocks noChangeArrowheads="1"/>
          </p:cNvSpPr>
          <p:nvPr/>
        </p:nvSpPr>
        <p:spPr bwMode="auto">
          <a:xfrm>
            <a:off x="0" y="188913"/>
            <a:ext cx="9144000" cy="1657350"/>
          </a:xfrm>
          <a:prstGeom prst="rect">
            <a:avLst/>
          </a:prstGeom>
          <a:gradFill rotWithShape="1">
            <a:gsLst>
              <a:gs pos="0">
                <a:srgbClr val="33CCCC"/>
              </a:gs>
              <a:gs pos="100000">
                <a:schemeClr val="bg1"/>
              </a:gs>
            </a:gsLst>
            <a:lin ang="5400000" scaled="1"/>
          </a:gradFill>
          <a:ln w="9525">
            <a:noFill/>
            <a:miter lim="800000"/>
            <a:headEnd/>
            <a:tailEnd/>
          </a:ln>
          <a:effectLst/>
        </p:spPr>
        <p:txBody>
          <a:bodyPr wrap="none" anchor="ctr"/>
          <a:lstStyle/>
          <a:p>
            <a:pPr>
              <a:defRPr/>
            </a:pPr>
            <a:endParaRPr lang="zh-TW" altLang="en-US">
              <a:ea typeface="新細明體" pitchFamily="18" charset="-120"/>
            </a:endParaRPr>
          </a:p>
        </p:txBody>
      </p:sp>
      <p:sp>
        <p:nvSpPr>
          <p:cNvPr id="58" name="Rectangle 3"/>
          <p:cNvSpPr>
            <a:spLocks noChangeArrowheads="1"/>
          </p:cNvSpPr>
          <p:nvPr/>
        </p:nvSpPr>
        <p:spPr bwMode="auto">
          <a:xfrm>
            <a:off x="0" y="5373688"/>
            <a:ext cx="9144000" cy="1152525"/>
          </a:xfrm>
          <a:prstGeom prst="rect">
            <a:avLst/>
          </a:prstGeom>
          <a:gradFill rotWithShape="1">
            <a:gsLst>
              <a:gs pos="0">
                <a:schemeClr val="bg1"/>
              </a:gs>
              <a:gs pos="100000">
                <a:srgbClr val="33CCCC"/>
              </a:gs>
            </a:gsLst>
            <a:lin ang="5400000" scaled="1"/>
          </a:gradFill>
          <a:ln w="9525">
            <a:noFill/>
            <a:miter lim="800000"/>
            <a:headEnd/>
            <a:tailEnd/>
          </a:ln>
          <a:effectLst/>
        </p:spPr>
        <p:txBody>
          <a:bodyPr wrap="none" anchor="ctr"/>
          <a:lstStyle/>
          <a:p>
            <a:pPr>
              <a:defRPr/>
            </a:pPr>
            <a:endParaRPr lang="zh-TW" altLang="en-US">
              <a:ea typeface="新細明體" pitchFamily="18" charset="-120"/>
            </a:endParaRPr>
          </a:p>
        </p:txBody>
      </p:sp>
      <p:sp>
        <p:nvSpPr>
          <p:cNvPr id="59" name="Rectangle 6"/>
          <p:cNvSpPr>
            <a:spLocks noChangeArrowheads="1"/>
          </p:cNvSpPr>
          <p:nvPr/>
        </p:nvSpPr>
        <p:spPr bwMode="auto">
          <a:xfrm>
            <a:off x="0" y="0"/>
            <a:ext cx="9144000" cy="260350"/>
          </a:xfrm>
          <a:prstGeom prst="rect">
            <a:avLst/>
          </a:prstGeom>
          <a:solidFill>
            <a:srgbClr val="33CCCC"/>
          </a:solidFill>
          <a:ln w="9525">
            <a:noFill/>
            <a:miter lim="800000"/>
            <a:headEnd/>
            <a:tailEnd/>
          </a:ln>
          <a:effectLst/>
        </p:spPr>
        <p:txBody>
          <a:bodyPr wrap="none" anchor="ctr"/>
          <a:lstStyle/>
          <a:p>
            <a:pPr>
              <a:defRPr/>
            </a:pPr>
            <a:endParaRPr lang="zh-TW" altLang="en-US">
              <a:ea typeface="新細明體" pitchFamily="18" charset="-120"/>
            </a:endParaRPr>
          </a:p>
        </p:txBody>
      </p:sp>
      <p:sp>
        <p:nvSpPr>
          <p:cNvPr id="60" name="Text Box 8"/>
          <p:cNvSpPr txBox="1">
            <a:spLocks noChangeArrowheads="1"/>
          </p:cNvSpPr>
          <p:nvPr/>
        </p:nvSpPr>
        <p:spPr bwMode="auto">
          <a:xfrm>
            <a:off x="1619250" y="0"/>
            <a:ext cx="7056438" cy="396875"/>
          </a:xfrm>
          <a:prstGeom prst="rect">
            <a:avLst/>
          </a:prstGeom>
          <a:noFill/>
          <a:ln w="9525" algn="ctr">
            <a:noFill/>
            <a:miter lim="800000"/>
            <a:headEnd/>
            <a:tailEnd/>
          </a:ln>
          <a:effectLst/>
        </p:spPr>
        <p:txBody>
          <a:bodyPr>
            <a:spAutoFit/>
          </a:bodyPr>
          <a:lstStyle/>
          <a:p>
            <a:pPr algn="l">
              <a:spcBef>
                <a:spcPct val="50000"/>
              </a:spcBef>
              <a:defRPr/>
            </a:pPr>
            <a:r>
              <a:rPr lang="en-US" altLang="zh-TW" sz="2000">
                <a:solidFill>
                  <a:schemeClr val="bg1"/>
                </a:solidFill>
                <a:latin typeface="Arial Black" pitchFamily="34" charset="0"/>
                <a:ea typeface="新細明體" pitchFamily="18" charset="-120"/>
              </a:rPr>
              <a:t>National Central University</a:t>
            </a:r>
            <a:endParaRPr lang="en-US" altLang="zh-TW" sz="2000" b="1">
              <a:solidFill>
                <a:schemeClr val="bg1"/>
              </a:solidFill>
              <a:latin typeface="Arial Black" pitchFamily="34" charset="0"/>
              <a:ea typeface="新細明體" pitchFamily="18" charset="-120"/>
            </a:endParaRPr>
          </a:p>
        </p:txBody>
      </p:sp>
      <p:sp>
        <p:nvSpPr>
          <p:cNvPr id="61" name="Rectangle 9"/>
          <p:cNvSpPr>
            <a:spLocks noChangeArrowheads="1"/>
          </p:cNvSpPr>
          <p:nvPr/>
        </p:nvSpPr>
        <p:spPr bwMode="auto">
          <a:xfrm>
            <a:off x="4932363" y="333375"/>
            <a:ext cx="4211637" cy="215900"/>
          </a:xfrm>
          <a:prstGeom prst="rect">
            <a:avLst/>
          </a:prstGeom>
          <a:gradFill rotWithShape="1">
            <a:gsLst>
              <a:gs pos="0">
                <a:srgbClr val="33CCCC">
                  <a:alpha val="31000"/>
                </a:srgbClr>
              </a:gs>
              <a:gs pos="100000">
                <a:srgbClr val="FFFFFF"/>
              </a:gs>
            </a:gsLst>
            <a:lin ang="0" scaled="1"/>
          </a:gradFill>
          <a:ln w="9525" algn="ctr">
            <a:noFill/>
            <a:miter lim="800000"/>
            <a:headEnd/>
            <a:tailEnd/>
          </a:ln>
          <a:effectLst/>
        </p:spPr>
        <p:txBody>
          <a:bodyPr wrap="none" anchor="ctr"/>
          <a:lstStyle/>
          <a:p>
            <a:pPr>
              <a:defRPr/>
            </a:pPr>
            <a:endParaRPr lang="zh-TW" altLang="en-US">
              <a:ea typeface="新細明體" pitchFamily="18" charset="-120"/>
            </a:endParaRPr>
          </a:p>
        </p:txBody>
      </p:sp>
      <p:sp>
        <p:nvSpPr>
          <p:cNvPr id="62" name="Text Box 10"/>
          <p:cNvSpPr txBox="1">
            <a:spLocks noChangeArrowheads="1"/>
          </p:cNvSpPr>
          <p:nvPr/>
        </p:nvSpPr>
        <p:spPr bwMode="auto">
          <a:xfrm>
            <a:off x="4895850" y="260350"/>
            <a:ext cx="4248150" cy="366713"/>
          </a:xfrm>
          <a:prstGeom prst="rect">
            <a:avLst/>
          </a:prstGeom>
          <a:noFill/>
          <a:ln w="9525" algn="ctr">
            <a:noFill/>
            <a:miter lim="800000"/>
            <a:headEnd/>
            <a:tailEnd/>
          </a:ln>
          <a:effectLst/>
        </p:spPr>
        <p:txBody>
          <a:bodyPr>
            <a:spAutoFit/>
          </a:bodyPr>
          <a:lstStyle/>
          <a:p>
            <a:pPr algn="l">
              <a:spcBef>
                <a:spcPct val="50000"/>
              </a:spcBef>
              <a:defRPr/>
            </a:pPr>
            <a:r>
              <a:rPr lang="en-US" altLang="zh-TW" sz="1800" b="1" i="1">
                <a:solidFill>
                  <a:srgbClr val="008080"/>
                </a:solidFill>
                <a:ea typeface="新細明體" pitchFamily="18" charset="-120"/>
              </a:rPr>
              <a:t>Department of Electrical Engineering</a:t>
            </a:r>
            <a:r>
              <a:rPr lang="en-US" altLang="zh-TW" sz="1800" i="1">
                <a:solidFill>
                  <a:schemeClr val="bg1"/>
                </a:solidFill>
                <a:ea typeface="新細明體" pitchFamily="18" charset="-120"/>
              </a:rPr>
              <a:t> </a:t>
            </a:r>
          </a:p>
        </p:txBody>
      </p:sp>
      <p:sp>
        <p:nvSpPr>
          <p:cNvPr id="63" name="Rectangle 13"/>
          <p:cNvSpPr>
            <a:spLocks noChangeArrowheads="1"/>
          </p:cNvSpPr>
          <p:nvPr/>
        </p:nvSpPr>
        <p:spPr bwMode="auto">
          <a:xfrm>
            <a:off x="0" y="6524625"/>
            <a:ext cx="9144000" cy="333375"/>
          </a:xfrm>
          <a:prstGeom prst="rect">
            <a:avLst/>
          </a:prstGeom>
          <a:solidFill>
            <a:srgbClr val="33CCCC"/>
          </a:solidFill>
          <a:ln w="9525" algn="ctr">
            <a:noFill/>
            <a:miter lim="800000"/>
            <a:headEnd/>
            <a:tailEnd/>
          </a:ln>
          <a:effectLst/>
        </p:spPr>
        <p:txBody>
          <a:bodyPr wrap="none" anchor="ctr"/>
          <a:lstStyle/>
          <a:p>
            <a:pPr>
              <a:defRPr/>
            </a:pPr>
            <a:endParaRPr lang="zh-TW" altLang="en-US">
              <a:ea typeface="新細明體" pitchFamily="18" charset="-120"/>
            </a:endParaRPr>
          </a:p>
        </p:txBody>
      </p:sp>
      <p:sp>
        <p:nvSpPr>
          <p:cNvPr id="64" name="Text Box 14"/>
          <p:cNvSpPr txBox="1">
            <a:spLocks noChangeArrowheads="1"/>
          </p:cNvSpPr>
          <p:nvPr/>
        </p:nvSpPr>
        <p:spPr bwMode="auto">
          <a:xfrm>
            <a:off x="1619250" y="6453188"/>
            <a:ext cx="5581650" cy="396875"/>
          </a:xfrm>
          <a:prstGeom prst="rect">
            <a:avLst/>
          </a:prstGeom>
          <a:noFill/>
          <a:ln w="9525" algn="ctr">
            <a:noFill/>
            <a:miter lim="800000"/>
            <a:headEnd/>
            <a:tailEnd/>
          </a:ln>
          <a:effectLst/>
        </p:spPr>
        <p:txBody>
          <a:bodyPr>
            <a:spAutoFit/>
          </a:bodyPr>
          <a:lstStyle/>
          <a:p>
            <a:pPr algn="l">
              <a:spcBef>
                <a:spcPct val="50000"/>
              </a:spcBef>
              <a:defRPr/>
            </a:pPr>
            <a:r>
              <a:rPr lang="en-US" altLang="zh-TW" sz="2000" i="1">
                <a:solidFill>
                  <a:schemeClr val="bg1"/>
                </a:solidFill>
                <a:latin typeface="MisterEarl BT" pitchFamily="66" charset="0"/>
                <a:ea typeface="新細明體" pitchFamily="18" charset="-120"/>
              </a:rPr>
              <a:t>Superfast Photonic &amp; Electronic Device Group</a:t>
            </a:r>
          </a:p>
        </p:txBody>
      </p:sp>
      <p:grpSp>
        <p:nvGrpSpPr>
          <p:cNvPr id="3082" name="Group 15"/>
          <p:cNvGrpSpPr>
            <a:grpSpLocks/>
          </p:cNvGrpSpPr>
          <p:nvPr/>
        </p:nvGrpSpPr>
        <p:grpSpPr bwMode="auto">
          <a:xfrm>
            <a:off x="8604250" y="5373688"/>
            <a:ext cx="287338" cy="1484312"/>
            <a:chOff x="5330" y="3385"/>
            <a:chExt cx="181" cy="935"/>
          </a:xfrm>
        </p:grpSpPr>
        <p:sp>
          <p:nvSpPr>
            <p:cNvPr id="66" name="Line 16"/>
            <p:cNvSpPr>
              <a:spLocks noChangeShapeType="1"/>
            </p:cNvSpPr>
            <p:nvPr userDrawn="1"/>
          </p:nvSpPr>
          <p:spPr bwMode="auto">
            <a:xfrm>
              <a:off x="5330"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67" name="Line 17"/>
            <p:cNvSpPr>
              <a:spLocks noChangeShapeType="1"/>
            </p:cNvSpPr>
            <p:nvPr userDrawn="1"/>
          </p:nvSpPr>
          <p:spPr bwMode="auto">
            <a:xfrm>
              <a:off x="5375"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68" name="Line 18"/>
            <p:cNvSpPr>
              <a:spLocks noChangeShapeType="1"/>
            </p:cNvSpPr>
            <p:nvPr userDrawn="1"/>
          </p:nvSpPr>
          <p:spPr bwMode="auto">
            <a:xfrm>
              <a:off x="5420"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69" name="Line 19"/>
            <p:cNvSpPr>
              <a:spLocks noChangeShapeType="1"/>
            </p:cNvSpPr>
            <p:nvPr userDrawn="1"/>
          </p:nvSpPr>
          <p:spPr bwMode="auto">
            <a:xfrm>
              <a:off x="5466"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70" name="Line 20"/>
            <p:cNvSpPr>
              <a:spLocks noChangeShapeType="1"/>
            </p:cNvSpPr>
            <p:nvPr userDrawn="1"/>
          </p:nvSpPr>
          <p:spPr bwMode="auto">
            <a:xfrm>
              <a:off x="5511"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71" name="Line 21"/>
            <p:cNvSpPr>
              <a:spLocks noChangeShapeType="1"/>
            </p:cNvSpPr>
            <p:nvPr userDrawn="1"/>
          </p:nvSpPr>
          <p:spPr bwMode="auto">
            <a:xfrm>
              <a:off x="5375"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72" name="Line 22"/>
            <p:cNvSpPr>
              <a:spLocks noChangeShapeType="1"/>
            </p:cNvSpPr>
            <p:nvPr userDrawn="1"/>
          </p:nvSpPr>
          <p:spPr bwMode="auto">
            <a:xfrm>
              <a:off x="5420"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73" name="Line 23"/>
            <p:cNvSpPr>
              <a:spLocks noChangeShapeType="1"/>
            </p:cNvSpPr>
            <p:nvPr userDrawn="1"/>
          </p:nvSpPr>
          <p:spPr bwMode="auto">
            <a:xfrm>
              <a:off x="5466"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74" name="Line 24"/>
            <p:cNvSpPr>
              <a:spLocks noChangeShapeType="1"/>
            </p:cNvSpPr>
            <p:nvPr userDrawn="1"/>
          </p:nvSpPr>
          <p:spPr bwMode="auto">
            <a:xfrm>
              <a:off x="5511"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grpSp>
      <p:grpSp>
        <p:nvGrpSpPr>
          <p:cNvPr id="3083" name="Group 25"/>
          <p:cNvGrpSpPr>
            <a:grpSpLocks/>
          </p:cNvGrpSpPr>
          <p:nvPr/>
        </p:nvGrpSpPr>
        <p:grpSpPr bwMode="auto">
          <a:xfrm>
            <a:off x="250825" y="333375"/>
            <a:ext cx="287338" cy="2636838"/>
            <a:chOff x="5330" y="3385"/>
            <a:chExt cx="181" cy="935"/>
          </a:xfrm>
        </p:grpSpPr>
        <p:sp>
          <p:nvSpPr>
            <p:cNvPr id="76" name="Line 26"/>
            <p:cNvSpPr>
              <a:spLocks noChangeShapeType="1"/>
            </p:cNvSpPr>
            <p:nvPr userDrawn="1"/>
          </p:nvSpPr>
          <p:spPr bwMode="auto">
            <a:xfrm>
              <a:off x="5330"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77" name="Line 27"/>
            <p:cNvSpPr>
              <a:spLocks noChangeShapeType="1"/>
            </p:cNvSpPr>
            <p:nvPr userDrawn="1"/>
          </p:nvSpPr>
          <p:spPr bwMode="auto">
            <a:xfrm>
              <a:off x="5375"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78" name="Line 28"/>
            <p:cNvSpPr>
              <a:spLocks noChangeShapeType="1"/>
            </p:cNvSpPr>
            <p:nvPr userDrawn="1"/>
          </p:nvSpPr>
          <p:spPr bwMode="auto">
            <a:xfrm>
              <a:off x="5420"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79" name="Line 29"/>
            <p:cNvSpPr>
              <a:spLocks noChangeShapeType="1"/>
            </p:cNvSpPr>
            <p:nvPr userDrawn="1"/>
          </p:nvSpPr>
          <p:spPr bwMode="auto">
            <a:xfrm>
              <a:off x="5466"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80" name="Line 30"/>
            <p:cNvSpPr>
              <a:spLocks noChangeShapeType="1"/>
            </p:cNvSpPr>
            <p:nvPr userDrawn="1"/>
          </p:nvSpPr>
          <p:spPr bwMode="auto">
            <a:xfrm>
              <a:off x="5511"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81" name="Line 31"/>
            <p:cNvSpPr>
              <a:spLocks noChangeShapeType="1"/>
            </p:cNvSpPr>
            <p:nvPr userDrawn="1"/>
          </p:nvSpPr>
          <p:spPr bwMode="auto">
            <a:xfrm>
              <a:off x="5375"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82" name="Line 32"/>
            <p:cNvSpPr>
              <a:spLocks noChangeShapeType="1"/>
            </p:cNvSpPr>
            <p:nvPr userDrawn="1"/>
          </p:nvSpPr>
          <p:spPr bwMode="auto">
            <a:xfrm>
              <a:off x="5420"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83" name="Line 33"/>
            <p:cNvSpPr>
              <a:spLocks noChangeShapeType="1"/>
            </p:cNvSpPr>
            <p:nvPr userDrawn="1"/>
          </p:nvSpPr>
          <p:spPr bwMode="auto">
            <a:xfrm>
              <a:off x="5466"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84" name="Line 34"/>
            <p:cNvSpPr>
              <a:spLocks noChangeShapeType="1"/>
            </p:cNvSpPr>
            <p:nvPr userDrawn="1"/>
          </p:nvSpPr>
          <p:spPr bwMode="auto">
            <a:xfrm>
              <a:off x="5511"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grpSp>
      <p:grpSp>
        <p:nvGrpSpPr>
          <p:cNvPr id="3084" name="Group 35"/>
          <p:cNvGrpSpPr>
            <a:grpSpLocks/>
          </p:cNvGrpSpPr>
          <p:nvPr/>
        </p:nvGrpSpPr>
        <p:grpSpPr bwMode="auto">
          <a:xfrm rot="-5400000">
            <a:off x="4428331" y="-3520281"/>
            <a:ext cx="287338" cy="9144000"/>
            <a:chOff x="5330" y="3385"/>
            <a:chExt cx="181" cy="935"/>
          </a:xfrm>
        </p:grpSpPr>
        <p:sp>
          <p:nvSpPr>
            <p:cNvPr id="86" name="Line 36"/>
            <p:cNvSpPr>
              <a:spLocks noChangeShapeType="1"/>
            </p:cNvSpPr>
            <p:nvPr userDrawn="1"/>
          </p:nvSpPr>
          <p:spPr bwMode="auto">
            <a:xfrm>
              <a:off x="5297"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87" name="Line 37"/>
            <p:cNvSpPr>
              <a:spLocks noChangeShapeType="1"/>
            </p:cNvSpPr>
            <p:nvPr userDrawn="1"/>
          </p:nvSpPr>
          <p:spPr bwMode="auto">
            <a:xfrm>
              <a:off x="5342"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88" name="Line 38"/>
            <p:cNvSpPr>
              <a:spLocks noChangeShapeType="1"/>
            </p:cNvSpPr>
            <p:nvPr userDrawn="1"/>
          </p:nvSpPr>
          <p:spPr bwMode="auto">
            <a:xfrm>
              <a:off x="5387"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89" name="Line 39"/>
            <p:cNvSpPr>
              <a:spLocks noChangeShapeType="1"/>
            </p:cNvSpPr>
            <p:nvPr userDrawn="1"/>
          </p:nvSpPr>
          <p:spPr bwMode="auto">
            <a:xfrm>
              <a:off x="5433"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90" name="Line 40"/>
            <p:cNvSpPr>
              <a:spLocks noChangeShapeType="1"/>
            </p:cNvSpPr>
            <p:nvPr userDrawn="1"/>
          </p:nvSpPr>
          <p:spPr bwMode="auto">
            <a:xfrm>
              <a:off x="5478"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91" name="Line 41"/>
            <p:cNvSpPr>
              <a:spLocks noChangeShapeType="1"/>
            </p:cNvSpPr>
            <p:nvPr userDrawn="1"/>
          </p:nvSpPr>
          <p:spPr bwMode="auto">
            <a:xfrm>
              <a:off x="5342"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92" name="Line 42"/>
            <p:cNvSpPr>
              <a:spLocks noChangeShapeType="1"/>
            </p:cNvSpPr>
            <p:nvPr userDrawn="1"/>
          </p:nvSpPr>
          <p:spPr bwMode="auto">
            <a:xfrm>
              <a:off x="5387"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93" name="Line 43"/>
            <p:cNvSpPr>
              <a:spLocks noChangeShapeType="1"/>
            </p:cNvSpPr>
            <p:nvPr userDrawn="1"/>
          </p:nvSpPr>
          <p:spPr bwMode="auto">
            <a:xfrm>
              <a:off x="5433"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94" name="Line 44"/>
            <p:cNvSpPr>
              <a:spLocks noChangeShapeType="1"/>
            </p:cNvSpPr>
            <p:nvPr userDrawn="1"/>
          </p:nvSpPr>
          <p:spPr bwMode="auto">
            <a:xfrm>
              <a:off x="5478"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grpSp>
      <p:grpSp>
        <p:nvGrpSpPr>
          <p:cNvPr id="3085" name="Group 45"/>
          <p:cNvGrpSpPr>
            <a:grpSpLocks/>
          </p:cNvGrpSpPr>
          <p:nvPr/>
        </p:nvGrpSpPr>
        <p:grpSpPr bwMode="auto">
          <a:xfrm rot="-5400000">
            <a:off x="4428331" y="1593057"/>
            <a:ext cx="287337" cy="9144000"/>
            <a:chOff x="5330" y="3385"/>
            <a:chExt cx="181" cy="935"/>
          </a:xfrm>
        </p:grpSpPr>
        <p:sp>
          <p:nvSpPr>
            <p:cNvPr id="96" name="Line 46"/>
            <p:cNvSpPr>
              <a:spLocks noChangeShapeType="1"/>
            </p:cNvSpPr>
            <p:nvPr userDrawn="1"/>
          </p:nvSpPr>
          <p:spPr bwMode="auto">
            <a:xfrm>
              <a:off x="5297"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97" name="Line 47"/>
            <p:cNvSpPr>
              <a:spLocks noChangeShapeType="1"/>
            </p:cNvSpPr>
            <p:nvPr userDrawn="1"/>
          </p:nvSpPr>
          <p:spPr bwMode="auto">
            <a:xfrm>
              <a:off x="5342"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98" name="Line 48"/>
            <p:cNvSpPr>
              <a:spLocks noChangeShapeType="1"/>
            </p:cNvSpPr>
            <p:nvPr userDrawn="1"/>
          </p:nvSpPr>
          <p:spPr bwMode="auto">
            <a:xfrm>
              <a:off x="5387"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99" name="Line 49"/>
            <p:cNvSpPr>
              <a:spLocks noChangeShapeType="1"/>
            </p:cNvSpPr>
            <p:nvPr userDrawn="1"/>
          </p:nvSpPr>
          <p:spPr bwMode="auto">
            <a:xfrm>
              <a:off x="5433"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100" name="Line 50"/>
            <p:cNvSpPr>
              <a:spLocks noChangeShapeType="1"/>
            </p:cNvSpPr>
            <p:nvPr userDrawn="1"/>
          </p:nvSpPr>
          <p:spPr bwMode="auto">
            <a:xfrm>
              <a:off x="5478" y="4020"/>
              <a:ext cx="0" cy="300"/>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101" name="Line 51"/>
            <p:cNvSpPr>
              <a:spLocks noChangeShapeType="1"/>
            </p:cNvSpPr>
            <p:nvPr userDrawn="1"/>
          </p:nvSpPr>
          <p:spPr bwMode="auto">
            <a:xfrm>
              <a:off x="5342"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102" name="Line 52"/>
            <p:cNvSpPr>
              <a:spLocks noChangeShapeType="1"/>
            </p:cNvSpPr>
            <p:nvPr userDrawn="1"/>
          </p:nvSpPr>
          <p:spPr bwMode="auto">
            <a:xfrm>
              <a:off x="5387"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103" name="Line 53"/>
            <p:cNvSpPr>
              <a:spLocks noChangeShapeType="1"/>
            </p:cNvSpPr>
            <p:nvPr userDrawn="1"/>
          </p:nvSpPr>
          <p:spPr bwMode="auto">
            <a:xfrm>
              <a:off x="5433"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sp>
          <p:nvSpPr>
            <p:cNvPr id="104" name="Line 54"/>
            <p:cNvSpPr>
              <a:spLocks noChangeShapeType="1"/>
            </p:cNvSpPr>
            <p:nvPr userDrawn="1"/>
          </p:nvSpPr>
          <p:spPr bwMode="auto">
            <a:xfrm>
              <a:off x="5478" y="3385"/>
              <a:ext cx="0" cy="935"/>
            </a:xfrm>
            <a:prstGeom prst="line">
              <a:avLst/>
            </a:prstGeom>
            <a:noFill/>
            <a:ln w="19050">
              <a:solidFill>
                <a:schemeClr val="bg1"/>
              </a:solidFill>
              <a:round/>
              <a:headEnd/>
              <a:tailEnd/>
            </a:ln>
            <a:effectLst/>
          </p:spPr>
          <p:txBody>
            <a:bodyPr/>
            <a:lstStyle/>
            <a:p>
              <a:pPr>
                <a:defRPr/>
              </a:pPr>
              <a:endParaRPr lang="zh-TW" altLang="en-US">
                <a:ea typeface="新細明體" pitchFamily="18" charset="-120"/>
              </a:endParaRPr>
            </a:p>
          </p:txBody>
        </p:sp>
      </p:grpSp>
      <p:sp>
        <p:nvSpPr>
          <p:cNvPr id="105" name="AutoShape 55"/>
          <p:cNvSpPr>
            <a:spLocks noChangeArrowheads="1"/>
          </p:cNvSpPr>
          <p:nvPr/>
        </p:nvSpPr>
        <p:spPr bwMode="auto">
          <a:xfrm rot="-10800000">
            <a:off x="611188" y="836613"/>
            <a:ext cx="504825" cy="433387"/>
          </a:xfrm>
          <a:prstGeom prst="triangle">
            <a:avLst>
              <a:gd name="adj" fmla="val 50000"/>
            </a:avLst>
          </a:prstGeom>
          <a:solidFill>
            <a:schemeClr val="bg1"/>
          </a:solidFill>
          <a:ln w="9525" algn="ctr">
            <a:noFill/>
            <a:miter lim="800000"/>
            <a:headEnd/>
            <a:tailEnd/>
          </a:ln>
          <a:effectLst/>
        </p:spPr>
        <p:txBody>
          <a:bodyPr wrap="none" anchor="ctr"/>
          <a:lstStyle/>
          <a:p>
            <a:pPr>
              <a:defRPr/>
            </a:pPr>
            <a:endParaRPr lang="zh-TW" altLang="en-US">
              <a:ea typeface="新細明體" pitchFamily="18" charset="-120"/>
            </a:endParaRPr>
          </a:p>
        </p:txBody>
      </p:sp>
      <p:pic>
        <p:nvPicPr>
          <p:cNvPr id="3087" name="Picture 56" descr="未命名 - 4"/>
          <p:cNvPicPr>
            <a:picLocks noChangeAspect="1" noChangeArrowheads="1"/>
          </p:cNvPicPr>
          <p:nvPr/>
        </p:nvPicPr>
        <p:blipFill>
          <a:blip r:embed="rId13" cstate="print"/>
          <a:srcRect/>
          <a:stretch>
            <a:fillRect/>
          </a:stretch>
        </p:blipFill>
        <p:spPr bwMode="auto">
          <a:xfrm>
            <a:off x="0" y="0"/>
            <a:ext cx="1692275" cy="1417638"/>
          </a:xfrm>
          <a:prstGeom prst="rect">
            <a:avLst/>
          </a:prstGeom>
          <a:noFill/>
          <a:ln w="9525">
            <a:noFill/>
            <a:miter lim="800000"/>
            <a:headEnd/>
            <a:tailEnd/>
          </a:ln>
        </p:spPr>
      </p:pic>
      <p:pic>
        <p:nvPicPr>
          <p:cNvPr id="3088" name="Picture 57" descr="1"/>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rot="-1370143">
            <a:off x="7524750" y="5373688"/>
            <a:ext cx="1536700" cy="1384300"/>
          </a:xfrm>
          <a:prstGeom prst="rect">
            <a:avLst/>
          </a:prstGeom>
          <a:noFill/>
          <a:ln w="9525">
            <a:noFill/>
            <a:miter lim="800000"/>
            <a:headEnd/>
            <a:tailEnd/>
          </a:ln>
        </p:spPr>
      </p:pic>
      <p:pic>
        <p:nvPicPr>
          <p:cNvPr id="3089" name="Picture 58" descr="未命名 - 2"/>
          <p:cNvPicPr>
            <a:picLocks noChangeAspect="1" noChangeArrowheads="1"/>
          </p:cNvPicPr>
          <p:nvPr/>
        </p:nvPicPr>
        <p:blipFill>
          <a:blip r:embed="rId15" cstate="print">
            <a:clrChange>
              <a:clrFrom>
                <a:srgbClr val="FFFFFF"/>
              </a:clrFrom>
              <a:clrTo>
                <a:srgbClr val="FFFFFF">
                  <a:alpha val="0"/>
                </a:srgbClr>
              </a:clrTo>
            </a:clrChange>
          </a:blip>
          <a:srcRect l="10979" t="3796" r="14021" b="50000"/>
          <a:stretch>
            <a:fillRect/>
          </a:stretch>
        </p:blipFill>
        <p:spPr bwMode="auto">
          <a:xfrm>
            <a:off x="0" y="836613"/>
            <a:ext cx="900113" cy="792162"/>
          </a:xfrm>
          <a:prstGeom prst="rect">
            <a:avLst/>
          </a:prstGeom>
          <a:noFill/>
          <a:ln w="9525">
            <a:noFill/>
            <a:miter lim="800000"/>
            <a:headEnd/>
            <a:tailEnd/>
          </a:ln>
        </p:spPr>
      </p:pic>
      <p:sp>
        <p:nvSpPr>
          <p:cNvPr id="3090" name="Rectangle 38"/>
          <p:cNvSpPr>
            <a:spLocks noGrp="1" noChangeArrowheads="1"/>
          </p:cNvSpPr>
          <p:nvPr>
            <p:ph type="title"/>
          </p:nvPr>
        </p:nvSpPr>
        <p:spPr bwMode="auto">
          <a:xfrm>
            <a:off x="755650" y="4048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3091" name="Rectangle 44"/>
          <p:cNvSpPr>
            <a:spLocks noGrp="1" noChangeArrowheads="1"/>
          </p:cNvSpPr>
          <p:nvPr>
            <p:ph type="body" idx="1"/>
          </p:nvPr>
        </p:nvSpPr>
        <p:spPr bwMode="auto">
          <a:xfrm>
            <a:off x="539750" y="17732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9" name="Rectangle 4"/>
          <p:cNvSpPr>
            <a:spLocks noGrp="1" noChangeArrowheads="1"/>
          </p:cNvSpPr>
          <p:nvPr>
            <p:ph type="dt" sz="half" idx="2"/>
          </p:nvPr>
        </p:nvSpPr>
        <p:spPr bwMode="auto">
          <a:xfrm>
            <a:off x="457200" y="6245225"/>
            <a:ext cx="2133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a:defRPr>
                <a:latin typeface="Arial" charset="0"/>
                <a:ea typeface="新細明體" pitchFamily="18" charset="-120"/>
              </a:defRPr>
            </a:lvl1pPr>
          </a:lstStyle>
          <a:p>
            <a:pPr>
              <a:defRPr/>
            </a:pPr>
            <a:fld id="{3CC48FC7-319A-481B-A17B-C30D95F896B5}" type="datetime1">
              <a:rPr lang="zh-TW" altLang="en-US" smtClean="0"/>
              <a:t>2022/4/9</a:t>
            </a:fld>
            <a:endParaRPr lang="en-US" altLang="zh-TW"/>
          </a:p>
        </p:txBody>
      </p:sp>
      <p:sp>
        <p:nvSpPr>
          <p:cNvPr id="110" name="Rectangle 5"/>
          <p:cNvSpPr>
            <a:spLocks noGrp="1" noChangeArrowheads="1"/>
          </p:cNvSpPr>
          <p:nvPr>
            <p:ph type="ftr" sz="quarter" idx="3"/>
          </p:nvPr>
        </p:nvSpPr>
        <p:spPr bwMode="auto">
          <a:xfrm>
            <a:off x="3268663" y="6245225"/>
            <a:ext cx="2895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a:latin typeface="Arial" charset="0"/>
                <a:ea typeface="新細明體" pitchFamily="18" charset="-120"/>
              </a:defRPr>
            </a:lvl1pPr>
          </a:lstStyle>
          <a:p>
            <a:pPr>
              <a:defRPr/>
            </a:pPr>
            <a:endParaRPr lang="en-US" altLang="zh-TW"/>
          </a:p>
        </p:txBody>
      </p:sp>
      <p:sp>
        <p:nvSpPr>
          <p:cNvPr id="111" name="Rectangle 7"/>
          <p:cNvSpPr>
            <a:spLocks noGrp="1" noChangeArrowheads="1"/>
          </p:cNvSpPr>
          <p:nvPr>
            <p:ph type="sldNum" sz="quarter" idx="4"/>
          </p:nvPr>
        </p:nvSpPr>
        <p:spPr bwMode="auto">
          <a:xfrm>
            <a:off x="6697663" y="6245225"/>
            <a:ext cx="2133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a:latin typeface="Arial" charset="0"/>
                <a:ea typeface="新細明體" pitchFamily="18" charset="-120"/>
              </a:defRPr>
            </a:lvl1pPr>
          </a:lstStyle>
          <a:p>
            <a:pPr>
              <a:defRPr/>
            </a:pPr>
            <a:fld id="{C0F64983-9BC9-4D3C-92B0-9ED7C885AB40}"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ftr="0" dt="0"/>
  <p:txStyles>
    <p:title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p:titleStyle>
    <p:bodyStyle>
      <a:lvl1pPr marL="342900" indent="-342900" algn="l" rtl="0" eaLnBrk="1" fontAlgn="base" hangingPunct="1">
        <a:spcBef>
          <a:spcPct val="20000"/>
        </a:spcBef>
        <a:spcAft>
          <a:spcPct val="0"/>
        </a:spcAft>
        <a:buBlip>
          <a:blip r:embed="rId16"/>
        </a:buBlip>
        <a:defRPr kumimoji="1" sz="3200" b="1">
          <a:solidFill>
            <a:srgbClr val="003366"/>
          </a:solidFill>
          <a:latin typeface="+mn-lt"/>
          <a:ea typeface="+mn-ea"/>
          <a:cs typeface="+mn-cs"/>
        </a:defRPr>
      </a:lvl1pPr>
      <a:lvl2pPr marL="742950" indent="-285750" algn="l" rtl="0" eaLnBrk="1" fontAlgn="base" hangingPunct="1">
        <a:spcBef>
          <a:spcPct val="20000"/>
        </a:spcBef>
        <a:spcAft>
          <a:spcPct val="0"/>
        </a:spcAft>
        <a:buBlip>
          <a:blip r:embed="rId16"/>
        </a:buBlip>
        <a:defRPr kumimoji="1" sz="2800" b="1">
          <a:solidFill>
            <a:srgbClr val="006699"/>
          </a:solidFill>
          <a:latin typeface="+mn-lt"/>
          <a:ea typeface="+mn-ea"/>
        </a:defRPr>
      </a:lvl2pPr>
      <a:lvl3pPr marL="1143000" indent="-228600" algn="l" rtl="0" eaLnBrk="1" fontAlgn="base" hangingPunct="1">
        <a:spcBef>
          <a:spcPct val="20000"/>
        </a:spcBef>
        <a:spcAft>
          <a:spcPct val="0"/>
        </a:spcAft>
        <a:buBlip>
          <a:blip r:embed="rId16"/>
        </a:buBlip>
        <a:defRPr kumimoji="1" sz="2400" b="1">
          <a:solidFill>
            <a:srgbClr val="33CCCC"/>
          </a:solidFill>
          <a:latin typeface="+mn-lt"/>
          <a:ea typeface="+mn-ea"/>
        </a:defRPr>
      </a:lvl3pPr>
      <a:lvl4pPr marL="1600200" indent="-228600" algn="l" rtl="0" eaLnBrk="1" fontAlgn="base" hangingPunct="1">
        <a:spcBef>
          <a:spcPct val="20000"/>
        </a:spcBef>
        <a:spcAft>
          <a:spcPct val="0"/>
        </a:spcAft>
        <a:buBlip>
          <a:blip r:embed="rId16"/>
        </a:buBlip>
        <a:defRPr kumimoji="1" sz="2000" b="1">
          <a:solidFill>
            <a:srgbClr val="66FFFF"/>
          </a:solidFill>
          <a:latin typeface="+mn-lt"/>
          <a:ea typeface="+mn-ea"/>
        </a:defRPr>
      </a:lvl4pPr>
      <a:lvl5pPr marL="2057400" indent="-228600" algn="l" rtl="0" eaLnBrk="1" fontAlgn="base" hangingPunct="1">
        <a:spcBef>
          <a:spcPct val="20000"/>
        </a:spcBef>
        <a:spcAft>
          <a:spcPct val="0"/>
        </a:spcAft>
        <a:buBlip>
          <a:blip r:embed="rId16"/>
        </a:buBlip>
        <a:defRPr kumimoji="1" sz="2000" b="1">
          <a:solidFill>
            <a:schemeClr val="tx1"/>
          </a:solidFill>
          <a:latin typeface="+mn-lt"/>
          <a:ea typeface="+mn-ea"/>
        </a:defRPr>
      </a:lvl5pPr>
      <a:lvl6pPr marL="2514600" indent="-228600" algn="l" rtl="0" eaLnBrk="1" fontAlgn="base" hangingPunct="1">
        <a:spcBef>
          <a:spcPct val="20000"/>
        </a:spcBef>
        <a:spcAft>
          <a:spcPct val="0"/>
        </a:spcAft>
        <a:buBlip>
          <a:blip r:embed="rId16"/>
        </a:buBlip>
        <a:defRPr kumimoji="1" sz="2000" b="1">
          <a:solidFill>
            <a:schemeClr val="tx1"/>
          </a:solidFill>
          <a:latin typeface="+mn-lt"/>
          <a:ea typeface="+mn-ea"/>
        </a:defRPr>
      </a:lvl6pPr>
      <a:lvl7pPr marL="2971800" indent="-228600" algn="l" rtl="0" eaLnBrk="1" fontAlgn="base" hangingPunct="1">
        <a:spcBef>
          <a:spcPct val="20000"/>
        </a:spcBef>
        <a:spcAft>
          <a:spcPct val="0"/>
        </a:spcAft>
        <a:buBlip>
          <a:blip r:embed="rId16"/>
        </a:buBlip>
        <a:defRPr kumimoji="1" sz="2000" b="1">
          <a:solidFill>
            <a:schemeClr val="tx1"/>
          </a:solidFill>
          <a:latin typeface="+mn-lt"/>
          <a:ea typeface="+mn-ea"/>
        </a:defRPr>
      </a:lvl7pPr>
      <a:lvl8pPr marL="3429000" indent="-228600" algn="l" rtl="0" eaLnBrk="1" fontAlgn="base" hangingPunct="1">
        <a:spcBef>
          <a:spcPct val="20000"/>
        </a:spcBef>
        <a:spcAft>
          <a:spcPct val="0"/>
        </a:spcAft>
        <a:buBlip>
          <a:blip r:embed="rId16"/>
        </a:buBlip>
        <a:defRPr kumimoji="1" sz="2000" b="1">
          <a:solidFill>
            <a:schemeClr val="tx1"/>
          </a:solidFill>
          <a:latin typeface="+mn-lt"/>
          <a:ea typeface="+mn-ea"/>
        </a:defRPr>
      </a:lvl8pPr>
      <a:lvl9pPr marL="3886200" indent="-228600" algn="l" rtl="0" eaLnBrk="1" fontAlgn="base" hangingPunct="1">
        <a:spcBef>
          <a:spcPct val="20000"/>
        </a:spcBef>
        <a:spcAft>
          <a:spcPct val="0"/>
        </a:spcAft>
        <a:buBlip>
          <a:blip r:embed="rId16"/>
        </a:buBlip>
        <a:defRPr kumimoji="1" sz="2000" b="1">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media10.m4a"/><Relationship Id="rId7" Type="http://schemas.openxmlformats.org/officeDocument/2006/relationships/image" Target="../media/image25.png"/><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24.png"/><Relationship Id="rId5" Type="http://schemas.openxmlformats.org/officeDocument/2006/relationships/notesSlide" Target="../notesSlides/notesSlide8.xml"/><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6.png"/><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27.jp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media12.m4a"/><Relationship Id="rId7" Type="http://schemas.openxmlformats.org/officeDocument/2006/relationships/image" Target="../media/image29.jpeg"/><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28.jpg"/><Relationship Id="rId5" Type="http://schemas.openxmlformats.org/officeDocument/2006/relationships/notesSlide" Target="../notesSlides/notesSlide10.xml"/><Relationship Id="rId10"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6.png"/><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5.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media14.m4a"/><Relationship Id="rId7" Type="http://schemas.openxmlformats.org/officeDocument/2006/relationships/image" Target="../media/image25.png"/><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31.png"/><Relationship Id="rId5" Type="http://schemas.openxmlformats.org/officeDocument/2006/relationships/notesSlide" Target="../notesSlides/notesSlide12.xml"/><Relationship Id="rId10"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5.m4a"/><Relationship Id="rId7" Type="http://schemas.openxmlformats.org/officeDocument/2006/relationships/image" Target="../media/image33.png"/><Relationship Id="rId2" Type="http://schemas.microsoft.com/office/2007/relationships/media" Target="../media/media15.m4a"/><Relationship Id="rId1" Type="http://schemas.openxmlformats.org/officeDocument/2006/relationships/tags" Target="../tags/tag13.xml"/><Relationship Id="rId6" Type="http://schemas.openxmlformats.org/officeDocument/2006/relationships/image" Target="../media/image32.png"/><Relationship Id="rId5" Type="http://schemas.openxmlformats.org/officeDocument/2006/relationships/notesSlide" Target="../notesSlides/notesSlide13.xml"/><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6.m4a"/><Relationship Id="rId7" Type="http://schemas.openxmlformats.org/officeDocument/2006/relationships/image" Target="../media/image5.png"/><Relationship Id="rId2" Type="http://schemas.microsoft.com/office/2007/relationships/media" Target="../media/media16.m4a"/><Relationship Id="rId1" Type="http://schemas.openxmlformats.org/officeDocument/2006/relationships/tags" Target="../tags/tag14.xml"/><Relationship Id="rId6" Type="http://schemas.openxmlformats.org/officeDocument/2006/relationships/image" Target="../media/image32.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5.xml"/><Relationship Id="rId6" Type="http://schemas.openxmlformats.org/officeDocument/2006/relationships/image" Target="../media/image6.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4.wmf"/><Relationship Id="rId13" Type="http://schemas.openxmlformats.org/officeDocument/2006/relationships/image" Target="../media/image320.png"/><Relationship Id="rId3" Type="http://schemas.microsoft.com/office/2007/relationships/media" Target="../media/media18.m4a"/><Relationship Id="rId7" Type="http://schemas.openxmlformats.org/officeDocument/2006/relationships/oleObject" Target="../embeddings/oleObject1.bin"/><Relationship Id="rId12" Type="http://schemas.openxmlformats.org/officeDocument/2006/relationships/image" Target="../media/image35.png"/><Relationship Id="rId2" Type="http://schemas.openxmlformats.org/officeDocument/2006/relationships/tags" Target="../tags/tag16.xml"/><Relationship Id="rId1" Type="http://schemas.openxmlformats.org/officeDocument/2006/relationships/vmlDrawing" Target="../drawings/vmlDrawing1.vml"/><Relationship Id="rId6" Type="http://schemas.openxmlformats.org/officeDocument/2006/relationships/notesSlide" Target="../notesSlides/notesSlide16.xml"/><Relationship Id="rId11" Type="http://schemas.openxmlformats.org/officeDocument/2006/relationships/image" Target="../media/image34.png"/><Relationship Id="rId5" Type="http://schemas.openxmlformats.org/officeDocument/2006/relationships/slideLayout" Target="../slideLayouts/slideLayout2.xml"/><Relationship Id="rId15" Type="http://schemas.openxmlformats.org/officeDocument/2006/relationships/image" Target="../media/image6.png"/><Relationship Id="rId10" Type="http://schemas.openxmlformats.org/officeDocument/2006/relationships/image" Target="../media/image310.png"/><Relationship Id="rId4" Type="http://schemas.openxmlformats.org/officeDocument/2006/relationships/audio" Target="../media/media18.m4a"/><Relationship Id="rId9" Type="http://schemas.openxmlformats.org/officeDocument/2006/relationships/image" Target="../media/image30.png"/><Relationship Id="rId1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9.m4a"/><Relationship Id="rId7" Type="http://schemas.openxmlformats.org/officeDocument/2006/relationships/image" Target="../media/image5.png"/><Relationship Id="rId2" Type="http://schemas.microsoft.com/office/2007/relationships/media" Target="../media/media19.m4a"/><Relationship Id="rId1" Type="http://schemas.openxmlformats.org/officeDocument/2006/relationships/tags" Target="../tags/tag17.xml"/><Relationship Id="rId6" Type="http://schemas.openxmlformats.org/officeDocument/2006/relationships/image" Target="../media/image36.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m4a"/><Relationship Id="rId7" Type="http://schemas.openxmlformats.org/officeDocument/2006/relationships/image" Target="../media/image9.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37.wmf"/><Relationship Id="rId3" Type="http://schemas.microsoft.com/office/2007/relationships/media" Target="../media/media20.m4a"/><Relationship Id="rId7" Type="http://schemas.openxmlformats.org/officeDocument/2006/relationships/oleObject" Target="../embeddings/oleObject2.bin"/><Relationship Id="rId2" Type="http://schemas.openxmlformats.org/officeDocument/2006/relationships/tags" Target="../tags/tag18.xml"/><Relationship Id="rId1" Type="http://schemas.openxmlformats.org/officeDocument/2006/relationships/vmlDrawing" Target="../drawings/vmlDrawing2.vml"/><Relationship Id="rId6" Type="http://schemas.openxmlformats.org/officeDocument/2006/relationships/notesSlide" Target="../notesSlides/notesSlide18.xml"/><Relationship Id="rId5" Type="http://schemas.openxmlformats.org/officeDocument/2006/relationships/slideLayout" Target="../slideLayouts/slideLayout2.xml"/><Relationship Id="rId10" Type="http://schemas.openxmlformats.org/officeDocument/2006/relationships/image" Target="../media/image6.png"/><Relationship Id="rId4" Type="http://schemas.openxmlformats.org/officeDocument/2006/relationships/audio" Target="../media/media20.m4a"/><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38.wmf"/><Relationship Id="rId3" Type="http://schemas.microsoft.com/office/2007/relationships/media" Target="../media/media21.m4a"/><Relationship Id="rId7" Type="http://schemas.openxmlformats.org/officeDocument/2006/relationships/oleObject" Target="../embeddings/oleObject3.bin"/><Relationship Id="rId2" Type="http://schemas.openxmlformats.org/officeDocument/2006/relationships/tags" Target="../tags/tag19.xml"/><Relationship Id="rId1" Type="http://schemas.openxmlformats.org/officeDocument/2006/relationships/vmlDrawing" Target="../drawings/vmlDrawing3.vml"/><Relationship Id="rId6" Type="http://schemas.openxmlformats.org/officeDocument/2006/relationships/notesSlide" Target="../notesSlides/notesSlide19.xml"/><Relationship Id="rId5" Type="http://schemas.openxmlformats.org/officeDocument/2006/relationships/slideLayout" Target="../slideLayouts/slideLayout2.xml"/><Relationship Id="rId10" Type="http://schemas.openxmlformats.org/officeDocument/2006/relationships/image" Target="../media/image6.png"/><Relationship Id="rId4" Type="http://schemas.openxmlformats.org/officeDocument/2006/relationships/audio" Target="../media/media21.m4a"/><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20.xml"/><Relationship Id="rId6" Type="http://schemas.openxmlformats.org/officeDocument/2006/relationships/image" Target="../media/image6.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9.wmf"/><Relationship Id="rId3" Type="http://schemas.microsoft.com/office/2007/relationships/media" Target="../media/media23.m4a"/><Relationship Id="rId7" Type="http://schemas.openxmlformats.org/officeDocument/2006/relationships/oleObject" Target="../embeddings/oleObject4.bin"/><Relationship Id="rId12" Type="http://schemas.openxmlformats.org/officeDocument/2006/relationships/image" Target="../media/image6.png"/><Relationship Id="rId2" Type="http://schemas.openxmlformats.org/officeDocument/2006/relationships/tags" Target="../tags/tag21.xml"/><Relationship Id="rId1" Type="http://schemas.openxmlformats.org/officeDocument/2006/relationships/vmlDrawing" Target="../drawings/vmlDrawing4.vml"/><Relationship Id="rId6" Type="http://schemas.openxmlformats.org/officeDocument/2006/relationships/notesSlide" Target="../notesSlides/notesSlide21.xml"/><Relationship Id="rId11" Type="http://schemas.openxmlformats.org/officeDocument/2006/relationships/image" Target="../media/image5.png"/><Relationship Id="rId5" Type="http://schemas.openxmlformats.org/officeDocument/2006/relationships/slideLayout" Target="../slideLayouts/slideLayout2.xml"/><Relationship Id="rId10" Type="http://schemas.openxmlformats.org/officeDocument/2006/relationships/image" Target="../media/image40.wmf"/><Relationship Id="rId4" Type="http://schemas.openxmlformats.org/officeDocument/2006/relationships/audio" Target="../media/media23.m4a"/><Relationship Id="rId9" Type="http://schemas.openxmlformats.org/officeDocument/2006/relationships/oleObject" Target="../embeddings/oleObject5.bin"/></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8" Type="http://schemas.openxmlformats.org/officeDocument/2006/relationships/image" Target="../media/image41.wmf"/><Relationship Id="rId13" Type="http://schemas.openxmlformats.org/officeDocument/2006/relationships/image" Target="../media/image44.png"/><Relationship Id="rId3" Type="http://schemas.microsoft.com/office/2007/relationships/media" Target="../media/media25.m4a"/><Relationship Id="rId7" Type="http://schemas.openxmlformats.org/officeDocument/2006/relationships/oleObject" Target="../embeddings/oleObject6.bin"/><Relationship Id="rId12" Type="http://schemas.openxmlformats.org/officeDocument/2006/relationships/image" Target="../media/image43.png"/><Relationship Id="rId2" Type="http://schemas.openxmlformats.org/officeDocument/2006/relationships/tags" Target="../tags/tag22.xml"/><Relationship Id="rId1" Type="http://schemas.openxmlformats.org/officeDocument/2006/relationships/vmlDrawing" Target="../drawings/vmlDrawing5.vml"/><Relationship Id="rId6" Type="http://schemas.openxmlformats.org/officeDocument/2006/relationships/notesSlide" Target="../notesSlides/notesSlide23.xml"/><Relationship Id="rId11" Type="http://schemas.openxmlformats.org/officeDocument/2006/relationships/image" Target="../media/image42.png"/><Relationship Id="rId5" Type="http://schemas.openxmlformats.org/officeDocument/2006/relationships/slideLayout" Target="../slideLayouts/slideLayout2.xml"/><Relationship Id="rId15" Type="http://schemas.openxmlformats.org/officeDocument/2006/relationships/image" Target="../media/image6.png"/><Relationship Id="rId10" Type="http://schemas.openxmlformats.org/officeDocument/2006/relationships/image" Target="../media/image42.wmf"/><Relationship Id="rId4" Type="http://schemas.openxmlformats.org/officeDocument/2006/relationships/audio" Target="../media/media25.m4a"/><Relationship Id="rId9" Type="http://schemas.openxmlformats.org/officeDocument/2006/relationships/oleObject" Target="../embeddings/oleObject7.bin"/><Relationship Id="rId1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43.wmf"/><Relationship Id="rId13" Type="http://schemas.openxmlformats.org/officeDocument/2006/relationships/image" Target="../media/image54.png"/><Relationship Id="rId3" Type="http://schemas.microsoft.com/office/2007/relationships/media" Target="../media/media26.m4a"/><Relationship Id="rId7" Type="http://schemas.openxmlformats.org/officeDocument/2006/relationships/oleObject" Target="../embeddings/oleObject8.bin"/><Relationship Id="rId12" Type="http://schemas.openxmlformats.org/officeDocument/2006/relationships/image" Target="../media/image50.png"/><Relationship Id="rId2" Type="http://schemas.openxmlformats.org/officeDocument/2006/relationships/tags" Target="../tags/tag23.xml"/><Relationship Id="rId1" Type="http://schemas.openxmlformats.org/officeDocument/2006/relationships/vmlDrawing" Target="../drawings/vmlDrawing6.vml"/><Relationship Id="rId6" Type="http://schemas.openxmlformats.org/officeDocument/2006/relationships/notesSlide" Target="../notesSlides/notesSlide24.xml"/><Relationship Id="rId11" Type="http://schemas.openxmlformats.org/officeDocument/2006/relationships/image" Target="../media/image49.png"/><Relationship Id="rId5" Type="http://schemas.openxmlformats.org/officeDocument/2006/relationships/slideLayout" Target="../slideLayouts/slideLayout20.xml"/><Relationship Id="rId15" Type="http://schemas.openxmlformats.org/officeDocument/2006/relationships/image" Target="../media/image6.png"/><Relationship Id="rId10" Type="http://schemas.openxmlformats.org/officeDocument/2006/relationships/image" Target="../media/image44.wmf"/><Relationship Id="rId4" Type="http://schemas.openxmlformats.org/officeDocument/2006/relationships/audio" Target="../media/media26.m4a"/><Relationship Id="rId9" Type="http://schemas.openxmlformats.org/officeDocument/2006/relationships/oleObject" Target="../embeddings/oleObject9.bin"/><Relationship Id="rId1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39.wmf"/><Relationship Id="rId13" Type="http://schemas.openxmlformats.org/officeDocument/2006/relationships/image" Target="../media/image47.png"/><Relationship Id="rId3" Type="http://schemas.microsoft.com/office/2007/relationships/media" Target="../media/media27.m4a"/><Relationship Id="rId7" Type="http://schemas.openxmlformats.org/officeDocument/2006/relationships/oleObject" Target="../embeddings/oleObject10.bin"/><Relationship Id="rId12" Type="http://schemas.openxmlformats.org/officeDocument/2006/relationships/image" Target="../media/image45.wmf"/><Relationship Id="rId17" Type="http://schemas.openxmlformats.org/officeDocument/2006/relationships/image" Target="../media/image6.png"/><Relationship Id="rId2" Type="http://schemas.openxmlformats.org/officeDocument/2006/relationships/tags" Target="../tags/tag24.xml"/><Relationship Id="rId16" Type="http://schemas.openxmlformats.org/officeDocument/2006/relationships/image" Target="../media/image5.png"/><Relationship Id="rId1" Type="http://schemas.openxmlformats.org/officeDocument/2006/relationships/vmlDrawing" Target="../drawings/vmlDrawing7.vml"/><Relationship Id="rId6" Type="http://schemas.openxmlformats.org/officeDocument/2006/relationships/notesSlide" Target="../notesSlides/notesSlide25.xml"/><Relationship Id="rId11" Type="http://schemas.openxmlformats.org/officeDocument/2006/relationships/oleObject" Target="../embeddings/oleObject12.bin"/><Relationship Id="rId5" Type="http://schemas.openxmlformats.org/officeDocument/2006/relationships/slideLayout" Target="../slideLayouts/slideLayout20.xml"/><Relationship Id="rId15" Type="http://schemas.openxmlformats.org/officeDocument/2006/relationships/image" Target="../media/image52.png"/><Relationship Id="rId10" Type="http://schemas.openxmlformats.org/officeDocument/2006/relationships/image" Target="../media/image40.wmf"/><Relationship Id="rId4" Type="http://schemas.openxmlformats.org/officeDocument/2006/relationships/audio" Target="../media/media27.m4a"/><Relationship Id="rId9" Type="http://schemas.openxmlformats.org/officeDocument/2006/relationships/oleObject" Target="../embeddings/oleObject11.bin"/><Relationship Id="rId14"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46.wmf"/><Relationship Id="rId3" Type="http://schemas.microsoft.com/office/2007/relationships/media" Target="../media/media28.m4a"/><Relationship Id="rId7" Type="http://schemas.openxmlformats.org/officeDocument/2006/relationships/oleObject" Target="../embeddings/oleObject13.bin"/><Relationship Id="rId2" Type="http://schemas.openxmlformats.org/officeDocument/2006/relationships/tags" Target="../tags/tag25.xml"/><Relationship Id="rId1" Type="http://schemas.openxmlformats.org/officeDocument/2006/relationships/vmlDrawing" Target="../drawings/vmlDrawing8.vml"/><Relationship Id="rId6" Type="http://schemas.openxmlformats.org/officeDocument/2006/relationships/notesSlide" Target="../notesSlides/notesSlide26.xml"/><Relationship Id="rId5" Type="http://schemas.openxmlformats.org/officeDocument/2006/relationships/slideLayout" Target="../slideLayouts/slideLayout20.xml"/><Relationship Id="rId10" Type="http://schemas.openxmlformats.org/officeDocument/2006/relationships/image" Target="../media/image6.png"/><Relationship Id="rId4" Type="http://schemas.openxmlformats.org/officeDocument/2006/relationships/audio" Target="../media/media28.m4a"/><Relationship Id="rId9"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6.png"/><Relationship Id="rId3" Type="http://schemas.microsoft.com/office/2007/relationships/media" Target="../media/media29.m4a"/><Relationship Id="rId7" Type="http://schemas.openxmlformats.org/officeDocument/2006/relationships/image" Target="../media/image47.wmf"/><Relationship Id="rId12" Type="http://schemas.openxmlformats.org/officeDocument/2006/relationships/image" Target="../media/image5.png"/><Relationship Id="rId2" Type="http://schemas.openxmlformats.org/officeDocument/2006/relationships/tags" Target="../tags/tag26.xml"/><Relationship Id="rId1" Type="http://schemas.openxmlformats.org/officeDocument/2006/relationships/vmlDrawing" Target="../drawings/vmlDrawing9.vml"/><Relationship Id="rId6" Type="http://schemas.openxmlformats.org/officeDocument/2006/relationships/oleObject" Target="../embeddings/oleObject14.bin"/><Relationship Id="rId11" Type="http://schemas.openxmlformats.org/officeDocument/2006/relationships/image" Target="../media/image49.wmf"/><Relationship Id="rId5" Type="http://schemas.openxmlformats.org/officeDocument/2006/relationships/slideLayout" Target="../slideLayouts/slideLayout8.xml"/><Relationship Id="rId10" Type="http://schemas.openxmlformats.org/officeDocument/2006/relationships/oleObject" Target="../embeddings/oleObject16.bin"/><Relationship Id="rId4" Type="http://schemas.openxmlformats.org/officeDocument/2006/relationships/audio" Target="../media/media29.m4a"/><Relationship Id="rId9" Type="http://schemas.openxmlformats.org/officeDocument/2006/relationships/image" Target="../media/image48.wmf"/></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image" Target="../media/image12.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30.m4a"/><Relationship Id="rId7" Type="http://schemas.openxmlformats.org/officeDocument/2006/relationships/image" Target="../media/image5.png"/><Relationship Id="rId2" Type="http://schemas.microsoft.com/office/2007/relationships/media" Target="../media/media30.m4a"/><Relationship Id="rId1" Type="http://schemas.openxmlformats.org/officeDocument/2006/relationships/tags" Target="../tags/tag27.xml"/><Relationship Id="rId6" Type="http://schemas.openxmlformats.org/officeDocument/2006/relationships/image" Target="../media/image51.jpeg"/><Relationship Id="rId5" Type="http://schemas.openxmlformats.org/officeDocument/2006/relationships/image" Target="../media/image50.jpg"/><Relationship Id="rId4"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31.m4a"/><Relationship Id="rId7" Type="http://schemas.openxmlformats.org/officeDocument/2006/relationships/image" Target="../media/image5.png"/><Relationship Id="rId2" Type="http://schemas.microsoft.com/office/2007/relationships/media" Target="../media/media31.m4a"/><Relationship Id="rId1" Type="http://schemas.openxmlformats.org/officeDocument/2006/relationships/tags" Target="../tags/tag28.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0.xml"/><Relationship Id="rId7" Type="http://schemas.openxmlformats.org/officeDocument/2006/relationships/image" Target="../media/image5.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6.png"/><Relationship Id="rId4"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4.m4a"/><Relationship Id="rId7" Type="http://schemas.microsoft.com/office/2007/relationships/hdphoto" Target="../media/hdphoto1.wdp"/><Relationship Id="rId2" Type="http://schemas.microsoft.com/office/2007/relationships/media" Target="../media/media34.m4a"/><Relationship Id="rId1" Type="http://schemas.openxmlformats.org/officeDocument/2006/relationships/tags" Target="../tags/tag29.xml"/><Relationship Id="rId6" Type="http://schemas.openxmlformats.org/officeDocument/2006/relationships/image" Target="../media/image58.png"/><Relationship Id="rId5" Type="http://schemas.openxmlformats.org/officeDocument/2006/relationships/notesSlide" Target="../notesSlides/notesSlide29.xml"/><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35.xml.rels><?xml version="1.0" encoding="UTF-8" standalone="yes"?>
<Relationships xmlns="http://schemas.openxmlformats.org/package/2006/relationships"><Relationship Id="rId8" Type="http://schemas.openxmlformats.org/officeDocument/2006/relationships/image" Target="../media/image59.wmf"/><Relationship Id="rId3" Type="http://schemas.microsoft.com/office/2007/relationships/media" Target="../media/media35.m4a"/><Relationship Id="rId7" Type="http://schemas.openxmlformats.org/officeDocument/2006/relationships/oleObject" Target="../embeddings/oleObject17.bin"/><Relationship Id="rId2" Type="http://schemas.openxmlformats.org/officeDocument/2006/relationships/tags" Target="../tags/tag30.xml"/><Relationship Id="rId1" Type="http://schemas.openxmlformats.org/officeDocument/2006/relationships/vmlDrawing" Target="../drawings/vmlDrawing10.vml"/><Relationship Id="rId6" Type="http://schemas.openxmlformats.org/officeDocument/2006/relationships/notesSlide" Target="../notesSlides/notesSlide30.xml"/><Relationship Id="rId11" Type="http://schemas.openxmlformats.org/officeDocument/2006/relationships/image" Target="../media/image6.png"/><Relationship Id="rId5" Type="http://schemas.openxmlformats.org/officeDocument/2006/relationships/slideLayout" Target="../slideLayouts/slideLayout2.xml"/><Relationship Id="rId10" Type="http://schemas.openxmlformats.org/officeDocument/2006/relationships/image" Target="../media/image60.wmf"/><Relationship Id="rId4" Type="http://schemas.openxmlformats.org/officeDocument/2006/relationships/audio" Target="../media/media35.m4a"/><Relationship Id="rId9" Type="http://schemas.openxmlformats.org/officeDocument/2006/relationships/oleObject" Target="../embeddings/oleObject18.bin"/></Relationships>
</file>

<file path=ppt/slides/_rels/slide36.xml.rels><?xml version="1.0" encoding="UTF-8" standalone="yes"?>
<Relationships xmlns="http://schemas.openxmlformats.org/package/2006/relationships"><Relationship Id="rId8" Type="http://schemas.openxmlformats.org/officeDocument/2006/relationships/image" Target="../media/image61.wmf"/><Relationship Id="rId3" Type="http://schemas.microsoft.com/office/2007/relationships/media" Target="../media/media36.m4a"/><Relationship Id="rId7" Type="http://schemas.openxmlformats.org/officeDocument/2006/relationships/oleObject" Target="../embeddings/oleObject19.bin"/><Relationship Id="rId2" Type="http://schemas.openxmlformats.org/officeDocument/2006/relationships/tags" Target="../tags/tag31.xml"/><Relationship Id="rId1" Type="http://schemas.openxmlformats.org/officeDocument/2006/relationships/vmlDrawing" Target="../drawings/vmlDrawing11.vml"/><Relationship Id="rId6" Type="http://schemas.openxmlformats.org/officeDocument/2006/relationships/notesSlide" Target="../notesSlides/notesSlide31.xml"/><Relationship Id="rId11" Type="http://schemas.openxmlformats.org/officeDocument/2006/relationships/image" Target="../media/image6.png"/><Relationship Id="rId5" Type="http://schemas.openxmlformats.org/officeDocument/2006/relationships/slideLayout" Target="../slideLayouts/slideLayout2.xml"/><Relationship Id="rId10" Type="http://schemas.openxmlformats.org/officeDocument/2006/relationships/image" Target="../media/image62.wmf"/><Relationship Id="rId4" Type="http://schemas.openxmlformats.org/officeDocument/2006/relationships/audio" Target="../media/media36.m4a"/><Relationship Id="rId9" Type="http://schemas.openxmlformats.org/officeDocument/2006/relationships/oleObject" Target="../embeddings/oleObject20.bin"/></Relationships>
</file>

<file path=ppt/slides/_rels/slide37.xml.rels><?xml version="1.0" encoding="UTF-8" standalone="yes"?>
<Relationships xmlns="http://schemas.openxmlformats.org/package/2006/relationships"><Relationship Id="rId8" Type="http://schemas.openxmlformats.org/officeDocument/2006/relationships/image" Target="../media/image63.wmf"/><Relationship Id="rId3" Type="http://schemas.microsoft.com/office/2007/relationships/media" Target="../media/media37.m4a"/><Relationship Id="rId7" Type="http://schemas.openxmlformats.org/officeDocument/2006/relationships/oleObject" Target="../embeddings/oleObject21.bin"/><Relationship Id="rId2" Type="http://schemas.openxmlformats.org/officeDocument/2006/relationships/tags" Target="../tags/tag32.xml"/><Relationship Id="rId1" Type="http://schemas.openxmlformats.org/officeDocument/2006/relationships/vmlDrawing" Target="../drawings/vmlDrawing12.vml"/><Relationship Id="rId6" Type="http://schemas.openxmlformats.org/officeDocument/2006/relationships/notesSlide" Target="../notesSlides/notesSlide32.xml"/><Relationship Id="rId11" Type="http://schemas.openxmlformats.org/officeDocument/2006/relationships/image" Target="../media/image6.png"/><Relationship Id="rId5" Type="http://schemas.openxmlformats.org/officeDocument/2006/relationships/slideLayout" Target="../slideLayouts/slideLayout2.xml"/><Relationship Id="rId10" Type="http://schemas.openxmlformats.org/officeDocument/2006/relationships/image" Target="../media/image64.wmf"/><Relationship Id="rId4" Type="http://schemas.openxmlformats.org/officeDocument/2006/relationships/audio" Target="../media/media37.m4a"/><Relationship Id="rId9" Type="http://schemas.openxmlformats.org/officeDocument/2006/relationships/oleObject" Target="../embeddings/oleObject22.bin"/></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7" Type="http://schemas.openxmlformats.org/officeDocument/2006/relationships/image" Target="../media/image6.png"/><Relationship Id="rId2" Type="http://schemas.microsoft.com/office/2007/relationships/media" Target="../media/media38.m4a"/><Relationship Id="rId1" Type="http://schemas.openxmlformats.org/officeDocument/2006/relationships/tags" Target="../tags/tag33.xml"/><Relationship Id="rId6" Type="http://schemas.openxmlformats.org/officeDocument/2006/relationships/image" Target="../media/image65.pn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6.wmf"/><Relationship Id="rId3" Type="http://schemas.microsoft.com/office/2007/relationships/media" Target="../media/media39.m4a"/><Relationship Id="rId7" Type="http://schemas.openxmlformats.org/officeDocument/2006/relationships/oleObject" Target="../embeddings/oleObject23.bin"/><Relationship Id="rId2" Type="http://schemas.openxmlformats.org/officeDocument/2006/relationships/tags" Target="../tags/tag34.xml"/><Relationship Id="rId1" Type="http://schemas.openxmlformats.org/officeDocument/2006/relationships/vmlDrawing" Target="../drawings/vmlDrawing13.vml"/><Relationship Id="rId6" Type="http://schemas.openxmlformats.org/officeDocument/2006/relationships/notesSlide" Target="../notesSlides/notesSlide34.xml"/><Relationship Id="rId11" Type="http://schemas.openxmlformats.org/officeDocument/2006/relationships/image" Target="../media/image6.png"/><Relationship Id="rId5" Type="http://schemas.openxmlformats.org/officeDocument/2006/relationships/slideLayout" Target="../slideLayouts/slideLayout7.xml"/><Relationship Id="rId10" Type="http://schemas.openxmlformats.org/officeDocument/2006/relationships/image" Target="../media/image67.wmf"/><Relationship Id="rId4" Type="http://schemas.openxmlformats.org/officeDocument/2006/relationships/audio" Target="../media/media39.m4a"/><Relationship Id="rId9" Type="http://schemas.openxmlformats.org/officeDocument/2006/relationships/oleObject" Target="../embeddings/oleObject24.bin"/></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6.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8.wmf"/><Relationship Id="rId13" Type="http://schemas.openxmlformats.org/officeDocument/2006/relationships/oleObject" Target="../embeddings/oleObject28.bin"/><Relationship Id="rId3" Type="http://schemas.microsoft.com/office/2007/relationships/media" Target="../media/media40.m4a"/><Relationship Id="rId7" Type="http://schemas.openxmlformats.org/officeDocument/2006/relationships/oleObject" Target="../embeddings/oleObject25.bin"/><Relationship Id="rId12" Type="http://schemas.openxmlformats.org/officeDocument/2006/relationships/image" Target="../media/image70.wmf"/><Relationship Id="rId2" Type="http://schemas.openxmlformats.org/officeDocument/2006/relationships/tags" Target="../tags/tag35.xml"/><Relationship Id="rId16" Type="http://schemas.openxmlformats.org/officeDocument/2006/relationships/image" Target="../media/image6.png"/><Relationship Id="rId1" Type="http://schemas.openxmlformats.org/officeDocument/2006/relationships/vmlDrawing" Target="../drawings/vmlDrawing14.vml"/><Relationship Id="rId6" Type="http://schemas.openxmlformats.org/officeDocument/2006/relationships/notesSlide" Target="../notesSlides/notesSlide35.xml"/><Relationship Id="rId11" Type="http://schemas.openxmlformats.org/officeDocument/2006/relationships/oleObject" Target="../embeddings/oleObject27.bin"/><Relationship Id="rId5" Type="http://schemas.openxmlformats.org/officeDocument/2006/relationships/slideLayout" Target="../slideLayouts/slideLayout2.xml"/><Relationship Id="rId15" Type="http://schemas.openxmlformats.org/officeDocument/2006/relationships/image" Target="../media/image71.wmf"/><Relationship Id="rId10" Type="http://schemas.openxmlformats.org/officeDocument/2006/relationships/image" Target="../media/image69.wmf"/><Relationship Id="rId4" Type="http://schemas.openxmlformats.org/officeDocument/2006/relationships/audio" Target="../media/media40.m4a"/><Relationship Id="rId9" Type="http://schemas.openxmlformats.org/officeDocument/2006/relationships/oleObject" Target="../embeddings/oleObject26.bin"/><Relationship Id="rId14" Type="http://schemas.openxmlformats.org/officeDocument/2006/relationships/oleObject" Target="../embeddings/oleObject29.bin"/></Relationships>
</file>

<file path=ppt/slides/_rels/slide41.xml.rels><?xml version="1.0" encoding="UTF-8" standalone="yes"?>
<Relationships xmlns="http://schemas.openxmlformats.org/package/2006/relationships"><Relationship Id="rId3" Type="http://schemas.openxmlformats.org/officeDocument/2006/relationships/audio" Target="../media/media41.m4a"/><Relationship Id="rId7" Type="http://schemas.openxmlformats.org/officeDocument/2006/relationships/image" Target="../media/image6.png"/><Relationship Id="rId2" Type="http://schemas.microsoft.com/office/2007/relationships/media" Target="../media/media41.m4a"/><Relationship Id="rId1" Type="http://schemas.openxmlformats.org/officeDocument/2006/relationships/tags" Target="../tags/tag36.xml"/><Relationship Id="rId6" Type="http://schemas.openxmlformats.org/officeDocument/2006/relationships/image" Target="../media/image72.png"/><Relationship Id="rId5" Type="http://schemas.openxmlformats.org/officeDocument/2006/relationships/notesSlide" Target="../notesSlides/notesSlide36.xml"/><Relationship Id="rId4"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audio" Target="../media/media42.m4a"/><Relationship Id="rId7" Type="http://schemas.openxmlformats.org/officeDocument/2006/relationships/image" Target="../media/image6.png"/><Relationship Id="rId2" Type="http://schemas.microsoft.com/office/2007/relationships/media" Target="../media/media42.m4a"/><Relationship Id="rId1" Type="http://schemas.openxmlformats.org/officeDocument/2006/relationships/tags" Target="../tags/tag37.xml"/><Relationship Id="rId6" Type="http://schemas.openxmlformats.org/officeDocument/2006/relationships/image" Target="../media/image73.png"/><Relationship Id="rId5" Type="http://schemas.openxmlformats.org/officeDocument/2006/relationships/notesSlide" Target="../notesSlides/notesSlide37.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6.png"/><Relationship Id="rId5" Type="http://schemas.openxmlformats.org/officeDocument/2006/relationships/image" Target="../media/image75.png"/><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audio" Target="../media/media44.m4a"/><Relationship Id="rId2" Type="http://schemas.microsoft.com/office/2007/relationships/media" Target="../media/media44.m4a"/><Relationship Id="rId1" Type="http://schemas.openxmlformats.org/officeDocument/2006/relationships/tags" Target="../tags/tag38.xml"/><Relationship Id="rId6" Type="http://schemas.openxmlformats.org/officeDocument/2006/relationships/image" Target="../media/image6.png"/><Relationship Id="rId5" Type="http://schemas.openxmlformats.org/officeDocument/2006/relationships/notesSlide" Target="../notesSlides/notesSlide38.xml"/><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6.png"/><Relationship Id="rId4"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6.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6.m4a"/><Relationship Id="rId7" Type="http://schemas.openxmlformats.org/officeDocument/2006/relationships/image" Target="../media/image15.emf"/><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7.m4a"/><Relationship Id="rId7" Type="http://schemas.openxmlformats.org/officeDocument/2006/relationships/image" Target="../media/image17.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16.jpg"/><Relationship Id="rId5" Type="http://schemas.openxmlformats.org/officeDocument/2006/relationships/notesSlide" Target="../notesSlides/notesSlide5.xml"/><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8.m4a"/><Relationship Id="rId7" Type="http://schemas.openxmlformats.org/officeDocument/2006/relationships/image" Target="../media/image19.png"/><Relationship Id="rId12" Type="http://schemas.openxmlformats.org/officeDocument/2006/relationships/image" Target="../media/image6.pn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17.png"/><Relationship Id="rId11" Type="http://schemas.openxmlformats.org/officeDocument/2006/relationships/image" Target="../media/image18.png"/><Relationship Id="rId5" Type="http://schemas.openxmlformats.org/officeDocument/2006/relationships/notesSlide" Target="../notesSlides/notesSlide6.xml"/><Relationship Id="rId10" Type="http://schemas.openxmlformats.org/officeDocument/2006/relationships/image" Target="../media/image22.png"/><Relationship Id="rId4" Type="http://schemas.openxmlformats.org/officeDocument/2006/relationships/slideLayout" Target="../slideLayouts/slideLayout2.xm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9.m4a"/><Relationship Id="rId7" Type="http://schemas.openxmlformats.org/officeDocument/2006/relationships/image" Target="../media/image5.pn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23.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6451" name="Rectangle 3"/>
          <p:cNvSpPr>
            <a:spLocks noChangeArrowheads="1"/>
          </p:cNvSpPr>
          <p:nvPr/>
        </p:nvSpPr>
        <p:spPr bwMode="auto">
          <a:xfrm>
            <a:off x="152400" y="1552724"/>
            <a:ext cx="8858280" cy="1569660"/>
          </a:xfrm>
          <a:prstGeom prst="rect">
            <a:avLst/>
          </a:prstGeom>
          <a:noFill/>
          <a:ln w="9525" algn="ctr">
            <a:noFill/>
            <a:miter lim="800000"/>
            <a:headEnd/>
            <a:tailEnd/>
          </a:ln>
          <a:effectLst/>
        </p:spPr>
        <p:txBody>
          <a:bodyPr>
            <a:spAutoFit/>
            <a:scene3d>
              <a:camera prst="orthographicFront"/>
              <a:lightRig rig="threePt" dir="t"/>
            </a:scene3d>
            <a:sp3d extrusionH="57150">
              <a:bevelT h="25400" prst="softRound"/>
            </a:sp3d>
          </a:bodyPr>
          <a:lstStyle/>
          <a:p>
            <a:pPr algn="ctr" fontAlgn="ctr">
              <a:defRPr/>
            </a:pPr>
            <a:r>
              <a:rPr lang="en-US" altLang="zh-TW" sz="3200" b="1" dirty="0"/>
              <a:t>High-Performances Dual M-Layers Avalanche Photodiodes from Single-Photon Detection to High Saturation Output </a:t>
            </a:r>
            <a:r>
              <a:rPr lang="en-US" altLang="zh-TW" sz="3200" b="1" dirty="0" smtClean="0"/>
              <a:t>Current</a:t>
            </a:r>
            <a:endParaRPr lang="en-US" altLang="zh-TW" sz="3200" dirty="0">
              <a:solidFill>
                <a:srgbClr val="FF0000"/>
              </a:solidFill>
              <a:effectLst>
                <a:outerShdw blurRad="38100" dist="38100" dir="2700000" algn="tl">
                  <a:srgbClr val="000000">
                    <a:alpha val="43137"/>
                  </a:srgbClr>
                </a:outerShdw>
              </a:effectLst>
            </a:endParaRPr>
          </a:p>
        </p:txBody>
      </p:sp>
      <p:sp>
        <p:nvSpPr>
          <p:cNvPr id="28675" name="Text Box 5"/>
          <p:cNvSpPr txBox="1">
            <a:spLocks noChangeArrowheads="1"/>
          </p:cNvSpPr>
          <p:nvPr/>
        </p:nvSpPr>
        <p:spPr bwMode="auto">
          <a:xfrm>
            <a:off x="3184240" y="4722816"/>
            <a:ext cx="184730" cy="400110"/>
          </a:xfrm>
          <a:prstGeom prst="rect">
            <a:avLst/>
          </a:prstGeom>
          <a:noFill/>
          <a:ln w="9525" algn="ctr">
            <a:noFill/>
            <a:miter lim="800000"/>
            <a:headEnd/>
            <a:tailEnd/>
          </a:ln>
        </p:spPr>
        <p:txBody>
          <a:bodyPr wrap="none">
            <a:spAutoFit/>
          </a:bodyPr>
          <a:lstStyle/>
          <a:p>
            <a:pPr algn="ctr"/>
            <a:endParaRPr lang="zh-TW" altLang="zh-TW" sz="2000">
              <a:latin typeface="Arial" pitchFamily="34" charset="0"/>
            </a:endParaRPr>
          </a:p>
        </p:txBody>
      </p:sp>
      <p:sp>
        <p:nvSpPr>
          <p:cNvPr id="4" name="Rectangle 5"/>
          <p:cNvSpPr>
            <a:spLocks noChangeArrowheads="1"/>
          </p:cNvSpPr>
          <p:nvPr/>
        </p:nvSpPr>
        <p:spPr bwMode="auto">
          <a:xfrm>
            <a:off x="576359" y="4736055"/>
            <a:ext cx="6659937" cy="954107"/>
          </a:xfrm>
          <a:prstGeom prst="rect">
            <a:avLst/>
          </a:prstGeom>
          <a:noFill/>
          <a:ln w="9525" algn="ctr">
            <a:noFill/>
            <a:miter lim="800000"/>
            <a:headEnd/>
            <a:tailEnd/>
          </a:ln>
        </p:spPr>
        <p:txBody>
          <a:bodyPr wrap="square">
            <a:spAutoFit/>
          </a:bodyPr>
          <a:lstStyle/>
          <a:p>
            <a:pPr>
              <a:defRPr/>
            </a:pPr>
            <a:r>
              <a:rPr kumimoji="0" lang="en-US" altLang="zh-TW" sz="2800" b="1" i="1" dirty="0">
                <a:solidFill>
                  <a:srgbClr val="7030A0"/>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Speaker : </a:t>
            </a:r>
            <a:r>
              <a:rPr lang="en-US" altLang="zh-TW" sz="2800" b="1"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Prof. Jin-Wei </a:t>
            </a:r>
            <a:r>
              <a:rPr lang="en-US" altLang="zh-TW" sz="2800" b="1" i="1" dirty="0" smtClean="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Shi</a:t>
            </a:r>
          </a:p>
          <a:p>
            <a:pPr>
              <a:defRPr/>
            </a:pPr>
            <a:r>
              <a:rPr kumimoji="0" lang="en-US" altLang="zh-TW" sz="2800" b="1" i="1" dirty="0" smtClean="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Coauthor: Prof. </a:t>
            </a:r>
            <a:r>
              <a:rPr kumimoji="0" lang="en-US" altLang="zh-TW" sz="2800" b="1" i="1" dirty="0" err="1" smtClean="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Queena</a:t>
            </a:r>
            <a:r>
              <a:rPr kumimoji="0" lang="en-US" altLang="zh-TW" sz="2800" b="1" i="1" dirty="0" smtClean="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Lee</a:t>
            </a:r>
            <a:endParaRPr kumimoji="0" lang="en-US" altLang="zh-TW" sz="2800" b="1"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投影片編號版面配置區 4"/>
          <p:cNvSpPr>
            <a:spLocks noGrp="1"/>
          </p:cNvSpPr>
          <p:nvPr>
            <p:ph type="sldNum" sz="quarter" idx="12"/>
          </p:nvPr>
        </p:nvSpPr>
        <p:spPr>
          <a:xfrm>
            <a:off x="6553200" y="6165304"/>
            <a:ext cx="2133600" cy="476250"/>
          </a:xfrm>
        </p:spPr>
        <p:txBody>
          <a:bodyPr/>
          <a:lstStyle/>
          <a:p>
            <a:fld id="{73DA0BB7-265A-403C-9275-D587AB510EDC}" type="slidenum">
              <a:rPr lang="zh-TW" altLang="en-US" smtClean="0"/>
              <a:t>1</a:t>
            </a:fld>
            <a:endParaRPr lang="zh-TW" altLang="en-US" dirty="0"/>
          </a:p>
        </p:txBody>
      </p:sp>
      <p:pic>
        <p:nvPicPr>
          <p:cNvPr id="6" name="音訊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74005922"/>
      </p:ext>
    </p:extLst>
  </p:cSld>
  <p:clrMapOvr>
    <a:masterClrMapping/>
  </p:clrMapOvr>
  <mc:AlternateContent xmlns:mc="http://schemas.openxmlformats.org/markup-compatibility/2006">
    <mc:Choice xmlns:p14="http://schemas.microsoft.com/office/powerpoint/2010/main" Requires="p14">
      <p:transition spd="slow" p14:dur="2000" advTm="24436">
        <p:cut/>
      </p:transition>
    </mc:Choice>
    <mc:Fallback>
      <p:transition spd="slow" advTm="24436">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標題 1"/>
          <p:cNvSpPr txBox="1">
            <a:spLocks/>
          </p:cNvSpPr>
          <p:nvPr/>
        </p:nvSpPr>
        <p:spPr bwMode="auto">
          <a:xfrm>
            <a:off x="539552" y="4048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 based SPAD limitation</a:t>
            </a:r>
          </a:p>
        </p:txBody>
      </p:sp>
      <p:sp>
        <p:nvSpPr>
          <p:cNvPr id="20" name="投影片編號版面配置區 19"/>
          <p:cNvSpPr>
            <a:spLocks noGrp="1"/>
          </p:cNvSpPr>
          <p:nvPr>
            <p:ph type="sldNum" sz="quarter" idx="12"/>
          </p:nvPr>
        </p:nvSpPr>
        <p:spPr>
          <a:xfrm>
            <a:off x="6553200" y="6165304"/>
            <a:ext cx="2133600" cy="476250"/>
          </a:xfrm>
        </p:spPr>
        <p:txBody>
          <a:bodyPr/>
          <a:lstStyle/>
          <a:p>
            <a:fld id="{73DA0BB7-265A-403C-9275-D587AB510EDC}" type="slidenum">
              <a:rPr lang="zh-TW" altLang="en-US" smtClean="0"/>
              <a:t>10</a:t>
            </a:fld>
            <a:endParaRPr lang="zh-TW" altLang="en-US" dirty="0"/>
          </a:p>
        </p:txBody>
      </p:sp>
      <p:sp>
        <p:nvSpPr>
          <p:cNvPr id="10" name="矩形 9"/>
          <p:cNvSpPr/>
          <p:nvPr/>
        </p:nvSpPr>
        <p:spPr>
          <a:xfrm>
            <a:off x="683568" y="1772816"/>
            <a:ext cx="7416824" cy="2862322"/>
          </a:xfrm>
          <a:prstGeom prst="rect">
            <a:avLst/>
          </a:prstGeom>
        </p:spPr>
        <p:txBody>
          <a:bodyPr wrap="square">
            <a:spAutoFit/>
          </a:bodyPr>
          <a:lstStyle/>
          <a:p>
            <a:r>
              <a:rPr lang="en-US" altLang="zh-TW" b="1" dirty="0">
                <a:ea typeface="新細明體" panose="02020500000000000000" pitchFamily="18" charset="-120"/>
              </a:rPr>
              <a:t>Bottleneck :</a:t>
            </a:r>
          </a:p>
          <a:p>
            <a:r>
              <a:rPr lang="en-US" altLang="zh-TW" b="1" dirty="0" err="1">
                <a:ea typeface="新細明體" panose="02020500000000000000" pitchFamily="18" charset="-120"/>
              </a:rPr>
              <a:t>Bandgap</a:t>
            </a:r>
            <a:r>
              <a:rPr lang="en-US" altLang="zh-TW" b="1" dirty="0">
                <a:ea typeface="新細明體" panose="02020500000000000000" pitchFamily="18" charset="-120"/>
              </a:rPr>
              <a:t> Limitation </a:t>
            </a:r>
          </a:p>
          <a:p>
            <a:endParaRPr lang="en-US" altLang="zh-TW" b="1" dirty="0">
              <a:ea typeface="新細明體" panose="02020500000000000000" pitchFamily="18" charset="-120"/>
            </a:endParaRPr>
          </a:p>
          <a:p>
            <a:endParaRPr lang="en-US" altLang="zh-TW" b="1" dirty="0">
              <a:ea typeface="新細明體" panose="02020500000000000000" pitchFamily="18" charset="-120"/>
            </a:endParaRPr>
          </a:p>
          <a:p>
            <a:endParaRPr lang="en-US" altLang="zh-TW" b="1" dirty="0">
              <a:ea typeface="新細明體" panose="02020500000000000000" pitchFamily="18" charset="-120"/>
            </a:endParaRPr>
          </a:p>
          <a:p>
            <a:endParaRPr lang="en-US" altLang="zh-TW" b="1" dirty="0">
              <a:ea typeface="新細明體" panose="02020500000000000000" pitchFamily="18" charset="-120"/>
            </a:endParaRPr>
          </a:p>
          <a:p>
            <a:endParaRPr lang="en-US" altLang="zh-TW" b="1" dirty="0">
              <a:ea typeface="新細明體" panose="02020500000000000000" pitchFamily="18" charset="-120"/>
            </a:endParaRPr>
          </a:p>
          <a:p>
            <a:pPr marL="285750" indent="-285750">
              <a:buFont typeface="Wingdings" panose="05000000000000000000" pitchFamily="2" charset="2"/>
              <a:buChar char="Ø"/>
            </a:pPr>
            <a:endParaRPr lang="en-US" altLang="zh-TW" b="1" dirty="0">
              <a:ea typeface="新細明體" panose="02020500000000000000" pitchFamily="18" charset="-120"/>
            </a:endParaRPr>
          </a:p>
          <a:p>
            <a:pPr marL="285750" indent="-285750">
              <a:buFont typeface="Wingdings" panose="05000000000000000000" pitchFamily="2" charset="2"/>
              <a:buChar char="Ø"/>
            </a:pPr>
            <a:endParaRPr lang="en-US" altLang="zh-TW" b="1" dirty="0">
              <a:ea typeface="新細明體" panose="02020500000000000000" pitchFamily="18" charset="-120"/>
            </a:endParaRPr>
          </a:p>
          <a:p>
            <a:endParaRPr lang="en-US" altLang="zh-TW" b="1" dirty="0">
              <a:ea typeface="新細明體" panose="02020500000000000000" pitchFamily="18" charset="-120"/>
            </a:endParaRPr>
          </a:p>
        </p:txBody>
      </p:sp>
      <p:sp>
        <p:nvSpPr>
          <p:cNvPr id="4" name="向右箭號 3"/>
          <p:cNvSpPr/>
          <p:nvPr/>
        </p:nvSpPr>
        <p:spPr bwMode="auto">
          <a:xfrm>
            <a:off x="3126693" y="1919907"/>
            <a:ext cx="576064" cy="36004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14" name="向右箭號 13"/>
          <p:cNvSpPr/>
          <p:nvPr/>
        </p:nvSpPr>
        <p:spPr bwMode="auto">
          <a:xfrm>
            <a:off x="3126693" y="2904989"/>
            <a:ext cx="576064" cy="36004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24" name="文字方塊 23"/>
          <p:cNvSpPr txBox="1"/>
          <p:nvPr/>
        </p:nvSpPr>
        <p:spPr>
          <a:xfrm>
            <a:off x="618608" y="6056629"/>
            <a:ext cx="7411003" cy="692497"/>
          </a:xfrm>
          <a:prstGeom prst="rect">
            <a:avLst/>
          </a:prstGeom>
          <a:noFill/>
        </p:spPr>
        <p:txBody>
          <a:bodyPr wrap="none" rtlCol="0">
            <a:spAutoFit/>
          </a:bodyPr>
          <a:lstStyle/>
          <a:p>
            <a:r>
              <a:rPr lang="en-US" altLang="zh-TW" sz="1050" dirty="0"/>
              <a:t>http://impact-ionisation.group.shef.ac.uk/ionisation_coeff/Si/</a:t>
            </a:r>
            <a:r>
              <a:rPr lang="zh-TW" altLang="en-US" sz="1050" dirty="0"/>
              <a:t> </a:t>
            </a:r>
            <a:r>
              <a:rPr lang="en-US" altLang="zh-TW" sz="1050" dirty="0"/>
              <a:t>http://impact-ionisation.group.shef.ac.uk/ionisation_coeff/InP/</a:t>
            </a:r>
            <a:endParaRPr lang="zh-TW" altLang="zh-TW" sz="1050" dirty="0"/>
          </a:p>
          <a:p>
            <a:pPr lvl="0"/>
            <a:r>
              <a:rPr lang="en-US" altLang="zh-TW" sz="1050" dirty="0"/>
              <a:t> http://impact-ionisation.group.shef.ac.uk/ionisation_coeff/InAlAs/</a:t>
            </a:r>
            <a:endParaRPr lang="zh-TW" altLang="zh-TW" sz="1050" dirty="0"/>
          </a:p>
          <a:p>
            <a:endParaRPr lang="en-US" altLang="zh-TW" dirty="0"/>
          </a:p>
        </p:txBody>
      </p:sp>
      <p:sp>
        <p:nvSpPr>
          <p:cNvPr id="11" name="文字方塊 10"/>
          <p:cNvSpPr txBox="1"/>
          <p:nvPr/>
        </p:nvSpPr>
        <p:spPr>
          <a:xfrm>
            <a:off x="3986132" y="1687050"/>
            <a:ext cx="4319500" cy="1015663"/>
          </a:xfrm>
          <a:prstGeom prst="rect">
            <a:avLst/>
          </a:prstGeom>
          <a:solidFill>
            <a:srgbClr val="FFFF00"/>
          </a:solidFill>
          <a:ln w="38100">
            <a:solidFill>
              <a:srgbClr val="FF0000"/>
            </a:solidFill>
          </a:ln>
        </p:spPr>
        <p:txBody>
          <a:bodyPr wrap="square" rtlCol="0">
            <a:spAutoFit/>
          </a:bodyPr>
          <a:lstStyle>
            <a:defPPr>
              <a:defRPr lang="zh-TW"/>
            </a:defPPr>
            <a:lvl1pPr>
              <a:defRPr sz="2800">
                <a:solidFill>
                  <a:srgbClr val="FF0000"/>
                </a:solidFill>
              </a:defRPr>
            </a:lvl1pPr>
          </a:lstStyle>
          <a:p>
            <a:pPr algn="ctr"/>
            <a:r>
              <a:rPr lang="en-US" altLang="zh-TW" sz="2000" b="1" dirty="0"/>
              <a:t>Limitation for application in telecommunication wavelength(1310nm &amp; 1550nm) </a:t>
            </a:r>
          </a:p>
        </p:txBody>
      </p:sp>
      <p:sp>
        <p:nvSpPr>
          <p:cNvPr id="12" name="文字方塊 11"/>
          <p:cNvSpPr txBox="1"/>
          <p:nvPr/>
        </p:nvSpPr>
        <p:spPr>
          <a:xfrm>
            <a:off x="4033949" y="2872581"/>
            <a:ext cx="4223865" cy="369332"/>
          </a:xfrm>
          <a:prstGeom prst="rect">
            <a:avLst/>
          </a:prstGeom>
          <a:solidFill>
            <a:srgbClr val="FFFF00"/>
          </a:solidFill>
          <a:ln w="38100">
            <a:solidFill>
              <a:srgbClr val="FF0000"/>
            </a:solidFill>
          </a:ln>
        </p:spPr>
        <p:txBody>
          <a:bodyPr wrap="square" rtlCol="0">
            <a:spAutoFit/>
          </a:bodyPr>
          <a:lstStyle>
            <a:defPPr>
              <a:defRPr lang="zh-TW"/>
            </a:defPPr>
            <a:lvl1pPr>
              <a:defRPr sz="2800">
                <a:solidFill>
                  <a:srgbClr val="FF0000"/>
                </a:solidFill>
              </a:defRPr>
            </a:lvl1pPr>
          </a:lstStyle>
          <a:p>
            <a:pPr algn="ctr"/>
            <a:r>
              <a:rPr lang="en-US" altLang="zh-TW" sz="1800" b="1" dirty="0" err="1"/>
              <a:t>InGaAs</a:t>
            </a:r>
            <a:r>
              <a:rPr lang="en-US" altLang="zh-TW" sz="1800" b="1" dirty="0"/>
              <a:t> /</a:t>
            </a:r>
            <a:r>
              <a:rPr lang="en-US" altLang="zh-TW" sz="1800" b="1" dirty="0" err="1"/>
              <a:t>InP</a:t>
            </a:r>
            <a:r>
              <a:rPr lang="en-US" altLang="zh-TW" sz="1800" b="1" dirty="0"/>
              <a:t> SACM APD was reported</a:t>
            </a:r>
          </a:p>
        </p:txBody>
      </p:sp>
      <p:grpSp>
        <p:nvGrpSpPr>
          <p:cNvPr id="18" name="群組 17"/>
          <p:cNvGrpSpPr/>
          <p:nvPr/>
        </p:nvGrpSpPr>
        <p:grpSpPr>
          <a:xfrm>
            <a:off x="6268753" y="693724"/>
            <a:ext cx="2619188" cy="5405683"/>
            <a:chOff x="6268753" y="693724"/>
            <a:chExt cx="2619188" cy="5405683"/>
          </a:xfrm>
        </p:grpSpPr>
        <p:pic>
          <p:nvPicPr>
            <p:cNvPr id="7" name="圖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8753" y="4419929"/>
              <a:ext cx="2615491" cy="1679478"/>
            </a:xfrm>
            <a:prstGeom prst="rect">
              <a:avLst/>
            </a:prstGeom>
          </p:spPr>
        </p:pic>
        <p:pic>
          <p:nvPicPr>
            <p:cNvPr id="16" name="圖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8753" y="2540320"/>
              <a:ext cx="2619188" cy="1828800"/>
            </a:xfrm>
            <a:prstGeom prst="rect">
              <a:avLst/>
            </a:prstGeom>
            <a:ln>
              <a:noFill/>
            </a:ln>
          </p:spPr>
        </p:pic>
        <p:pic>
          <p:nvPicPr>
            <p:cNvPr id="17" name="圖片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9875" y="693724"/>
              <a:ext cx="2579464" cy="1828800"/>
            </a:xfrm>
            <a:prstGeom prst="rect">
              <a:avLst/>
            </a:prstGeom>
          </p:spPr>
        </p:pic>
      </p:grpSp>
      <p:sp>
        <p:nvSpPr>
          <p:cNvPr id="26" name="矩形 25"/>
          <p:cNvSpPr/>
          <p:nvPr/>
        </p:nvSpPr>
        <p:spPr>
          <a:xfrm>
            <a:off x="712991" y="3576120"/>
            <a:ext cx="5011137" cy="923330"/>
          </a:xfrm>
          <a:prstGeom prst="rect">
            <a:avLst/>
          </a:prstGeom>
        </p:spPr>
        <p:txBody>
          <a:bodyPr wrap="square">
            <a:spAutoFit/>
          </a:bodyPr>
          <a:lstStyle/>
          <a:p>
            <a:r>
              <a:rPr lang="en-US" altLang="zh-TW" b="1" dirty="0">
                <a:ea typeface="新細明體" panose="02020500000000000000" pitchFamily="18" charset="-120"/>
              </a:rPr>
              <a:t>Disadvantage of III-V Compound:</a:t>
            </a:r>
          </a:p>
          <a:p>
            <a:pPr marL="285750" indent="-285750">
              <a:buFont typeface="Wingdings" panose="05000000000000000000" pitchFamily="2" charset="2"/>
              <a:buChar char="Ø"/>
            </a:pPr>
            <a:r>
              <a:rPr lang="en-US" altLang="zh-TW" b="1" dirty="0">
                <a:ea typeface="新細明體" panose="02020500000000000000" pitchFamily="18" charset="-120"/>
              </a:rPr>
              <a:t>More defect (</a:t>
            </a:r>
            <a:r>
              <a:rPr lang="en-US" altLang="zh-TW" b="1" dirty="0" err="1">
                <a:ea typeface="新細明體" panose="02020500000000000000" pitchFamily="18" charset="-120"/>
              </a:rPr>
              <a:t>Afterpulsing</a:t>
            </a:r>
            <a:r>
              <a:rPr lang="en-US" altLang="zh-TW" b="1" dirty="0">
                <a:ea typeface="新細明體" panose="02020500000000000000" pitchFamily="18" charset="-120"/>
              </a:rPr>
              <a:t> effect Serious)</a:t>
            </a:r>
          </a:p>
          <a:p>
            <a:pPr marL="285750" indent="-285750">
              <a:buFont typeface="Wingdings" panose="05000000000000000000" pitchFamily="2" charset="2"/>
              <a:buChar char="Ø"/>
            </a:pPr>
            <a:r>
              <a:rPr lang="en-US" altLang="zh-TW" b="1" dirty="0">
                <a:ea typeface="新細明體" panose="02020500000000000000" pitchFamily="18" charset="-120"/>
              </a:rPr>
              <a:t>Poor impact ionization property</a:t>
            </a:r>
          </a:p>
        </p:txBody>
      </p:sp>
      <p:cxnSp>
        <p:nvCxnSpPr>
          <p:cNvPr id="22" name="直線接點 21"/>
          <p:cNvCxnSpPr/>
          <p:nvPr/>
        </p:nvCxnSpPr>
        <p:spPr bwMode="auto">
          <a:xfrm>
            <a:off x="7371531" y="606896"/>
            <a:ext cx="8781" cy="5486400"/>
          </a:xfrm>
          <a:prstGeom prst="line">
            <a:avLst/>
          </a:prstGeom>
          <a:solidFill>
            <a:schemeClr val="accent1"/>
          </a:solidFill>
          <a:ln w="38100" cap="flat" cmpd="sng" algn="ctr">
            <a:solidFill>
              <a:srgbClr val="00B050"/>
            </a:solidFill>
            <a:prstDash val="dash"/>
            <a:round/>
            <a:headEnd type="none" w="med" len="med"/>
            <a:tailEnd type="none" w="med" len="med"/>
          </a:ln>
          <a:effectLst/>
        </p:spPr>
      </p:cxnSp>
      <p:sp>
        <p:nvSpPr>
          <p:cNvPr id="23" name="文字方塊 22"/>
          <p:cNvSpPr txBox="1"/>
          <p:nvPr/>
        </p:nvSpPr>
        <p:spPr>
          <a:xfrm>
            <a:off x="7709888" y="4881398"/>
            <a:ext cx="1499128" cy="307777"/>
          </a:xfrm>
          <a:prstGeom prst="rect">
            <a:avLst/>
          </a:prstGeom>
          <a:noFill/>
        </p:spPr>
        <p:txBody>
          <a:bodyPr wrap="none" rtlCol="0">
            <a:spAutoFit/>
          </a:bodyPr>
          <a:lstStyle/>
          <a:p>
            <a:r>
              <a:rPr lang="en-US" altLang="zh-TW" sz="1400" b="1" dirty="0">
                <a:solidFill>
                  <a:srgbClr val="00B050"/>
                </a:solidFill>
              </a:rPr>
              <a:t>K value smaller</a:t>
            </a:r>
            <a:endParaRPr lang="zh-TW" altLang="en-US" sz="1400" b="1" dirty="0">
              <a:solidFill>
                <a:srgbClr val="00B050"/>
              </a:solidFill>
            </a:endParaRPr>
          </a:p>
        </p:txBody>
      </p:sp>
      <p:sp>
        <p:nvSpPr>
          <p:cNvPr id="25" name="文字方塊 24"/>
          <p:cNvSpPr txBox="1"/>
          <p:nvPr/>
        </p:nvSpPr>
        <p:spPr>
          <a:xfrm>
            <a:off x="7812871" y="1235176"/>
            <a:ext cx="1369286" cy="307777"/>
          </a:xfrm>
          <a:prstGeom prst="rect">
            <a:avLst/>
          </a:prstGeom>
          <a:noFill/>
        </p:spPr>
        <p:txBody>
          <a:bodyPr wrap="none" rtlCol="0">
            <a:spAutoFit/>
          </a:bodyPr>
          <a:lstStyle/>
          <a:p>
            <a:r>
              <a:rPr lang="en-US" altLang="zh-TW" sz="1400" b="1" dirty="0">
                <a:solidFill>
                  <a:srgbClr val="00B050"/>
                </a:solidFill>
              </a:rPr>
              <a:t>K value larger</a:t>
            </a:r>
            <a:endParaRPr lang="zh-TW" altLang="en-US" sz="1400" b="1" dirty="0">
              <a:solidFill>
                <a:srgbClr val="00B050"/>
              </a:solidFill>
            </a:endParaRPr>
          </a:p>
        </p:txBody>
      </p:sp>
      <p:sp>
        <p:nvSpPr>
          <p:cNvPr id="15" name="文字方塊 14"/>
          <p:cNvSpPr txBox="1"/>
          <p:nvPr/>
        </p:nvSpPr>
        <p:spPr>
          <a:xfrm>
            <a:off x="1784544" y="5575719"/>
            <a:ext cx="5925344" cy="400110"/>
          </a:xfrm>
          <a:prstGeom prst="rect">
            <a:avLst/>
          </a:prstGeom>
          <a:solidFill>
            <a:srgbClr val="FFFF00"/>
          </a:solidFill>
          <a:ln w="38100">
            <a:solidFill>
              <a:srgbClr val="FF0000"/>
            </a:solidFill>
          </a:ln>
        </p:spPr>
        <p:txBody>
          <a:bodyPr wrap="square" rtlCol="0">
            <a:spAutoFit/>
          </a:bodyPr>
          <a:lstStyle>
            <a:defPPr>
              <a:defRPr lang="zh-TW"/>
            </a:defPPr>
            <a:lvl1pPr>
              <a:defRPr sz="2800">
                <a:solidFill>
                  <a:srgbClr val="FF0000"/>
                </a:solidFill>
              </a:defRPr>
            </a:lvl1pPr>
          </a:lstStyle>
          <a:p>
            <a:pPr algn="ctr"/>
            <a:r>
              <a:rPr lang="en-US" altLang="zh-TW" sz="2000" b="1" dirty="0"/>
              <a:t>M-layer thickness decreases</a:t>
            </a:r>
          </a:p>
        </p:txBody>
      </p:sp>
      <p:sp>
        <p:nvSpPr>
          <p:cNvPr id="13" name="向右箭號 12"/>
          <p:cNvSpPr/>
          <p:nvPr/>
        </p:nvSpPr>
        <p:spPr bwMode="auto">
          <a:xfrm>
            <a:off x="859181" y="5575719"/>
            <a:ext cx="576064" cy="36004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30" name="文字方塊 29"/>
          <p:cNvSpPr txBox="1"/>
          <p:nvPr/>
        </p:nvSpPr>
        <p:spPr>
          <a:xfrm>
            <a:off x="1772469" y="4737338"/>
            <a:ext cx="5925344" cy="707886"/>
          </a:xfrm>
          <a:prstGeom prst="rect">
            <a:avLst/>
          </a:prstGeom>
          <a:solidFill>
            <a:srgbClr val="FFFF00"/>
          </a:solidFill>
          <a:ln w="38100">
            <a:solidFill>
              <a:srgbClr val="FF0000"/>
            </a:solidFill>
          </a:ln>
        </p:spPr>
        <p:txBody>
          <a:bodyPr wrap="square" rtlCol="0">
            <a:spAutoFit/>
          </a:bodyPr>
          <a:lstStyle>
            <a:defPPr>
              <a:defRPr lang="zh-TW"/>
            </a:defPPr>
            <a:lvl1pPr>
              <a:defRPr sz="2800">
                <a:solidFill>
                  <a:srgbClr val="FF0000"/>
                </a:solidFill>
              </a:defRPr>
            </a:lvl1pPr>
          </a:lstStyle>
          <a:p>
            <a:pPr algn="ctr"/>
            <a:r>
              <a:rPr lang="en-US" altLang="zh-TW" sz="2000" b="1" dirty="0" err="1"/>
              <a:t>InP</a:t>
            </a:r>
            <a:r>
              <a:rPr lang="en-US" altLang="zh-TW" sz="2000" b="1" dirty="0"/>
              <a:t> &amp; </a:t>
            </a:r>
            <a:r>
              <a:rPr lang="en-US" altLang="zh-TW" sz="2000" b="1" dirty="0" err="1"/>
              <a:t>InAlAs</a:t>
            </a:r>
            <a:r>
              <a:rPr lang="en-US" altLang="zh-TW" sz="2000" b="1" dirty="0"/>
              <a:t> material quality poor than Si (</a:t>
            </a:r>
            <a:r>
              <a:rPr lang="en-US" altLang="zh-TW" sz="2000" b="1" dirty="0" err="1"/>
              <a:t>Afterpulsing</a:t>
            </a:r>
            <a:r>
              <a:rPr lang="en-US" altLang="zh-TW" sz="2000" b="1" dirty="0"/>
              <a:t> effect) </a:t>
            </a:r>
          </a:p>
        </p:txBody>
      </p:sp>
      <p:sp>
        <p:nvSpPr>
          <p:cNvPr id="31" name="向右箭號 30"/>
          <p:cNvSpPr/>
          <p:nvPr/>
        </p:nvSpPr>
        <p:spPr bwMode="auto">
          <a:xfrm>
            <a:off x="847106" y="4737338"/>
            <a:ext cx="576064" cy="36004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2" name="文字方塊 1"/>
          <p:cNvSpPr txBox="1"/>
          <p:nvPr/>
        </p:nvSpPr>
        <p:spPr>
          <a:xfrm>
            <a:off x="6268753" y="4108873"/>
            <a:ext cx="3049233" cy="400110"/>
          </a:xfrm>
          <a:prstGeom prst="rect">
            <a:avLst/>
          </a:prstGeom>
          <a:noFill/>
        </p:spPr>
        <p:txBody>
          <a:bodyPr wrap="none" rtlCol="0">
            <a:spAutoFit/>
          </a:bodyPr>
          <a:lstStyle/>
          <a:p>
            <a:r>
              <a:rPr lang="en-US" altLang="zh-TW" sz="2000" b="1" dirty="0">
                <a:solidFill>
                  <a:srgbClr val="FF0000"/>
                </a:solidFill>
              </a:rPr>
              <a:t>Dark count rate(DCR)</a:t>
            </a:r>
            <a:r>
              <a:rPr lang="en-US" altLang="zh-TW" sz="2000" b="1" dirty="0">
                <a:solidFill>
                  <a:srgbClr val="FF0000"/>
                </a:solidFill>
                <a:latin typeface="新細明體" panose="02020500000000000000" pitchFamily="18" charset="-120"/>
                <a:ea typeface="新細明體" panose="02020500000000000000" pitchFamily="18" charset="-120"/>
              </a:rPr>
              <a:t>↑</a:t>
            </a:r>
            <a:endParaRPr lang="en-US" altLang="zh-TW" sz="2000" b="1" dirty="0">
              <a:solidFill>
                <a:srgbClr val="FF0000"/>
              </a:solidFill>
            </a:endParaRPr>
          </a:p>
        </p:txBody>
      </p:sp>
      <p:grpSp>
        <p:nvGrpSpPr>
          <p:cNvPr id="27" name="群組 26"/>
          <p:cNvGrpSpPr/>
          <p:nvPr/>
        </p:nvGrpSpPr>
        <p:grpSpPr>
          <a:xfrm>
            <a:off x="1703312" y="2204986"/>
            <a:ext cx="5925344" cy="3360975"/>
            <a:chOff x="1772469" y="2051251"/>
            <a:chExt cx="5925344" cy="3360975"/>
          </a:xfrm>
        </p:grpSpPr>
        <p:sp>
          <p:nvSpPr>
            <p:cNvPr id="28" name="七角星形 27"/>
            <p:cNvSpPr/>
            <p:nvPr/>
          </p:nvSpPr>
          <p:spPr bwMode="auto">
            <a:xfrm>
              <a:off x="1954542" y="2051251"/>
              <a:ext cx="5543636" cy="3360975"/>
            </a:xfrm>
            <a:prstGeom prst="star7">
              <a:avLst/>
            </a:prstGeom>
            <a:solidFill>
              <a:srgbClr val="FFFF00"/>
            </a:solid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29" name="文字方塊 28"/>
            <p:cNvSpPr txBox="1"/>
            <p:nvPr/>
          </p:nvSpPr>
          <p:spPr>
            <a:xfrm>
              <a:off x="1772469" y="3459003"/>
              <a:ext cx="5925344" cy="830997"/>
            </a:xfrm>
            <a:prstGeom prst="rect">
              <a:avLst/>
            </a:prstGeom>
            <a:noFill/>
            <a:ln w="38100">
              <a:noFill/>
            </a:ln>
          </p:spPr>
          <p:txBody>
            <a:bodyPr wrap="square" rtlCol="0">
              <a:spAutoFit/>
            </a:bodyPr>
            <a:lstStyle>
              <a:defPPr>
                <a:defRPr lang="zh-TW"/>
              </a:defPPr>
              <a:lvl1pPr>
                <a:defRPr sz="2800">
                  <a:solidFill>
                    <a:srgbClr val="FF0000"/>
                  </a:solidFill>
                </a:defRPr>
              </a:lvl1pPr>
            </a:lstStyle>
            <a:p>
              <a:pPr algn="ctr"/>
              <a:r>
                <a:rPr lang="en-US" altLang="zh-TW" sz="2400" b="1" dirty="0"/>
                <a:t>Dual M-layer Design </a:t>
              </a:r>
            </a:p>
            <a:p>
              <a:pPr algn="ctr"/>
              <a:r>
                <a:rPr lang="en-US" altLang="zh-TW" sz="2400" b="1" dirty="0"/>
                <a:t>was proposed</a:t>
              </a:r>
            </a:p>
          </p:txBody>
        </p:sp>
      </p:grpSp>
      <p:pic>
        <p:nvPicPr>
          <p:cNvPr id="3" name="音訊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596393280"/>
      </p:ext>
    </p:extLst>
  </p:cSld>
  <p:clrMapOvr>
    <a:masterClrMapping/>
  </p:clrMapOvr>
  <mc:AlternateContent xmlns:mc="http://schemas.openxmlformats.org/markup-compatibility/2006">
    <mc:Choice xmlns:p14="http://schemas.microsoft.com/office/powerpoint/2010/main" Requires="p14">
      <p:transition spd="slow" p14:dur="2000" advTm="74351">
        <p:cut/>
      </p:transition>
    </mc:Choice>
    <mc:Fallback>
      <p:transition spd="slow" advTm="74351">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4"/>
                                        </p:tgtEl>
                                        <p:attrNameLst>
                                          <p:attrName>ppt_x</p:attrName>
                                        </p:attrNameLst>
                                      </p:cBhvr>
                                      <p:tavLst>
                                        <p:tav tm="0">
                                          <p:val>
                                            <p:strVal val="ppt_x"/>
                                          </p:val>
                                        </p:tav>
                                        <p:tav tm="100000">
                                          <p:val>
                                            <p:strVal val="ppt_x"/>
                                          </p:val>
                                        </p:tav>
                                      </p:tavLst>
                                    </p:anim>
                                    <p:anim calcmode="lin" valueType="num">
                                      <p:cBhvr additive="base">
                                        <p:cTn id="31" dur="500"/>
                                        <p:tgtEl>
                                          <p:spTgt spid="4"/>
                                        </p:tgtEl>
                                        <p:attrNameLst>
                                          <p:attrName>ppt_y</p:attrName>
                                        </p:attrNameLst>
                                      </p:cBhvr>
                                      <p:tavLst>
                                        <p:tav tm="0">
                                          <p:val>
                                            <p:strVal val="ppt_y"/>
                                          </p:val>
                                        </p:tav>
                                        <p:tav tm="100000">
                                          <p:val>
                                            <p:strVal val="1+ppt_h/2"/>
                                          </p:val>
                                        </p:tav>
                                      </p:tavLst>
                                    </p:anim>
                                    <p:set>
                                      <p:cBhvr>
                                        <p:cTn id="32" dur="1" fill="hold">
                                          <p:stCondLst>
                                            <p:cond delay="499"/>
                                          </p:stCondLst>
                                        </p:cTn>
                                        <p:tgtEl>
                                          <p:spTgt spid="4"/>
                                        </p:tgtEl>
                                        <p:attrNameLst>
                                          <p:attrName>style.visibility</p:attrName>
                                        </p:attrNameLst>
                                      </p:cBhvr>
                                      <p:to>
                                        <p:strVal val="hidden"/>
                                      </p:to>
                                    </p:set>
                                  </p:childTnLst>
                                </p:cTn>
                              </p:par>
                              <p:par>
                                <p:cTn id="33" presetID="2" presetClass="exit" presetSubtype="4" fill="hold" grpId="1" nodeType="withEffect">
                                  <p:stCondLst>
                                    <p:cond delay="0"/>
                                  </p:stCondLst>
                                  <p:childTnLst>
                                    <p:anim calcmode="lin" valueType="num">
                                      <p:cBhvr additive="base">
                                        <p:cTn id="34" dur="500"/>
                                        <p:tgtEl>
                                          <p:spTgt spid="11"/>
                                        </p:tgtEl>
                                        <p:attrNameLst>
                                          <p:attrName>ppt_x</p:attrName>
                                        </p:attrNameLst>
                                      </p:cBhvr>
                                      <p:tavLst>
                                        <p:tav tm="0">
                                          <p:val>
                                            <p:strVal val="ppt_x"/>
                                          </p:val>
                                        </p:tav>
                                        <p:tav tm="100000">
                                          <p:val>
                                            <p:strVal val="ppt_x"/>
                                          </p:val>
                                        </p:tav>
                                      </p:tavLst>
                                    </p:anim>
                                    <p:anim calcmode="lin" valueType="num">
                                      <p:cBhvr additive="base">
                                        <p:cTn id="35" dur="500"/>
                                        <p:tgtEl>
                                          <p:spTgt spid="11"/>
                                        </p:tgtEl>
                                        <p:attrNameLst>
                                          <p:attrName>ppt_y</p:attrName>
                                        </p:attrNameLst>
                                      </p:cBhvr>
                                      <p:tavLst>
                                        <p:tav tm="0">
                                          <p:val>
                                            <p:strVal val="ppt_y"/>
                                          </p:val>
                                        </p:tav>
                                        <p:tav tm="100000">
                                          <p:val>
                                            <p:strVal val="1+ppt_h/2"/>
                                          </p:val>
                                        </p:tav>
                                      </p:tavLst>
                                    </p:anim>
                                    <p:set>
                                      <p:cBhvr>
                                        <p:cTn id="36" dur="1" fill="hold">
                                          <p:stCondLst>
                                            <p:cond delay="499"/>
                                          </p:stCondLst>
                                        </p:cTn>
                                        <p:tgtEl>
                                          <p:spTgt spid="11"/>
                                        </p:tgtEl>
                                        <p:attrNameLst>
                                          <p:attrName>style.visibility</p:attrName>
                                        </p:attrNameLst>
                                      </p:cBhvr>
                                      <p:to>
                                        <p:strVal val="hidden"/>
                                      </p:to>
                                    </p:set>
                                  </p:childTnLst>
                                </p:cTn>
                              </p:par>
                              <p:par>
                                <p:cTn id="37" presetID="2" presetClass="exit" presetSubtype="4" fill="hold" grpId="1" nodeType="withEffect">
                                  <p:stCondLst>
                                    <p:cond delay="0"/>
                                  </p:stCondLst>
                                  <p:childTnLst>
                                    <p:anim calcmode="lin" valueType="num">
                                      <p:cBhvr additive="base">
                                        <p:cTn id="38" dur="500"/>
                                        <p:tgtEl>
                                          <p:spTgt spid="14"/>
                                        </p:tgtEl>
                                        <p:attrNameLst>
                                          <p:attrName>ppt_x</p:attrName>
                                        </p:attrNameLst>
                                      </p:cBhvr>
                                      <p:tavLst>
                                        <p:tav tm="0">
                                          <p:val>
                                            <p:strVal val="ppt_x"/>
                                          </p:val>
                                        </p:tav>
                                        <p:tav tm="100000">
                                          <p:val>
                                            <p:strVal val="ppt_x"/>
                                          </p:val>
                                        </p:tav>
                                      </p:tavLst>
                                    </p:anim>
                                    <p:anim calcmode="lin" valueType="num">
                                      <p:cBhvr additive="base">
                                        <p:cTn id="39" dur="500"/>
                                        <p:tgtEl>
                                          <p:spTgt spid="14"/>
                                        </p:tgtEl>
                                        <p:attrNameLst>
                                          <p:attrName>ppt_y</p:attrName>
                                        </p:attrNameLst>
                                      </p:cBhvr>
                                      <p:tavLst>
                                        <p:tav tm="0">
                                          <p:val>
                                            <p:strVal val="ppt_y"/>
                                          </p:val>
                                        </p:tav>
                                        <p:tav tm="100000">
                                          <p:val>
                                            <p:strVal val="1+ppt_h/2"/>
                                          </p:val>
                                        </p:tav>
                                      </p:tavLst>
                                    </p:anim>
                                    <p:set>
                                      <p:cBhvr>
                                        <p:cTn id="40" dur="1" fill="hold">
                                          <p:stCondLst>
                                            <p:cond delay="499"/>
                                          </p:stCondLst>
                                        </p:cTn>
                                        <p:tgtEl>
                                          <p:spTgt spid="14"/>
                                        </p:tgtEl>
                                        <p:attrNameLst>
                                          <p:attrName>style.visibility</p:attrName>
                                        </p:attrNameLst>
                                      </p:cBhvr>
                                      <p:to>
                                        <p:strVal val="hidden"/>
                                      </p:to>
                                    </p:set>
                                  </p:childTnLst>
                                </p:cTn>
                              </p:par>
                              <p:par>
                                <p:cTn id="41" presetID="2" presetClass="exit" presetSubtype="4" fill="hold" grpId="1" nodeType="withEffect">
                                  <p:stCondLst>
                                    <p:cond delay="0"/>
                                  </p:stCondLst>
                                  <p:childTnLst>
                                    <p:anim calcmode="lin" valueType="num">
                                      <p:cBhvr additive="base">
                                        <p:cTn id="42" dur="500"/>
                                        <p:tgtEl>
                                          <p:spTgt spid="12"/>
                                        </p:tgtEl>
                                        <p:attrNameLst>
                                          <p:attrName>ppt_x</p:attrName>
                                        </p:attrNameLst>
                                      </p:cBhvr>
                                      <p:tavLst>
                                        <p:tav tm="0">
                                          <p:val>
                                            <p:strVal val="ppt_x"/>
                                          </p:val>
                                        </p:tav>
                                        <p:tav tm="100000">
                                          <p:val>
                                            <p:strVal val="ppt_x"/>
                                          </p:val>
                                        </p:tav>
                                      </p:tavLst>
                                    </p:anim>
                                    <p:anim calcmode="lin" valueType="num">
                                      <p:cBhvr additive="base">
                                        <p:cTn id="43" dur="500"/>
                                        <p:tgtEl>
                                          <p:spTgt spid="12"/>
                                        </p:tgtEl>
                                        <p:attrNameLst>
                                          <p:attrName>ppt_y</p:attrName>
                                        </p:attrNameLst>
                                      </p:cBhvr>
                                      <p:tavLst>
                                        <p:tav tm="0">
                                          <p:val>
                                            <p:strVal val="ppt_y"/>
                                          </p:val>
                                        </p:tav>
                                        <p:tav tm="100000">
                                          <p:val>
                                            <p:strVal val="1+ppt_h/2"/>
                                          </p:val>
                                        </p:tav>
                                      </p:tavLst>
                                    </p:anim>
                                    <p:set>
                                      <p:cBhvr>
                                        <p:cTn id="44" dur="1" fill="hold">
                                          <p:stCondLst>
                                            <p:cond delay="499"/>
                                          </p:stCondLst>
                                        </p:cTn>
                                        <p:tgtEl>
                                          <p:spTgt spid="12"/>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10"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500" fill="hold"/>
                                        <p:tgtEl>
                                          <p:spTgt spid="31"/>
                                        </p:tgtEl>
                                        <p:attrNameLst>
                                          <p:attrName>ppt_x</p:attrName>
                                        </p:attrNameLst>
                                      </p:cBhvr>
                                      <p:tavLst>
                                        <p:tav tm="0">
                                          <p:val>
                                            <p:strVal val="#ppt_x"/>
                                          </p:val>
                                        </p:tav>
                                        <p:tav tm="100000">
                                          <p:val>
                                            <p:strVal val="#ppt_x"/>
                                          </p:val>
                                        </p:tav>
                                      </p:tavLst>
                                    </p:anim>
                                    <p:anim calcmode="lin" valueType="num">
                                      <p:cBhvr additive="base">
                                        <p:cTn id="66" dur="500" fill="hold"/>
                                        <p:tgtEl>
                                          <p:spTgt spid="3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additive="base">
                                        <p:cTn id="69" dur="500" fill="hold"/>
                                        <p:tgtEl>
                                          <p:spTgt spid="30"/>
                                        </p:tgtEl>
                                        <p:attrNameLst>
                                          <p:attrName>ppt_x</p:attrName>
                                        </p:attrNameLst>
                                      </p:cBhvr>
                                      <p:tavLst>
                                        <p:tav tm="0">
                                          <p:val>
                                            <p:strVal val="#ppt_x"/>
                                          </p:val>
                                        </p:tav>
                                        <p:tav tm="100000">
                                          <p:val>
                                            <p:strVal val="#ppt_x"/>
                                          </p:val>
                                        </p:tav>
                                      </p:tavLst>
                                    </p:anim>
                                    <p:anim calcmode="lin" valueType="num">
                                      <p:cBhvr additive="base">
                                        <p:cTn id="7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additive="base">
                                        <p:cTn id="75" dur="500" fill="hold"/>
                                        <p:tgtEl>
                                          <p:spTgt spid="15"/>
                                        </p:tgtEl>
                                        <p:attrNameLst>
                                          <p:attrName>ppt_x</p:attrName>
                                        </p:attrNameLst>
                                      </p:cBhvr>
                                      <p:tavLst>
                                        <p:tav tm="0">
                                          <p:val>
                                            <p:strVal val="#ppt_x"/>
                                          </p:val>
                                        </p:tav>
                                        <p:tav tm="100000">
                                          <p:val>
                                            <p:strVal val="#ppt_x"/>
                                          </p:val>
                                        </p:tav>
                                      </p:tavLst>
                                    </p:anim>
                                    <p:anim calcmode="lin" valueType="num">
                                      <p:cBhvr additive="base">
                                        <p:cTn id="76" dur="500" fill="hold"/>
                                        <p:tgtEl>
                                          <p:spTgt spid="15"/>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additive="base">
                                        <p:cTn id="79" dur="500" fill="hold"/>
                                        <p:tgtEl>
                                          <p:spTgt spid="13"/>
                                        </p:tgtEl>
                                        <p:attrNameLst>
                                          <p:attrName>ppt_x</p:attrName>
                                        </p:attrNameLst>
                                      </p:cBhvr>
                                      <p:tavLst>
                                        <p:tav tm="0">
                                          <p:val>
                                            <p:strVal val="#ppt_x"/>
                                          </p:val>
                                        </p:tav>
                                        <p:tav tm="100000">
                                          <p:val>
                                            <p:strVal val="#ppt_x"/>
                                          </p:val>
                                        </p:tav>
                                      </p:tavLst>
                                    </p:anim>
                                    <p:anim calcmode="lin" valueType="num">
                                      <p:cBhvr additive="base">
                                        <p:cTn id="8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
                                        </p:tgtEl>
                                        <p:attrNameLst>
                                          <p:attrName>style.visibility</p:attrName>
                                        </p:attrNameLst>
                                      </p:cBhvr>
                                      <p:to>
                                        <p:strVal val="visible"/>
                                      </p:to>
                                    </p:set>
                                    <p:anim calcmode="lin" valueType="num">
                                      <p:cBhvr additive="base">
                                        <p:cTn id="85" dur="500" fill="hold"/>
                                        <p:tgtEl>
                                          <p:spTgt spid="2"/>
                                        </p:tgtEl>
                                        <p:attrNameLst>
                                          <p:attrName>ppt_x</p:attrName>
                                        </p:attrNameLst>
                                      </p:cBhvr>
                                      <p:tavLst>
                                        <p:tav tm="0">
                                          <p:val>
                                            <p:strVal val="#ppt_x"/>
                                          </p:val>
                                        </p:tav>
                                        <p:tav tm="100000">
                                          <p:val>
                                            <p:strVal val="#ppt_x"/>
                                          </p:val>
                                        </p:tav>
                                      </p:tavLst>
                                    </p:anim>
                                    <p:anim calcmode="lin" valueType="num">
                                      <p:cBhvr additive="base">
                                        <p:cTn id="8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6" presetClass="entr" presetSubtype="16" fill="hold" nodeType="click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circle(in)">
                                      <p:cBhvr>
                                        <p:cTn id="91" dur="1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2" fill="hold" display="0">
                  <p:stCondLst>
                    <p:cond delay="indefinite"/>
                  </p:stCondLst>
                  <p:endCondLst>
                    <p:cond evt="onStopAudio" delay="0">
                      <p:tgtEl>
                        <p:sldTgt/>
                      </p:tgtEl>
                    </p:cond>
                  </p:endCondLst>
                </p:cTn>
                <p:tgtEl>
                  <p:spTgt spid="3"/>
                </p:tgtEl>
              </p:cMediaNode>
            </p:audio>
          </p:childTnLst>
        </p:cTn>
      </p:par>
    </p:tnLst>
    <p:bldLst>
      <p:bldP spid="4" grpId="0" animBg="1"/>
      <p:bldP spid="4" grpId="1" animBg="1"/>
      <p:bldP spid="14" grpId="0" animBg="1"/>
      <p:bldP spid="14" grpId="1" animBg="1"/>
      <p:bldP spid="11" grpId="0" animBg="1"/>
      <p:bldP spid="11" grpId="1" animBg="1"/>
      <p:bldP spid="12" grpId="0" animBg="1"/>
      <p:bldP spid="12" grpId="1" animBg="1"/>
      <p:bldP spid="26" grpId="0"/>
      <p:bldP spid="23" grpId="0"/>
      <p:bldP spid="25" grpId="0"/>
      <p:bldP spid="15" grpId="0" animBg="1"/>
      <p:bldP spid="13" grpId="0" animBg="1"/>
      <p:bldP spid="30" grpId="0" animBg="1"/>
      <p:bldP spid="31" grpId="0" animBg="1"/>
      <p:bldP spid="2" grpId="0"/>
    </p:bldLst>
  </p:timing>
  <p:extLst>
    <p:ext uri="{3A86A75C-4F4B-4683-9AE1-C65F6400EC91}">
      <p14:laserTraceLst xmlns:p14="http://schemas.microsoft.com/office/powerpoint/2010/main">
        <p14:tracePtLst>
          <p14:tracePt t="1616" x="5753100" y="4832350"/>
          <p14:tracePt t="1618" x="5740400" y="4813300"/>
          <p14:tracePt t="1632" x="5645150" y="4660900"/>
          <p14:tracePt t="1650" x="5403850" y="4298950"/>
          <p14:tracePt t="1669" x="5200650" y="4013200"/>
          <p14:tracePt t="1700" x="4838700" y="3467100"/>
          <p14:tracePt t="1731" x="4152900" y="2749550"/>
          <p14:tracePt t="1767" x="3232150" y="2076450"/>
          <p14:tracePt t="1782" x="2997200" y="1911350"/>
          <p14:tracePt t="1802" x="2844800" y="1809750"/>
          <p14:tracePt t="1817" x="2755900" y="1758950"/>
          <p14:tracePt t="1832" x="2692400" y="1708150"/>
          <p14:tracePt t="1854" x="2597150" y="1651000"/>
          <p14:tracePt t="1866" x="2552700" y="1625600"/>
          <p14:tracePt t="1881" x="2514600" y="1600200"/>
          <p14:tracePt t="1899" x="2495550" y="1587500"/>
          <p14:tracePt t="1915" x="2476500" y="1568450"/>
          <p14:tracePt t="1930" x="2457450" y="1543050"/>
          <p14:tracePt t="1932" x="2451100" y="1530350"/>
          <p14:tracePt t="1950" x="2438400" y="1504950"/>
          <p14:tracePt t="1965" x="2425700" y="1485900"/>
          <p14:tracePt t="1982" x="2406650" y="1371600"/>
          <p14:tracePt t="1999" x="2400300" y="1200150"/>
          <p14:tracePt t="2015" x="2463800" y="1016000"/>
          <p14:tracePt t="2031" x="2514600" y="901700"/>
          <p14:tracePt t="2049" x="2546350" y="857250"/>
          <p14:tracePt t="2064" x="2546350" y="850900"/>
          <p14:tracePt t="2602" x="2559050" y="850900"/>
          <p14:tracePt t="2612" x="2578100" y="869950"/>
          <p14:tracePt t="2625" x="2597150" y="901700"/>
          <p14:tracePt t="2633" x="2603500" y="939800"/>
          <p14:tracePt t="2648" x="2616200" y="958850"/>
          <p14:tracePt t="2726" x="2616200" y="971550"/>
          <p14:tracePt t="2735" x="2597150" y="977900"/>
          <p14:tracePt t="2764" x="2400300" y="977900"/>
          <p14:tracePt t="2781" x="2209800" y="977900"/>
          <p14:tracePt t="2798" x="1981200" y="977900"/>
          <p14:tracePt t="2815" x="1809750" y="1022350"/>
          <p14:tracePt t="2831" x="1714500" y="1041400"/>
          <p14:tracePt t="2848" x="1651000" y="1054100"/>
          <p14:tracePt t="2865" x="1625600" y="1054100"/>
          <p14:tracePt t="2881" x="1612900" y="1054100"/>
          <p14:tracePt t="2899" x="1593850" y="1054100"/>
          <p14:tracePt t="2915" x="1562100" y="1054100"/>
          <p14:tracePt t="2931" x="1530350" y="1060450"/>
          <p14:tracePt t="2947" x="1466850" y="1104900"/>
          <p14:tracePt t="2964" x="1422400" y="1130300"/>
          <p14:tracePt t="2981" x="1403350" y="1149350"/>
          <p14:tracePt t="2998" x="1377950" y="1155700"/>
          <p14:tracePt t="3015" x="1371600" y="1155700"/>
          <p14:tracePt t="3030" x="1358900" y="1155700"/>
          <p14:tracePt t="3048" x="1352550" y="1155700"/>
          <p14:tracePt t="3237" x="1352550" y="1168400"/>
          <p14:tracePt t="3240" x="1352550" y="1174750"/>
          <p14:tracePt t="3249" x="1365250" y="1174750"/>
          <p14:tracePt t="3265" x="1390650" y="1193800"/>
          <p14:tracePt t="3281" x="1435100" y="1212850"/>
          <p14:tracePt t="3297" x="1498600" y="1238250"/>
          <p14:tracePt t="3314" x="1568450" y="1263650"/>
          <p14:tracePt t="3331" x="1644650" y="1276350"/>
          <p14:tracePt t="3348" x="1714500" y="1276350"/>
          <p14:tracePt t="3365" x="1797050" y="1276350"/>
          <p14:tracePt t="3380" x="1879600" y="1276350"/>
          <p14:tracePt t="3398" x="1993900" y="1295400"/>
          <p14:tracePt t="3414" x="2076450" y="1314450"/>
          <p14:tracePt t="3431" x="2171700" y="1365250"/>
          <p14:tracePt t="3448" x="2222500" y="1390650"/>
          <p14:tracePt t="3464" x="2241550" y="1390650"/>
          <p14:tracePt t="3481" x="2254250" y="1390650"/>
          <p14:tracePt t="4045" x="2273300" y="1397000"/>
          <p14:tracePt t="4048" x="2286000" y="1403350"/>
          <p14:tracePt t="4064" x="2311400" y="1416050"/>
          <p14:tracePt t="4085" x="2317750" y="1416050"/>
          <p14:tracePt t="4098" x="2324100" y="1416050"/>
          <p14:tracePt t="4261" x="2298700" y="1416050"/>
          <p14:tracePt t="4268" x="2286000" y="1416050"/>
          <p14:tracePt t="4281" x="2260600" y="1403350"/>
          <p14:tracePt t="4298" x="2216150" y="1390650"/>
          <p14:tracePt t="4314" x="2178050" y="1384300"/>
          <p14:tracePt t="4335" x="2127250" y="1365250"/>
          <p14:tracePt t="4349" x="2108200" y="1358900"/>
          <p14:tracePt t="4364" x="2051050" y="1352550"/>
          <p14:tracePt t="4385" x="2019300" y="1333500"/>
          <p14:tracePt t="4397" x="1993900" y="1327150"/>
          <p14:tracePt t="4418" x="1962150" y="1327150"/>
          <p14:tracePt t="4431" x="1955800" y="1320800"/>
          <p14:tracePt t="4451" x="1943100" y="1320800"/>
          <p14:tracePt t="4472" x="1936750" y="1320800"/>
          <p14:tracePt t="5289" x="1936750" y="1314450"/>
          <p14:tracePt t="5292" x="1955800" y="1308100"/>
          <p14:tracePt t="5298" x="1968500" y="1301750"/>
          <p14:tracePt t="5314" x="2038350" y="1282700"/>
          <p14:tracePt t="5333" x="2095500" y="1276350"/>
          <p14:tracePt t="5363" x="2171700" y="1276350"/>
          <p14:tracePt t="5398" x="2247900" y="1276350"/>
          <p14:tracePt t="5432" x="2298700" y="1276350"/>
          <p14:tracePt t="5534" x="2292350" y="1276350"/>
          <p14:tracePt t="5538" x="2286000" y="1276350"/>
          <p14:tracePt t="5547" x="2247900" y="1276350"/>
          <p14:tracePt t="5563" x="2114550" y="1289050"/>
          <p14:tracePt t="5581" x="1905000" y="1339850"/>
          <p14:tracePt t="5597" x="1625600" y="1371600"/>
          <p14:tracePt t="5615" x="1473200" y="1371600"/>
          <p14:tracePt t="5630" x="1358900" y="1371600"/>
          <p14:tracePt t="5648" x="1263650" y="1371600"/>
          <p14:tracePt t="5664" x="1244600" y="1365250"/>
          <p14:tracePt t="5680" x="1231900" y="1358900"/>
          <p14:tracePt t="5697" x="1212850" y="1358900"/>
          <p14:tracePt t="5714" x="1206500" y="1358900"/>
          <p14:tracePt t="5730" x="1193800" y="1352550"/>
          <p14:tracePt t="5750" x="1187450" y="1352550"/>
          <p14:tracePt t="5765" x="1174750" y="1352550"/>
          <p14:tracePt t="5881" x="1187450" y="1352550"/>
          <p14:tracePt t="5895" x="1206500" y="1352550"/>
          <p14:tracePt t="5914" x="1238250" y="1358900"/>
          <p14:tracePt t="5930" x="1244600" y="1358900"/>
          <p14:tracePt t="5964" x="1250950" y="1365250"/>
          <p14:tracePt t="5986" x="1257300" y="1377950"/>
          <p14:tracePt t="5993" x="1276350" y="1384300"/>
          <p14:tracePt t="5999" x="1295400" y="1403350"/>
          <p14:tracePt t="6013" x="1339850" y="1428750"/>
          <p14:tracePt t="6028" x="1397000" y="1466850"/>
          <p14:tracePt t="6045" x="1466850" y="1504950"/>
          <p14:tracePt t="6062" x="1536700" y="1549400"/>
          <p14:tracePt t="6080" x="1619250" y="1600200"/>
          <p14:tracePt t="6097" x="1657350" y="1631950"/>
          <p14:tracePt t="6113" x="1695450" y="1651000"/>
          <p14:tracePt t="6130" x="1720850" y="1670050"/>
          <p14:tracePt t="6147" x="1765300" y="1708150"/>
          <p14:tracePt t="6163" x="1797050" y="1758950"/>
          <p14:tracePt t="6179" x="1809750" y="1790700"/>
          <p14:tracePt t="6200" x="1822450" y="1835150"/>
          <p14:tracePt t="6216" x="1835150" y="1924050"/>
          <p14:tracePt t="6228" x="1841500" y="1974850"/>
          <p14:tracePt t="6251" x="1847850" y="2044700"/>
          <p14:tracePt t="6264" x="1854200" y="2057400"/>
          <p14:tracePt t="6280" x="1860550" y="2070100"/>
          <p14:tracePt t="6300" x="1866900" y="2089150"/>
          <p14:tracePt t="7770" x="1993900" y="2089150"/>
          <p14:tracePt t="7774" x="2038350" y="2089150"/>
          <p14:tracePt t="7778" x="2070100" y="2082800"/>
          <p14:tracePt t="7795" x="2235200" y="2076450"/>
          <p14:tracePt t="7812" x="2419350" y="2076450"/>
          <p14:tracePt t="7828" x="2622550" y="2076450"/>
          <p14:tracePt t="7861" x="3022600" y="2063750"/>
          <p14:tracePt t="7896" x="3314700" y="2063750"/>
          <p14:tracePt t="7929" x="3467100" y="2063750"/>
          <p14:tracePt t="7933" x="3486150" y="2070100"/>
          <p14:tracePt t="7945" x="3549650" y="2076450"/>
          <p14:tracePt t="7961" x="3676650" y="2095500"/>
          <p14:tracePt t="7979" x="3848100" y="2095500"/>
          <p14:tracePt t="7996" x="4044950" y="2095500"/>
          <p14:tracePt t="8011" x="4216400" y="2095500"/>
          <p14:tracePt t="8028" x="4324350" y="2095500"/>
          <p14:tracePt t="8048" x="4432300" y="2076450"/>
          <p14:tracePt t="8063" x="4502150" y="2076450"/>
          <p14:tracePt t="8078" x="4540250" y="2076450"/>
          <p14:tracePt t="8096" x="4572000" y="2076450"/>
          <p14:tracePt t="8112" x="4603750" y="2076450"/>
          <p14:tracePt t="8129" x="4641850" y="2076450"/>
          <p14:tracePt t="8147" x="4648200" y="2076450"/>
          <p14:tracePt t="8163" x="4673600" y="2082800"/>
          <p14:tracePt t="8464" x="4679950" y="2082800"/>
          <p14:tracePt t="8470" x="4692650" y="2082800"/>
          <p14:tracePt t="8480" x="4699000" y="2082800"/>
          <p14:tracePt t="8495" x="4743450" y="2095500"/>
          <p14:tracePt t="8512" x="4800600" y="2095500"/>
          <p14:tracePt t="8530" x="4870450" y="2108200"/>
          <p14:tracePt t="8545" x="4933950" y="2108200"/>
          <p14:tracePt t="8580" x="5060950" y="2108200"/>
          <p14:tracePt t="8613" x="5156200" y="2108200"/>
          <p14:tracePt t="8646" x="5200650" y="2108200"/>
          <p14:tracePt t="8660" x="5213350" y="2108200"/>
          <p14:tracePt t="8677" x="5219700" y="2108200"/>
          <p14:tracePt t="9869" x="5270500" y="2120900"/>
          <p14:tracePt t="9874" x="5295900" y="2133600"/>
          <p14:tracePt t="9880" x="5346700" y="2146300"/>
          <p14:tracePt t="9893" x="5429250" y="2165350"/>
          <p14:tracePt t="9911" x="5524500" y="2165350"/>
          <p14:tracePt t="9927" x="5588000" y="2178050"/>
          <p14:tracePt t="9960" x="5664200" y="2190750"/>
          <p14:tracePt t="10113" x="5670550" y="2197100"/>
          <p14:tracePt t="10127" x="5670550" y="2203450"/>
          <p14:tracePt t="10129" x="5670550" y="2209800"/>
          <p14:tracePt t="10147" x="5651500" y="2235200"/>
          <p14:tracePt t="10162" x="5600700" y="2298700"/>
          <p14:tracePt t="10178" x="5556250" y="2330450"/>
          <p14:tracePt t="10195" x="5499100" y="2362200"/>
          <p14:tracePt t="10211" x="5454650" y="2393950"/>
          <p14:tracePt t="10228" x="5403850" y="2432050"/>
          <p14:tracePt t="10246" x="5365750" y="2444750"/>
          <p14:tracePt t="10262" x="5353050" y="2451100"/>
          <p14:tracePt t="10277" x="5340350" y="2451100"/>
          <p14:tracePt t="10318" x="5327650" y="2451100"/>
          <p14:tracePt t="11402" x="5334000" y="2451100"/>
          <p14:tracePt t="11405" x="5353050" y="2451100"/>
          <p14:tracePt t="11409" x="5365750" y="2451100"/>
          <p14:tracePt t="11426" x="5410200" y="2451100"/>
          <p14:tracePt t="11444" x="5416550" y="2451100"/>
          <p14:tracePt t="11501" x="5429250" y="2451100"/>
          <p14:tracePt t="11510" x="5435600" y="2451100"/>
          <p14:tracePt t="11544" x="5441950" y="2451100"/>
          <p14:tracePt t="11560" x="5454650" y="2451100"/>
          <p14:tracePt t="11577" x="5461000" y="2451100"/>
          <p14:tracePt t="11604" x="5492750" y="2457450"/>
          <p14:tracePt t="11613" x="5505450" y="2457450"/>
          <p14:tracePt t="11628" x="5524500" y="2457450"/>
          <p14:tracePt t="11643" x="5568950" y="2457450"/>
          <p14:tracePt t="11661" x="5607050" y="2457450"/>
          <p14:tracePt t="11677" x="5638800" y="2457450"/>
          <p14:tracePt t="11694" x="5670550" y="2470150"/>
          <p14:tracePt t="11710" x="5676900" y="2470150"/>
          <p14:tracePt t="11730" x="5689600" y="2470150"/>
          <p14:tracePt t="11745" x="5702300" y="2476500"/>
          <p14:tracePt t="11760" x="5708650" y="2482850"/>
          <p14:tracePt t="11776" x="5721350" y="2482850"/>
          <p14:tracePt t="12118" x="5746750" y="2482850"/>
          <p14:tracePt t="12126" x="5791200" y="2482850"/>
          <p14:tracePt t="12143" x="5873750" y="2482850"/>
          <p14:tracePt t="12161" x="5975350" y="2482850"/>
          <p14:tracePt t="12194" x="6134100" y="2482850"/>
          <p14:tracePt t="12227" x="6191250" y="2482850"/>
          <p14:tracePt t="12259" x="6203950" y="2482850"/>
          <p14:tracePt t="12277" x="6210300" y="2482850"/>
          <p14:tracePt t="14684" x="6210300" y="2489200"/>
          <p14:tracePt t="14691" x="6197600" y="2495550"/>
          <p14:tracePt t="14695" x="6191250" y="2508250"/>
          <p14:tracePt t="14709" x="6153150" y="2520950"/>
          <p14:tracePt t="14743" x="6057900" y="2578100"/>
          <p14:tracePt t="14776" x="6019800" y="2603500"/>
          <p14:tracePt t="14814" x="5969000" y="2635250"/>
          <p14:tracePt t="14826" x="5949950" y="2647950"/>
          <p14:tracePt t="14842" x="5911850" y="2673350"/>
          <p14:tracePt t="14857" x="5861050" y="2717800"/>
          <p14:tracePt t="14875" x="5816600" y="2755900"/>
          <p14:tracePt t="14893" x="5759450" y="2800350"/>
          <p14:tracePt t="14910" x="5727700" y="2832100"/>
          <p14:tracePt t="14927" x="5683250" y="2863850"/>
          <p14:tracePt t="14944" x="5664200" y="2895600"/>
          <p14:tracePt t="14950" x="5657850" y="2901950"/>
          <p14:tracePt t="14960" x="5651500" y="2908300"/>
          <p14:tracePt t="14976" x="5632450" y="2921000"/>
          <p14:tracePt t="14991" x="5607050" y="2933700"/>
          <p14:tracePt t="15009" x="5562600" y="2965450"/>
          <p14:tracePt t="15026" x="5511800" y="2997200"/>
          <p14:tracePt t="15042" x="5448300" y="3022600"/>
          <p14:tracePt t="15058" x="5365750" y="3035300"/>
          <p14:tracePt t="15074" x="5270500" y="3060700"/>
          <p14:tracePt t="15092" x="5143500" y="3092450"/>
          <p14:tracePt t="15109" x="4946650" y="3143250"/>
          <p14:tracePt t="15125" x="4800600" y="3181350"/>
          <p14:tracePt t="15143" x="4679950" y="3206750"/>
          <p14:tracePt t="15159" x="4603750" y="3225800"/>
          <p14:tracePt t="15176" x="4565650" y="3225800"/>
          <p14:tracePt t="15191" x="4552950" y="3225800"/>
          <p14:tracePt t="18050" x="4660900" y="3225800"/>
          <p14:tracePt t="18058" x="4749800" y="3225800"/>
          <p14:tracePt t="18073" x="4940300" y="3219450"/>
          <p14:tracePt t="18091" x="5111750" y="3219450"/>
          <p14:tracePt t="18126" x="5378450" y="3200400"/>
          <p14:tracePt t="18158" x="5410200" y="3187700"/>
          <p14:tracePt t="18393" x="5422900" y="3187700"/>
          <p14:tracePt t="18398" x="5435600" y="3187700"/>
          <p14:tracePt t="18407" x="5454650" y="3187700"/>
          <p14:tracePt t="18426" x="5581650" y="3187700"/>
          <p14:tracePt t="18441" x="5791200" y="3187700"/>
          <p14:tracePt t="18458" x="6019800" y="3181350"/>
          <p14:tracePt t="18472" x="6165850" y="3143250"/>
          <p14:tracePt t="18491" x="6292850" y="3111500"/>
          <p14:tracePt t="18507" x="6311900" y="3111500"/>
          <p14:tracePt t="19693" x="6299200" y="3111500"/>
          <p14:tracePt t="19705" x="6292850" y="3111500"/>
          <p14:tracePt t="19712" x="6280150" y="3111500"/>
          <p14:tracePt t="19728" x="6267450" y="3117850"/>
          <p14:tracePt t="19826" x="6261100" y="3124200"/>
          <p14:tracePt t="19833" x="6248400" y="3124200"/>
          <p14:tracePt t="19846" x="6235700" y="3124200"/>
          <p14:tracePt t="19874" x="6197600" y="3136900"/>
          <p14:tracePt t="19890" x="6191250" y="3136900"/>
          <p14:tracePt t="19923" x="6178550" y="3136900"/>
          <p14:tracePt t="19946" x="6172200" y="3136900"/>
          <p14:tracePt t="19958" x="6153150" y="3136900"/>
          <p14:tracePt t="19972" x="6146800" y="3136900"/>
          <p14:tracePt t="19993" x="6134100" y="3136900"/>
          <p14:tracePt t="20007" x="6127750" y="3136900"/>
          <p14:tracePt t="20023" x="6102350" y="3136900"/>
          <p14:tracePt t="20039" x="6083300" y="3136900"/>
          <p14:tracePt t="20056" x="6045200" y="3136900"/>
          <p14:tracePt t="20073" x="6007100" y="3136900"/>
          <p14:tracePt t="20089" x="5962650" y="3136900"/>
          <p14:tracePt t="20106" x="5861050" y="3136900"/>
          <p14:tracePt t="20124" x="5702300" y="3136900"/>
          <p14:tracePt t="20140" x="5549900" y="3136900"/>
          <p14:tracePt t="20156" x="5334000" y="3136900"/>
          <p14:tracePt t="20173" x="5143500" y="3136900"/>
          <p14:tracePt t="20193" x="4991100" y="3136900"/>
          <p14:tracePt t="20208" x="4927600" y="3136900"/>
          <p14:tracePt t="20223" x="4889500" y="3136900"/>
          <p14:tracePt t="20239" x="4864100" y="3136900"/>
          <p14:tracePt t="20260" x="4857750" y="3136900"/>
          <p14:tracePt t="20274" x="4845050" y="3136900"/>
          <p14:tracePt t="20306" x="4838700" y="3136900"/>
          <p14:tracePt t="20540" x="4826000" y="3136900"/>
          <p14:tracePt t="20549" x="4813300" y="3136900"/>
          <p14:tracePt t="20554" x="4800600" y="3136900"/>
          <p14:tracePt t="20573" x="4686300" y="3117850"/>
          <p14:tracePt t="20589" x="4546600" y="3079750"/>
          <p14:tracePt t="20605" x="4273550" y="3003550"/>
          <p14:tracePt t="20639" x="3898900" y="2933700"/>
          <p14:tracePt t="20673" x="3752850" y="2914650"/>
          <p14:tracePt t="20817" x="3752850" y="2908300"/>
          <p14:tracePt t="20824" x="3771900" y="2908300"/>
          <p14:tracePt t="20828" x="3803650" y="2908300"/>
          <p14:tracePt t="20839" x="3879850" y="2908300"/>
          <p14:tracePt t="20856" x="4159250" y="2908300"/>
          <p14:tracePt t="20873" x="4400550" y="2895600"/>
          <p14:tracePt t="20889" x="4603750" y="2895600"/>
          <p14:tracePt t="20904" x="4768850" y="2895600"/>
          <p14:tracePt t="20923" x="4902200" y="2895600"/>
          <p14:tracePt t="20939" x="4972050" y="2895600"/>
          <p14:tracePt t="20957" x="4984750" y="2895600"/>
          <p14:tracePt t="21051" x="4984750" y="2908300"/>
          <p14:tracePt t="21060" x="4965700" y="2914650"/>
          <p14:tracePt t="21073" x="4940300" y="2940050"/>
          <p14:tracePt t="21091" x="4927600" y="2940050"/>
          <p14:tracePt t="21193" x="4940300" y="2940050"/>
          <p14:tracePt t="21196" x="4959350" y="2933700"/>
          <p14:tracePt t="21205" x="5016500" y="2921000"/>
          <p14:tracePt t="21223" x="5257800" y="2863850"/>
          <p14:tracePt t="21239" x="5708650" y="2749550"/>
          <p14:tracePt t="21255" x="5994400" y="2667000"/>
          <p14:tracePt t="21273" x="6400800" y="2578100"/>
          <p14:tracePt t="21289" x="6680200" y="2501900"/>
          <p14:tracePt t="21306" x="6762750" y="2476500"/>
          <p14:tracePt t="21388" x="6756400" y="2482850"/>
          <p14:tracePt t="21394" x="6756400" y="2489200"/>
          <p14:tracePt t="21408" x="6756400" y="2495550"/>
          <p14:tracePt t="21430" x="6743700" y="2501900"/>
          <p14:tracePt t="21491" x="6731000" y="2508250"/>
          <p14:tracePt t="21496" x="6724650" y="2508250"/>
          <p14:tracePt t="21505" x="6711950" y="2514600"/>
          <p14:tracePt t="21523" x="6705600" y="2527300"/>
          <p14:tracePt t="21539" x="6692900" y="2527300"/>
          <p14:tracePt t="22105" x="6686550" y="2533650"/>
          <p14:tracePt t="22131" x="6680200" y="2540000"/>
          <p14:tracePt t="22169" x="6661150" y="2552700"/>
          <p14:tracePt t="22189" x="6654800" y="2559050"/>
          <p14:tracePt t="22223" x="6642100" y="2565400"/>
          <p14:tracePt t="22239" x="6629400" y="2571750"/>
          <p14:tracePt t="22529" x="6623050" y="2578100"/>
          <p14:tracePt t="22571" x="6604000" y="2590800"/>
          <p14:tracePt t="22587" x="6597650" y="2597150"/>
          <p14:tracePt t="23969" x="6584950" y="2603500"/>
          <p14:tracePt t="23979" x="6540500" y="2622550"/>
          <p14:tracePt t="23987" x="6515100" y="2622550"/>
          <p14:tracePt t="24007" x="6464300" y="2628900"/>
          <p14:tracePt t="24020" x="6457950" y="2641600"/>
          <p14:tracePt t="24055" x="6432550" y="2641600"/>
          <p14:tracePt t="24089" x="6343650" y="2660650"/>
          <p14:tracePt t="24120" x="6203950" y="2698750"/>
          <p14:tracePt t="24137" x="6076950" y="2743200"/>
          <p14:tracePt t="24154" x="5892800" y="2787650"/>
          <p14:tracePt t="24170" x="5651500" y="2844800"/>
          <p14:tracePt t="24188" x="5283200" y="2927350"/>
          <p14:tracePt t="24204" x="4978400" y="3016250"/>
          <p14:tracePt t="24224" x="4667250" y="3086100"/>
          <p14:tracePt t="24238" x="4502150" y="3136900"/>
          <p14:tracePt t="24254" x="4222750" y="3213100"/>
          <p14:tracePt t="24271" x="3981450" y="3263900"/>
          <p14:tracePt t="24287" x="3771900" y="3327400"/>
          <p14:tracePt t="24304" x="3594100" y="3365500"/>
          <p14:tracePt t="24320" x="3460750" y="3397250"/>
          <p14:tracePt t="24338" x="3346450" y="3429000"/>
          <p14:tracePt t="24354" x="3289300" y="3435350"/>
          <p14:tracePt t="24371" x="3257550" y="3448050"/>
          <p14:tracePt t="24391" x="3238500" y="3454400"/>
          <p14:tracePt t="24404" x="3225800" y="3454400"/>
          <p14:tracePt t="24421" x="3213100" y="3467100"/>
          <p14:tracePt t="24439" x="3206750" y="3473450"/>
          <p14:tracePt t="24453" x="3187700" y="3479800"/>
          <p14:tracePt t="24471" x="3187700" y="3486150"/>
          <p14:tracePt t="24545" x="3181350" y="3486150"/>
          <p14:tracePt t="24651" x="3175000" y="3492500"/>
          <p14:tracePt t="24671" x="3168650" y="3498850"/>
          <p14:tracePt t="24685" x="3155950" y="3505200"/>
          <p14:tracePt t="24697" x="3143250" y="3511550"/>
          <p14:tracePt t="24704" x="3124200" y="3524250"/>
          <p14:tracePt t="24720" x="3092450" y="3549650"/>
          <p14:tracePt t="24738" x="3048000" y="3575050"/>
          <p14:tracePt t="24754" x="3022600" y="3594100"/>
          <p14:tracePt t="24775" x="2997200" y="3613150"/>
          <p14:tracePt t="24789" x="2984500" y="3613150"/>
          <p14:tracePt t="24805" x="2978150" y="3613150"/>
          <p14:tracePt t="24819" x="2965450" y="3619500"/>
          <p14:tracePt t="24840" x="2959100" y="3625850"/>
          <p14:tracePt t="24871" x="2933700" y="3625850"/>
          <p14:tracePt t="24924" x="2927350" y="3625850"/>
          <p14:tracePt t="25739" x="2965450" y="3644900"/>
          <p14:tracePt t="25753" x="3054350" y="3663950"/>
          <p14:tracePt t="25770" x="3143250" y="3689350"/>
          <p14:tracePt t="25786" x="3194050" y="3702050"/>
          <p14:tracePt t="25824" x="3257550" y="3727450"/>
          <p14:tracePt t="25853" x="3308350" y="3727450"/>
          <p14:tracePt t="25886" x="3359150" y="3727450"/>
          <p14:tracePt t="25904" x="3378200" y="3727450"/>
          <p14:tracePt t="25953" x="3384550" y="3727450"/>
          <p14:tracePt t="25978" x="3397250" y="3727450"/>
          <p14:tracePt t="25982" x="3403600" y="3727450"/>
          <p14:tracePt t="25987" x="3409950" y="3727450"/>
          <p14:tracePt t="26007" x="3454400" y="3714750"/>
          <p14:tracePt t="26022" x="3492500" y="3702050"/>
          <p14:tracePt t="26037" x="3556000" y="3683000"/>
          <p14:tracePt t="26056" x="3651250" y="3657600"/>
          <p14:tracePt t="26070" x="3797300" y="3619500"/>
          <p14:tracePt t="26086" x="4051300" y="3556000"/>
          <p14:tracePt t="26106" x="4514850" y="3441700"/>
          <p14:tracePt t="26121" x="5111750" y="3282950"/>
          <p14:tracePt t="26137" x="5899150" y="3086100"/>
          <p14:tracePt t="26157" x="6718300" y="2863850"/>
          <p14:tracePt t="26171" x="7061200" y="2736850"/>
          <p14:tracePt t="26187" x="7461250" y="2540000"/>
          <p14:tracePt t="26204" x="7664450" y="2413000"/>
          <p14:tracePt t="26219" x="7759700" y="2355850"/>
          <p14:tracePt t="26236" x="7791450" y="2324100"/>
          <p14:tracePt t="26291" x="7785100" y="2311400"/>
          <p14:tracePt t="26300" x="7778750" y="2311400"/>
          <p14:tracePt t="26347" x="7772400" y="2298700"/>
          <p14:tracePt t="26355" x="7759700" y="2286000"/>
          <p14:tracePt t="26363" x="7747000" y="2279650"/>
          <p14:tracePt t="26371" x="7727950" y="2260600"/>
          <p14:tracePt t="26386" x="7702550" y="2241550"/>
          <p14:tracePt t="26403" x="7696200" y="2235200"/>
          <p14:tracePt t="26418" x="7683500" y="2222500"/>
          <p14:tracePt t="26464" x="7677150" y="2222500"/>
          <p14:tracePt t="26770" x="7664450" y="2222500"/>
          <p14:tracePt t="26773" x="7651750" y="2222500"/>
          <p14:tracePt t="26786" x="7588250" y="2228850"/>
          <p14:tracePt t="26802" x="7359650" y="2330450"/>
          <p14:tracePt t="26819" x="6889750" y="2546350"/>
          <p14:tracePt t="26854" x="5422900" y="3289300"/>
          <p14:tracePt t="26886" x="4241800" y="3765550"/>
          <p14:tracePt t="26921" x="3657600" y="3930650"/>
          <p14:tracePt t="26940" x="3530600" y="3956050"/>
          <p14:tracePt t="26944" x="3460750" y="3981450"/>
          <p14:tracePt t="26952" x="3409950" y="3994150"/>
          <p14:tracePt t="26970" x="3302000" y="4013200"/>
          <p14:tracePt t="26987" x="3244850" y="4025900"/>
          <p14:tracePt t="27003" x="3206750" y="4038600"/>
          <p14:tracePt t="27020" x="3200400" y="4044950"/>
          <p14:tracePt t="27038" x="3168650" y="4051300"/>
          <p14:tracePt t="27052" x="3149600" y="4057650"/>
          <p14:tracePt t="27069" x="3092450" y="4070350"/>
          <p14:tracePt t="27089" x="2946400" y="4114800"/>
          <p14:tracePt t="27103" x="2711450" y="4165600"/>
          <p14:tracePt t="27123" x="2343150" y="4260850"/>
          <p14:tracePt t="27137" x="2025650" y="4343400"/>
          <p14:tracePt t="27152" x="1720850" y="4413250"/>
          <p14:tracePt t="27169" x="1422400" y="4483100"/>
          <p14:tracePt t="27186" x="1130300" y="4514850"/>
          <p14:tracePt t="27203" x="831850" y="4521200"/>
          <p14:tracePt t="27218" x="762000" y="4540250"/>
          <p14:tracePt t="27236" x="723900" y="4540250"/>
          <p14:tracePt t="27253" x="717550" y="4527550"/>
          <p14:tracePt t="27272" x="698500" y="4508500"/>
          <p14:tracePt t="27286" x="698500" y="4476750"/>
          <p14:tracePt t="27302" x="698500" y="4438650"/>
          <p14:tracePt t="27319" x="698500" y="4387850"/>
          <p14:tracePt t="27336" x="704850" y="4356100"/>
          <p14:tracePt t="27351" x="736600" y="4324350"/>
          <p14:tracePt t="27369" x="812800" y="4254500"/>
          <p14:tracePt t="27384" x="889000" y="4210050"/>
          <p14:tracePt t="27403" x="1060450" y="4102100"/>
          <p14:tracePt t="27419" x="1168400" y="4025900"/>
          <p14:tracePt t="27436" x="1250950" y="4000500"/>
          <p14:tracePt t="27438" x="1263650" y="4000500"/>
          <p14:tracePt t="27452" x="1282700" y="4000500"/>
          <p14:tracePt t="27468" x="1301750" y="4000500"/>
          <p14:tracePt t="27486" x="1314450" y="4000500"/>
          <p14:tracePt t="27501" x="1346200" y="4000500"/>
          <p14:tracePt t="27519" x="1377950" y="4019550"/>
          <p14:tracePt t="27535" x="1409700" y="4051300"/>
          <p14:tracePt t="27552" x="1441450" y="4089400"/>
          <p14:tracePt t="27569" x="1460500" y="4108450"/>
          <p14:tracePt t="27587" x="1466850" y="4121150"/>
          <p14:tracePt t="27602" x="1492250" y="4146550"/>
          <p14:tracePt t="27618" x="1504950" y="4146550"/>
          <p14:tracePt t="27635" x="1530350" y="4171950"/>
          <p14:tracePt t="27652" x="1543050" y="4171950"/>
          <p14:tracePt t="27668" x="1555750" y="4171950"/>
          <p14:tracePt t="27732" x="1562100" y="4171950"/>
          <p14:tracePt t="27738" x="1581150" y="4171950"/>
          <p14:tracePt t="27753" x="1606550" y="4171950"/>
          <p14:tracePt t="27767" x="1676400" y="4165600"/>
          <p14:tracePt t="27786" x="1790700" y="4140200"/>
          <p14:tracePt t="27803" x="1866900" y="4127500"/>
          <p14:tracePt t="27819" x="1943100" y="4127500"/>
          <p14:tracePt t="27836" x="2012950" y="4127500"/>
          <p14:tracePt t="27853" x="2108200" y="4127500"/>
          <p14:tracePt t="27869" x="2165350" y="4127500"/>
          <p14:tracePt t="27885" x="2235200" y="4127500"/>
          <p14:tracePt t="27902" x="2279650" y="4127500"/>
          <p14:tracePt t="27919" x="2311400" y="4127500"/>
          <p14:tracePt t="27936" x="2330450" y="4127500"/>
          <p14:tracePt t="28024" x="2336800" y="4121150"/>
          <p14:tracePt t="28027" x="2336800" y="4108450"/>
          <p14:tracePt t="28035" x="2336800" y="4076700"/>
          <p14:tracePt t="28052" x="2317750" y="3949700"/>
          <p14:tracePt t="28069" x="2260600" y="3841750"/>
          <p14:tracePt t="28086" x="2184400" y="3765550"/>
          <p14:tracePt t="28103" x="2127250" y="3740150"/>
          <p14:tracePt t="28119" x="2076450" y="3727450"/>
          <p14:tracePt t="28136" x="2038350" y="3727450"/>
          <p14:tracePt t="28152" x="1987550" y="3727450"/>
          <p14:tracePt t="28169" x="1924050" y="3765550"/>
          <p14:tracePt t="28185" x="1866900" y="3810000"/>
          <p14:tracePt t="28205" x="1816100" y="3841750"/>
          <p14:tracePt t="28218" x="1803400" y="3848100"/>
          <p14:tracePt t="28566" x="1797050" y="3898900"/>
          <p14:tracePt t="28581" x="1816100" y="3930650"/>
          <p14:tracePt t="28588" x="1841500" y="3943350"/>
          <p14:tracePt t="28602" x="1866900" y="3962400"/>
          <p14:tracePt t="28618" x="1892300" y="3962400"/>
          <p14:tracePt t="28652" x="1987550" y="3911600"/>
          <p14:tracePt t="28686" x="2438400" y="3263900"/>
          <p14:tracePt t="28722" x="2838450" y="2266950"/>
          <p14:tracePt t="28735" x="2870200" y="1987550"/>
          <p14:tracePt t="28752" x="2863850" y="1784350"/>
          <p14:tracePt t="28769" x="2838450" y="1765300"/>
          <p14:tracePt t="28785" x="2819400" y="1752600"/>
          <p14:tracePt t="28802" x="2806700" y="1752600"/>
          <p14:tracePt t="28819" x="2800350" y="1752600"/>
          <p14:tracePt t="28834" x="2787650" y="1752600"/>
          <p14:tracePt t="28963" x="2774950" y="1739900"/>
          <p14:tracePt t="28966" x="2774950" y="1733550"/>
          <p14:tracePt t="28970" x="2774950" y="1727200"/>
          <p14:tracePt t="28986" x="2774950" y="1682750"/>
          <p14:tracePt t="29002" x="2774950" y="1651000"/>
          <p14:tracePt t="29020" x="2774950" y="1606550"/>
          <p14:tracePt t="29035" x="2800350" y="1581150"/>
          <p14:tracePt t="29052" x="2832100" y="1524000"/>
          <p14:tracePt t="29068" x="2908300" y="1409700"/>
          <p14:tracePt t="29086" x="2952750" y="1346200"/>
          <p14:tracePt t="29105" x="2959100" y="1327150"/>
          <p14:tracePt t="29212" x="2959100" y="1346200"/>
          <p14:tracePt t="29218" x="2959100" y="1358900"/>
          <p14:tracePt t="29220" x="2959100" y="1384300"/>
          <p14:tracePt t="29235" x="2959100" y="1568450"/>
          <p14:tracePt t="29251" x="2921000" y="1847850"/>
          <p14:tracePt t="29268" x="2838450" y="2203450"/>
          <p14:tracePt t="29285" x="2736850" y="2603500"/>
          <p14:tracePt t="29302" x="2654300" y="2851150"/>
          <p14:tracePt t="29320" x="2590800" y="3054350"/>
          <p14:tracePt t="29335" x="2546350" y="3206750"/>
          <p14:tracePt t="29351" x="2489200" y="3340100"/>
          <p14:tracePt t="29368" x="2444750" y="3416300"/>
          <p14:tracePt t="29386" x="2413000" y="3479800"/>
          <p14:tracePt t="29402" x="2387600" y="3511550"/>
          <p14:tracePt t="29422" x="2368550" y="3543300"/>
          <p14:tracePt t="29437" x="2349500" y="3568700"/>
          <p14:tracePt t="29452" x="2317750" y="3613150"/>
          <p14:tracePt t="29469" x="2279650" y="3676650"/>
          <p14:tracePt t="29484" x="2203450" y="3797300"/>
          <p14:tracePt t="29501" x="2095500" y="3975100"/>
          <p14:tracePt t="29522" x="1968500" y="4159250"/>
          <p14:tracePt t="29535" x="1924050" y="4222750"/>
          <p14:tracePt t="29551" x="1917700" y="4222750"/>
          <p14:tracePt t="29647" x="1917700" y="4235450"/>
          <p14:tracePt t="29654" x="1917700" y="4241800"/>
          <p14:tracePt t="29675" x="1917700" y="4254500"/>
          <p14:tracePt t="30146" x="1924050" y="4286250"/>
          <p14:tracePt t="30167" x="1930400" y="4292600"/>
          <p14:tracePt t="30185" x="1936750" y="4305300"/>
          <p14:tracePt t="30202" x="1949450" y="4318000"/>
          <p14:tracePt t="30220" x="1962150" y="4337050"/>
          <p14:tracePt t="30251" x="1987550" y="4362450"/>
          <p14:tracePt t="30285" x="2025650" y="4394200"/>
          <p14:tracePt t="30340" x="2032000" y="4400550"/>
          <p14:tracePt t="30503" x="2038350" y="4400550"/>
          <p14:tracePt t="30509" x="2051050" y="4406900"/>
          <p14:tracePt t="30517" x="2057400" y="4413250"/>
          <p14:tracePt t="30534" x="2082800" y="4419600"/>
          <p14:tracePt t="30552" x="2120900" y="4432300"/>
          <p14:tracePt t="30568" x="2152650" y="4432300"/>
          <p14:tracePt t="30585" x="2184400" y="4451350"/>
          <p14:tracePt t="30601" x="2190750" y="4451350"/>
          <p14:tracePt t="30618" x="2209800" y="4451350"/>
          <p14:tracePt t="30634" x="2235200" y="4457700"/>
          <p14:tracePt t="30651" x="2266950" y="4470400"/>
          <p14:tracePt t="30671" x="2292350" y="4470400"/>
          <p14:tracePt t="30686" x="2324100" y="4470400"/>
          <p14:tracePt t="30700" x="2336800" y="4470400"/>
          <p14:tracePt t="30717" x="2343150" y="4470400"/>
          <p14:tracePt t="30735" x="2362200" y="4470400"/>
          <p14:tracePt t="30767" x="2368550" y="4470400"/>
          <p14:tracePt t="30784" x="2381250" y="4470400"/>
          <p14:tracePt t="30802" x="2413000" y="4470400"/>
          <p14:tracePt t="30819" x="2432050" y="4470400"/>
          <p14:tracePt t="30835" x="2470150" y="4470400"/>
          <p14:tracePt t="30853" x="2533650" y="4464050"/>
          <p14:tracePt t="30869" x="2597150" y="4451350"/>
          <p14:tracePt t="30885" x="2660650" y="4451350"/>
          <p14:tracePt t="30902" x="2730500" y="4438650"/>
          <p14:tracePt t="30918" x="2774950" y="4438650"/>
          <p14:tracePt t="30934" x="2781300" y="4438650"/>
          <p14:tracePt t="31095" x="2787650" y="4438650"/>
          <p14:tracePt t="31107" x="2794000" y="4425950"/>
          <p14:tracePt t="31110" x="2794000" y="4419600"/>
          <p14:tracePt t="31119" x="2806700" y="4413250"/>
          <p14:tracePt t="31133" x="2819400" y="4413250"/>
          <p14:tracePt t="31151" x="2838450" y="4394200"/>
          <p14:tracePt t="31168" x="2857500" y="4387850"/>
          <p14:tracePt t="31184" x="2863850" y="4368800"/>
          <p14:tracePt t="31201" x="2870200" y="4368800"/>
          <p14:tracePt t="31217" x="2876550" y="4356100"/>
          <p14:tracePt t="31251" x="2889250" y="4349750"/>
          <p14:tracePt t="31288" x="2889250" y="4337050"/>
          <p14:tracePt t="31294" x="2895600" y="4324350"/>
          <p14:tracePt t="32056" x="2889250" y="4330700"/>
          <p14:tracePt t="32058" x="2876550" y="4343400"/>
          <p14:tracePt t="32066" x="2857500" y="4349750"/>
          <p14:tracePt t="32088" x="2806700" y="4368800"/>
          <p14:tracePt t="32119" x="2774950" y="4381500"/>
          <p14:tracePt t="32150" x="2755900" y="4381500"/>
          <p14:tracePt t="32210" x="2743200" y="4381500"/>
          <p14:tracePt t="32264" x="2736850" y="4375150"/>
          <p14:tracePt t="32311" x="2730500" y="4375150"/>
          <p14:tracePt t="32327" x="2724150" y="4375150"/>
          <p14:tracePt t="32337" x="2717800" y="4375150"/>
          <p14:tracePt t="32338" x="2711450" y="4375150"/>
          <p14:tracePt t="32351" x="2686050" y="4375150"/>
          <p14:tracePt t="32368" x="2654300" y="4375150"/>
          <p14:tracePt t="32383" x="2616200" y="4375150"/>
          <p14:tracePt t="32400" x="2590800" y="4375150"/>
          <p14:tracePt t="32417" x="2571750" y="4375150"/>
          <p14:tracePt t="32433" x="2552700" y="4375150"/>
          <p14:tracePt t="32434" x="2540000" y="4375150"/>
          <p14:tracePt t="32449" x="2533650" y="4375150"/>
          <p14:tracePt t="32467" x="2520950" y="4375150"/>
          <p14:tracePt t="32492" x="2514600" y="4368800"/>
          <p14:tracePt t="32703" x="2533650" y="4368800"/>
          <p14:tracePt t="32710" x="2546350" y="4368800"/>
          <p14:tracePt t="32716" x="2552700" y="4368800"/>
          <p14:tracePt t="32738" x="2603500" y="4368800"/>
          <p14:tracePt t="32751" x="2660650" y="4368800"/>
          <p14:tracePt t="32770" x="2730500" y="4368800"/>
          <p14:tracePt t="32801" x="2870200" y="4368800"/>
          <p14:tracePt t="32833" x="3048000" y="4356100"/>
          <p14:tracePt t="32867" x="3238500" y="4305300"/>
          <p14:tracePt t="32883" x="3314700" y="4292600"/>
          <p14:tracePt t="32899" x="3340100" y="4292600"/>
          <p14:tracePt t="32917" x="3416300" y="4292600"/>
          <p14:tracePt t="32934" x="3530600" y="4292600"/>
          <p14:tracePt t="32943" x="3594100" y="4292600"/>
          <p14:tracePt t="32949" x="3663950" y="4292600"/>
          <p14:tracePt t="32966" x="3790950" y="4292600"/>
          <p14:tracePt t="32984" x="3937000" y="4292600"/>
          <p14:tracePt t="33000" x="4032250" y="4292600"/>
          <p14:tracePt t="33017" x="4089400" y="4292600"/>
          <p14:tracePt t="33033" x="4159250" y="4305300"/>
          <p14:tracePt t="33054" x="4178300" y="4305300"/>
          <p14:tracePt t="34203" x="4178300" y="4311650"/>
          <p14:tracePt t="34208" x="4171950" y="4311650"/>
          <p14:tracePt t="34214" x="4159250" y="4311650"/>
          <p14:tracePt t="34233" x="4133850" y="4318000"/>
          <p14:tracePt t="34249" x="4114800" y="4330700"/>
          <p14:tracePt t="34266" x="4102100" y="4337050"/>
          <p14:tracePt t="34482" x="4114800" y="4337050"/>
          <p14:tracePt t="34499" x="4165600" y="4337050"/>
          <p14:tracePt t="34520" x="4216400" y="4311650"/>
          <p14:tracePt t="34533" x="4248150" y="4311650"/>
          <p14:tracePt t="34549" x="4260850" y="4311650"/>
          <p14:tracePt t="34992" x="4292600" y="4305300"/>
          <p14:tracePt t="34995" x="4305300" y="4305300"/>
          <p14:tracePt t="35014" x="4394200" y="4305300"/>
          <p14:tracePt t="35032" x="4502150" y="4292600"/>
          <p14:tracePt t="35048" x="4546600" y="4267200"/>
          <p14:tracePt t="35083" x="4622800" y="4267200"/>
          <p14:tracePt t="35513" x="4635500" y="4267200"/>
          <p14:tracePt t="35532" x="4762500" y="4108450"/>
          <p14:tracePt t="35549" x="5080000" y="3810000"/>
          <p14:tracePt t="35582" x="6521450" y="2736850"/>
          <p14:tracePt t="35614" x="7397750" y="2120900"/>
          <p14:tracePt t="35650" x="7702550" y="1771650"/>
          <p14:tracePt t="35664" x="7727950" y="1714500"/>
          <p14:tracePt t="35682" x="7734300" y="1701800"/>
          <p14:tracePt t="35699" x="7734300" y="1695450"/>
          <p14:tracePt t="35761" x="7734300" y="1682750"/>
          <p14:tracePt t="35773" x="7734300" y="1670050"/>
          <p14:tracePt t="35781" x="7734300" y="1663700"/>
          <p14:tracePt t="35784" x="7734300" y="1651000"/>
          <p14:tracePt t="35799" x="7734300" y="1600200"/>
          <p14:tracePt t="35814" x="7747000" y="1524000"/>
          <p14:tracePt t="35832" x="7772400" y="1441450"/>
          <p14:tracePt t="35851" x="7810500" y="1346200"/>
          <p14:tracePt t="35867" x="7842250" y="1295400"/>
          <p14:tracePt t="35883" x="7874000" y="1257300"/>
          <p14:tracePt t="35899" x="7893050" y="1250950"/>
          <p14:tracePt t="35915" x="7937500" y="1219200"/>
          <p14:tracePt t="35932" x="7981950" y="1200150"/>
          <p14:tracePt t="35933" x="8001000" y="1200150"/>
          <p14:tracePt t="35949" x="8039100" y="1187450"/>
          <p14:tracePt t="35965" x="8096250" y="1174750"/>
          <p14:tracePt t="35981" x="8159750" y="1168400"/>
          <p14:tracePt t="35999" x="8191500" y="1168400"/>
          <p14:tracePt t="36015" x="8216900" y="1168400"/>
          <p14:tracePt t="36049" x="8235950" y="1168400"/>
          <p14:tracePt t="36069" x="8242300" y="1174750"/>
          <p14:tracePt t="36081" x="8242300" y="1181100"/>
          <p14:tracePt t="36098" x="8255000" y="1206500"/>
          <p14:tracePt t="36115" x="8255000" y="1225550"/>
          <p14:tracePt t="36132" x="8255000" y="1250950"/>
          <p14:tracePt t="36148" x="8255000" y="1282700"/>
          <p14:tracePt t="36165" x="8242300" y="1320800"/>
          <p14:tracePt t="36181" x="8223250" y="1352550"/>
          <p14:tracePt t="36199" x="8197850" y="1397000"/>
          <p14:tracePt t="36217" x="8172450" y="1435100"/>
          <p14:tracePt t="36232" x="8172450" y="1466850"/>
          <p14:tracePt t="36247" x="8159750" y="1492250"/>
          <p14:tracePt t="36268" x="8140700" y="1517650"/>
          <p14:tracePt t="36282" x="8121650" y="1543050"/>
          <p14:tracePt t="36299" x="8083550" y="1568450"/>
          <p14:tracePt t="36315" x="8039100" y="1593850"/>
          <p14:tracePt t="36332" x="7969250" y="1631950"/>
          <p14:tracePt t="36348" x="7912100" y="1670050"/>
          <p14:tracePt t="36365" x="7867650" y="1701800"/>
          <p14:tracePt t="36385" x="7835900" y="1720850"/>
          <p14:tracePt t="36400" x="7823200" y="1733550"/>
          <p14:tracePt t="36415" x="7810500" y="1739900"/>
          <p14:tracePt t="36434" x="7791450" y="1746250"/>
          <p14:tracePt t="36436" x="7785100" y="1746250"/>
          <p14:tracePt t="36448" x="7778750" y="1752600"/>
          <p14:tracePt t="36465" x="7772400" y="1752600"/>
          <p14:tracePt t="36482" x="7766050" y="1752600"/>
          <p14:tracePt t="36499" x="7753350" y="1758950"/>
          <p14:tracePt t="36514" x="7740650" y="1765300"/>
          <p14:tracePt t="36530" x="7727950" y="1778000"/>
          <p14:tracePt t="36550" x="7715250" y="1803400"/>
          <p14:tracePt t="36566" x="7702550" y="1835150"/>
          <p14:tracePt t="36580" x="7702550" y="1873250"/>
          <p14:tracePt t="36602" x="7702550" y="1898650"/>
          <p14:tracePt t="36616" x="7702550" y="1924050"/>
          <p14:tracePt t="36631" x="7708900" y="1949450"/>
          <p14:tracePt t="36653" x="7734300" y="2006600"/>
          <p14:tracePt t="36667" x="7753350" y="2044700"/>
          <p14:tracePt t="36681" x="7791450" y="2082800"/>
          <p14:tracePt t="36698" x="7804150" y="2108200"/>
          <p14:tracePt t="36714" x="7810500" y="2120900"/>
          <p14:tracePt t="36730" x="7816850" y="2146300"/>
          <p14:tracePt t="36748" x="7829550" y="2165350"/>
          <p14:tracePt t="36765" x="7842250" y="2184400"/>
          <p14:tracePt t="36783" x="7861300" y="2203450"/>
          <p14:tracePt t="36801" x="7867650" y="2222500"/>
          <p14:tracePt t="36815" x="7880350" y="2241550"/>
          <p14:tracePt t="36830" x="7886700" y="2266950"/>
          <p14:tracePt t="36847" x="7899400" y="2286000"/>
          <p14:tracePt t="36864" x="7912100" y="2311400"/>
          <p14:tracePt t="36880" x="7924800" y="2336800"/>
          <p14:tracePt t="36898" x="7937500" y="2355850"/>
          <p14:tracePt t="36915" x="7943850" y="2368550"/>
          <p14:tracePt t="36932" x="7950200" y="2374900"/>
          <p14:tracePt t="36933" x="7950200" y="2381250"/>
          <p14:tracePt t="36951" x="7956550" y="2393950"/>
          <p14:tracePt t="36965" x="7962900" y="2400300"/>
          <p14:tracePt t="36981" x="7969250" y="2413000"/>
          <p14:tracePt t="36996" x="7969250" y="2432050"/>
          <p14:tracePt t="37014" x="7969250" y="2457450"/>
          <p14:tracePt t="37032" x="7975600" y="2482850"/>
          <p14:tracePt t="37046" x="7975600" y="2501900"/>
          <p14:tracePt t="37064" x="7975600" y="2546350"/>
          <p14:tracePt t="37080" x="7975600" y="2571750"/>
          <p14:tracePt t="37097" x="7956550" y="2616200"/>
          <p14:tracePt t="37113" x="7950200" y="2635250"/>
          <p14:tracePt t="37131" x="7937500" y="2654300"/>
          <p14:tracePt t="37146" x="7931150" y="2673350"/>
          <p14:tracePt t="37164" x="7924800" y="2673350"/>
          <p14:tracePt t="37197" x="7918450" y="2679700"/>
          <p14:tracePt t="37214" x="7918450" y="2692400"/>
          <p14:tracePt t="37275" x="7918450" y="2698750"/>
          <p14:tracePt t="37290" x="7912100" y="2705100"/>
          <p14:tracePt t="37299" x="7905750" y="2705100"/>
          <p14:tracePt t="37306" x="7905750" y="2717800"/>
          <p14:tracePt t="37314" x="7899400" y="2724150"/>
          <p14:tracePt t="37332" x="7886700" y="2736850"/>
          <p14:tracePt t="37348" x="7861300" y="2774950"/>
          <p14:tracePt t="37364" x="7842250" y="2832100"/>
          <p14:tracePt t="37381" x="7797800" y="2952750"/>
          <p14:tracePt t="37401" x="7753350" y="3155950"/>
          <p14:tracePt t="37416" x="7715250" y="3365500"/>
          <p14:tracePt t="37433" x="7658100" y="3613150"/>
          <p14:tracePt t="37450" x="7607300" y="3854450"/>
          <p14:tracePt t="37465" x="7569200" y="4057650"/>
          <p14:tracePt t="37481" x="7550150" y="4210050"/>
          <p14:tracePt t="37496" x="7550150" y="4286250"/>
          <p14:tracePt t="37513" x="7550150" y="4324350"/>
          <p14:tracePt t="37532" x="7569200" y="4362450"/>
          <p14:tracePt t="37548" x="7575550" y="4368800"/>
          <p14:tracePt t="37565" x="7588250" y="4375150"/>
          <p14:tracePt t="37639" x="7594600" y="4387850"/>
          <p14:tracePt t="37644" x="7607300" y="4387850"/>
          <p14:tracePt t="37649" x="7613650" y="4387850"/>
          <p14:tracePt t="37663" x="7658100" y="4400550"/>
          <p14:tracePt t="37680" x="7721600" y="4419600"/>
          <p14:tracePt t="37696" x="7842250" y="4451350"/>
          <p14:tracePt t="37713" x="8020050" y="4521200"/>
          <p14:tracePt t="37729" x="8362950" y="4692650"/>
          <p14:tracePt t="37746" x="8604250" y="4838700"/>
          <p14:tracePt t="37763" x="8782050" y="4959350"/>
          <p14:tracePt t="37780" x="8858250" y="5016500"/>
          <p14:tracePt t="37817" x="8858250" y="5041900"/>
          <p14:tracePt t="37835" x="8820150" y="5048250"/>
          <p14:tracePt t="37851" x="8794750" y="5048250"/>
          <p14:tracePt t="37866" x="8763000" y="5048250"/>
          <p14:tracePt t="37885" x="8737600" y="5048250"/>
          <p14:tracePt t="37901" x="8724900" y="5041900"/>
          <p14:tracePt t="37926" x="8705850" y="5041900"/>
          <p14:tracePt t="37936" x="8699500" y="5041900"/>
          <p14:tracePt t="37948" x="8680450" y="5041900"/>
          <p14:tracePt t="37955" x="8661400" y="5041900"/>
          <p14:tracePt t="37964" x="8642350" y="5041900"/>
          <p14:tracePt t="37981" x="8572500" y="5086350"/>
          <p14:tracePt t="37998" x="8483600" y="5149850"/>
          <p14:tracePt t="38018" x="8401050" y="5207000"/>
          <p14:tracePt t="38034" x="8369300" y="5238750"/>
          <p14:tracePt t="38051" x="8331200" y="5257800"/>
          <p14:tracePt t="38068" x="8305800" y="5276850"/>
          <p14:tracePt t="38085" x="8261350" y="5302250"/>
          <p14:tracePt t="38099" x="8204200" y="5346700"/>
          <p14:tracePt t="38114" x="8108950" y="5403850"/>
          <p14:tracePt t="38131" x="7969250" y="5480050"/>
          <p14:tracePt t="38146" x="7880350" y="5505450"/>
          <p14:tracePt t="38165" x="7766050" y="5537200"/>
          <p14:tracePt t="38184" x="7651750" y="5537200"/>
          <p14:tracePt t="38199" x="7581900" y="5537200"/>
          <p14:tracePt t="38215" x="7480300" y="5511800"/>
          <p14:tracePt t="38233" x="7423150" y="5486400"/>
          <p14:tracePt t="38251" x="7378700" y="5448300"/>
          <p14:tracePt t="38266" x="7334250" y="5410200"/>
          <p14:tracePt t="38281" x="7283450" y="5353050"/>
          <p14:tracePt t="38298" x="7207250" y="5251450"/>
          <p14:tracePt t="38314" x="7124700" y="5137150"/>
          <p14:tracePt t="38331" x="7112000" y="5105400"/>
          <p14:tracePt t="38348" x="7112000" y="5073650"/>
          <p14:tracePt t="38364" x="7124700" y="5010150"/>
          <p14:tracePt t="38380" x="7188200" y="4914900"/>
          <p14:tracePt t="38398" x="7308850" y="4762500"/>
          <p14:tracePt t="38414" x="7410450" y="4686300"/>
          <p14:tracePt t="38431" x="7499350" y="4629150"/>
          <p14:tracePt t="38450" x="7581900" y="4610100"/>
          <p14:tracePt t="38466" x="7632700" y="4610100"/>
          <p14:tracePt t="38486" x="7727950" y="4641850"/>
          <p14:tracePt t="38500" x="7829550" y="4730750"/>
          <p14:tracePt t="38514" x="7905750" y="4832350"/>
          <p14:tracePt t="38532" x="8013700" y="5010150"/>
          <p14:tracePt t="38548" x="8077200" y="5137150"/>
          <p14:tracePt t="38564" x="8121650" y="5276850"/>
          <p14:tracePt t="38581" x="8134350" y="5378450"/>
          <p14:tracePt t="38597" x="8134350" y="5422900"/>
          <p14:tracePt t="38615" x="8121650" y="5461000"/>
          <p14:tracePt t="38634" x="8013700" y="5492750"/>
          <p14:tracePt t="38650" x="7810500" y="5511800"/>
          <p14:tracePt t="38666" x="7454900" y="5511800"/>
          <p14:tracePt t="38684" x="7239000" y="5530850"/>
          <p14:tracePt t="38696" x="7156450" y="5549900"/>
          <p14:tracePt t="38714" x="7131050" y="5549900"/>
          <p14:tracePt t="38748" x="7124700" y="5549900"/>
          <p14:tracePt t="38767" x="7118350" y="5448300"/>
          <p14:tracePt t="38782" x="7112000" y="5391150"/>
          <p14:tracePt t="38800" x="7112000" y="5289550"/>
          <p14:tracePt t="38816" x="7124700" y="5194300"/>
          <p14:tracePt t="38833" x="7156450" y="5130800"/>
          <p14:tracePt t="38848" x="7188200" y="5092700"/>
          <p14:tracePt t="38864" x="7226300" y="5029200"/>
          <p14:tracePt t="38880" x="7239000" y="5016500"/>
          <p14:tracePt t="38912" x="7239000" y="5010150"/>
          <p14:tracePt t="38930" x="7296150" y="5041900"/>
          <p14:tracePt t="38932" x="7327900" y="5060950"/>
          <p14:tracePt t="38947" x="7442200" y="5181600"/>
          <p14:tracePt t="38964" x="7505700" y="5270500"/>
          <p14:tracePt t="38981" x="7575550" y="5359400"/>
          <p14:tracePt t="39019" x="7575550" y="5372100"/>
          <p14:tracePt t="39033" x="7569200" y="5391150"/>
          <p14:tracePt t="39048" x="7512050" y="5416550"/>
          <p14:tracePt t="39063" x="7454900" y="5422900"/>
          <p14:tracePt t="39080" x="7423150" y="5422900"/>
          <p14:tracePt t="39095" x="7410450" y="5422900"/>
          <p14:tracePt t="39114" x="7397750" y="5422900"/>
          <p14:tracePt t="39132" x="7378700" y="5416550"/>
          <p14:tracePt t="39151" x="7372350" y="5353050"/>
          <p14:tracePt t="39163" x="7372350" y="5276850"/>
          <p14:tracePt t="39180" x="7372350" y="5200650"/>
          <p14:tracePt t="39197" x="7372350" y="5168900"/>
          <p14:tracePt t="39217" x="7397750" y="5130800"/>
          <p14:tracePt t="39233" x="7423150" y="5099050"/>
          <p14:tracePt t="39251" x="7442200" y="5092700"/>
          <p14:tracePt t="39266" x="7467600" y="5086350"/>
          <p14:tracePt t="39284" x="7537450" y="5086350"/>
          <p14:tracePt t="39301" x="7632700" y="5124450"/>
          <p14:tracePt t="39313" x="7734300" y="5207000"/>
          <p14:tracePt t="39330" x="7848600" y="5327650"/>
          <p14:tracePt t="39347" x="7880350" y="5391150"/>
          <p14:tracePt t="39363" x="7899400" y="5441950"/>
          <p14:tracePt t="39384" x="7899400" y="5467350"/>
          <p14:tracePt t="39399" x="7880350" y="5492750"/>
          <p14:tracePt t="39415" x="7778750" y="5505450"/>
          <p14:tracePt t="39432" x="7626350" y="5505450"/>
          <p14:tracePt t="39438" x="7543800" y="5499100"/>
          <p14:tracePt t="39451" x="7448550" y="5467350"/>
          <p14:tracePt t="39464" x="7423150" y="5461000"/>
          <p14:tracePt t="39484" x="7397750" y="5429250"/>
          <p14:tracePt t="39499" x="7397750" y="5410200"/>
          <p14:tracePt t="39514" x="7397750" y="5346700"/>
          <p14:tracePt t="39529" x="7429500" y="5245100"/>
          <p14:tracePt t="39546" x="7486650" y="5137150"/>
          <p14:tracePt t="39563" x="7543800" y="5054600"/>
          <p14:tracePt t="39581" x="7581900" y="5022850"/>
          <p14:tracePt t="39597" x="7600950" y="5010150"/>
          <p14:tracePt t="39613" x="7626350" y="5010150"/>
          <p14:tracePt t="39630" x="7664450" y="5010150"/>
          <p14:tracePt t="39647" x="7734300" y="5054600"/>
          <p14:tracePt t="39663" x="7785100" y="5124450"/>
          <p14:tracePt t="39679" x="7810500" y="5245100"/>
          <p14:tracePt t="39697" x="7810500" y="5334000"/>
          <p14:tracePt t="39716" x="7759700" y="5410200"/>
          <p14:tracePt t="39734" x="7683500" y="5454650"/>
          <p14:tracePt t="39750" x="7600950" y="5467350"/>
          <p14:tracePt t="39763" x="7518400" y="5461000"/>
          <p14:tracePt t="39780" x="7486650" y="5435600"/>
          <p14:tracePt t="39796" x="7480300" y="5416550"/>
          <p14:tracePt t="39814" x="7473950" y="5391150"/>
          <p14:tracePt t="39830" x="7473950" y="5372100"/>
          <p14:tracePt t="39846" x="7473950" y="5359400"/>
          <p14:tracePt t="39863" x="7473950" y="5334000"/>
          <p14:tracePt t="39880" x="7473950" y="5327650"/>
          <p14:tracePt t="40101" x="7480300" y="5308600"/>
          <p14:tracePt t="40102" x="7480300" y="5289550"/>
          <p14:tracePt t="40112" x="7480300" y="5257800"/>
          <p14:tracePt t="40130" x="7480300" y="5111750"/>
          <p14:tracePt t="40146" x="7499350" y="4902200"/>
          <p14:tracePt t="40162" x="7537450" y="4692650"/>
          <p14:tracePt t="40195" x="7613650" y="4375150"/>
          <p14:tracePt t="40229" x="7721600" y="3937000"/>
          <p14:tracePt t="40264" x="7759700" y="3670300"/>
          <p14:tracePt t="40279" x="7759700" y="3663950"/>
          <p14:tracePt t="40766" x="7759700" y="3651250"/>
          <p14:tracePt t="40769" x="7759700" y="3587750"/>
          <p14:tracePt t="40782" x="7759700" y="3511550"/>
          <p14:tracePt t="40798" x="7740650" y="3416300"/>
          <p14:tracePt t="40812" x="7740650" y="3314700"/>
          <p14:tracePt t="40829" x="7740650" y="3181350"/>
          <p14:tracePt t="40861" x="7874000" y="2578100"/>
          <p14:tracePt t="40896" x="8026400" y="2006600"/>
          <p14:tracePt t="40930" x="8045450" y="1797050"/>
          <p14:tracePt t="40946" x="8045450" y="1733550"/>
          <p14:tracePt t="40964" x="8045450" y="1663700"/>
          <p14:tracePt t="40980" x="8045450" y="1625600"/>
          <p14:tracePt t="40996" x="8045450" y="1593850"/>
          <p14:tracePt t="41013" x="8045450" y="1549400"/>
          <p14:tracePt t="41029" x="8045450" y="1543050"/>
          <p14:tracePt t="41046" x="8045450" y="1511300"/>
          <p14:tracePt t="41063" x="8045450" y="1435100"/>
          <p14:tracePt t="41078" x="8045450" y="1320800"/>
          <p14:tracePt t="41095" x="8045450" y="1155700"/>
          <p14:tracePt t="41113" x="8045450" y="1073150"/>
          <p14:tracePt t="41130" x="8045450" y="1028700"/>
          <p14:tracePt t="41147" x="8045450" y="996950"/>
          <p14:tracePt t="41182" x="8045450" y="990600"/>
          <p14:tracePt t="41534" x="8051800" y="984250"/>
          <p14:tracePt t="41535" x="8083550" y="984250"/>
          <p14:tracePt t="41545" x="8153400" y="1003300"/>
          <p14:tracePt t="41562" x="8255000" y="1028700"/>
          <p14:tracePt t="41596" x="8369300" y="1079500"/>
          <p14:tracePt t="41630" x="8382000" y="1092200"/>
          <p14:tracePt t="41663" x="8382000" y="1155700"/>
          <p14:tracePt t="41679" x="8356600" y="1206500"/>
          <p14:tracePt t="41699" x="8293100" y="1301750"/>
          <p14:tracePt t="41714" x="8248650" y="1365250"/>
          <p14:tracePt t="41729" x="8197850" y="1390650"/>
          <p14:tracePt t="41750" x="8121650" y="1435100"/>
          <p14:tracePt t="41763" x="8089900" y="1435100"/>
          <p14:tracePt t="41782" x="8077200" y="1435100"/>
          <p14:tracePt t="41796" x="8064500" y="1416050"/>
          <p14:tracePt t="41812" x="8058150" y="1365250"/>
          <p14:tracePt t="41833" x="8064500" y="1289050"/>
          <p14:tracePt t="41845" x="8077200" y="1238250"/>
          <p14:tracePt t="41863" x="8102600" y="1181100"/>
          <p14:tracePt t="41880" x="8147050" y="1130300"/>
          <p14:tracePt t="41896" x="8178800" y="1111250"/>
          <p14:tracePt t="41913" x="8210550" y="1111250"/>
          <p14:tracePt t="41929" x="8255000" y="1111250"/>
          <p14:tracePt t="41947" x="8280400" y="1111250"/>
          <p14:tracePt t="41964" x="8312150" y="1130300"/>
          <p14:tracePt t="41980" x="8312150" y="1187450"/>
          <p14:tracePt t="41995" x="8312150" y="1244600"/>
          <p14:tracePt t="42011" x="8312150" y="1289050"/>
          <p14:tracePt t="42029" x="8312150" y="1308100"/>
          <p14:tracePt t="42045" x="8305800" y="1320800"/>
          <p14:tracePt t="42063" x="8305800" y="1327150"/>
          <p14:tracePt t="42078" x="8293100" y="1346200"/>
          <p14:tracePt t="42094" x="8280400" y="1377950"/>
          <p14:tracePt t="42112" x="8248650" y="1422400"/>
          <p14:tracePt t="42127" x="8197850" y="1492250"/>
          <p14:tracePt t="42144" x="8140700" y="1657350"/>
          <p14:tracePt t="42163" x="8058150" y="1993900"/>
          <p14:tracePt t="42179" x="7981950" y="2317750"/>
          <p14:tracePt t="42195" x="7905750" y="2622550"/>
          <p14:tracePt t="42212" x="7835900" y="2870200"/>
          <p14:tracePt t="42228" x="7804150" y="2946400"/>
          <p14:tracePt t="42244" x="7791450" y="2990850"/>
          <p14:tracePt t="42260" x="7785100" y="3035300"/>
          <p14:tracePt t="42277" x="7772400" y="3079750"/>
          <p14:tracePt t="42294" x="7740650" y="3175000"/>
          <p14:tracePt t="42310" x="7683500" y="3282950"/>
          <p14:tracePt t="42327" x="7607300" y="3403600"/>
          <p14:tracePt t="42344" x="7569200" y="3467100"/>
          <p14:tracePt t="42361" x="7543800" y="3511550"/>
          <p14:tracePt t="42377" x="7524750" y="3543300"/>
          <p14:tracePt t="42394" x="7512050" y="3556000"/>
          <p14:tracePt t="42478" x="7512050" y="3549650"/>
          <p14:tracePt t="42494" x="7512050" y="3543300"/>
          <p14:tracePt t="42987" x="7512050" y="3536950"/>
          <p14:tracePt t="42990" x="7505700" y="3530600"/>
          <p14:tracePt t="42998" x="7499350" y="3517900"/>
          <p14:tracePt t="43011" x="7493000" y="3505200"/>
          <p14:tracePt t="43044" x="7480300" y="3486150"/>
          <p14:tracePt t="43078" x="7480300" y="3448050"/>
          <p14:tracePt t="43110" x="7512050" y="3403600"/>
          <p14:tracePt t="43129" x="7537450" y="3378200"/>
          <p14:tracePt t="43273" x="7537450" y="3384550"/>
          <p14:tracePt t="43276" x="7537450" y="3390900"/>
          <p14:tracePt t="43286" x="7537450" y="3397250"/>
          <p14:tracePt t="43303" x="7531100" y="3409950"/>
          <p14:tracePt t="43736" x="7518400" y="3422650"/>
          <p14:tracePt t="43747" x="7493000" y="3429000"/>
          <p14:tracePt t="43754" x="7473950" y="3435350"/>
          <p14:tracePt t="43760" x="7467600" y="3441700"/>
          <p14:tracePt t="43777" x="7416800" y="3460750"/>
          <p14:tracePt t="43794" x="7340600" y="3467100"/>
          <p14:tracePt t="43810" x="7296150" y="3467100"/>
          <p14:tracePt t="43843" x="7264400" y="3467100"/>
          <p14:tracePt t="43910" x="7251700" y="3467100"/>
          <p14:tracePt t="43928" x="7239000" y="3454400"/>
          <p14:tracePt t="43944" x="7232650" y="3448050"/>
          <p14:tracePt t="43960" x="7219950" y="3435350"/>
          <p14:tracePt t="43978" x="7219950" y="3409950"/>
          <p14:tracePt t="43994" x="7219950" y="3397250"/>
          <p14:tracePt t="44010" x="7219950" y="3378200"/>
          <p14:tracePt t="44027" x="7207250" y="3359150"/>
          <p14:tracePt t="44063" x="7207250" y="3346450"/>
          <p14:tracePt t="44086" x="7207250" y="3340100"/>
          <p14:tracePt t="44099" x="7207250" y="3327400"/>
          <p14:tracePt t="44110" x="7207250" y="3321050"/>
          <p14:tracePt t="44126" x="7207250" y="3295650"/>
          <p14:tracePt t="44143" x="7207250" y="3276600"/>
          <p14:tracePt t="44160" x="7213600" y="3263900"/>
          <p14:tracePt t="44177" x="7226300" y="3257550"/>
          <p14:tracePt t="44193" x="7245350" y="3257550"/>
          <p14:tracePt t="44209" x="7264400" y="3257550"/>
          <p14:tracePt t="44227" x="7296150" y="3257550"/>
          <p14:tracePt t="44243" x="7308850" y="3257550"/>
          <p14:tracePt t="44260" x="7315200" y="3257550"/>
          <p14:tracePt t="44278" x="7340600" y="3257550"/>
          <p14:tracePt t="44293" x="7359650" y="3257550"/>
          <p14:tracePt t="44310" x="7391400" y="3270250"/>
          <p14:tracePt t="44326" x="7423150" y="3295650"/>
          <p14:tracePt t="44343" x="7435850" y="3308350"/>
          <p14:tracePt t="44376" x="7448550" y="3321050"/>
          <p14:tracePt t="44395" x="7454900" y="3327400"/>
          <p14:tracePt t="44415" x="7454900" y="3340100"/>
          <p14:tracePt t="44427" x="7454900" y="3352800"/>
          <p14:tracePt t="44444" x="7454900" y="3378200"/>
          <p14:tracePt t="44459" x="7454900" y="3397250"/>
          <p14:tracePt t="44478" x="7435850" y="3422650"/>
          <p14:tracePt t="44493" x="7435850" y="3429000"/>
          <p14:tracePt t="44510" x="7429500" y="3429000"/>
          <p14:tracePt t="44530" x="7423150" y="3435350"/>
          <p14:tracePt t="44550" x="7416800" y="3435350"/>
          <p14:tracePt t="44561" x="7372350" y="3435350"/>
          <p14:tracePt t="44578" x="7327900" y="3429000"/>
          <p14:tracePt t="44593" x="7308850" y="3422650"/>
          <p14:tracePt t="44609" x="7296150" y="3422650"/>
          <p14:tracePt t="44626" x="7289800" y="3422650"/>
          <p14:tracePt t="44673" x="7283450" y="3416300"/>
          <p14:tracePt t="44693" x="7283450" y="3409950"/>
          <p14:tracePt t="44701" x="7283450" y="3403600"/>
          <p14:tracePt t="44709" x="7283450" y="3390900"/>
          <p14:tracePt t="44727" x="7289800" y="3365500"/>
          <p14:tracePt t="44743" x="7308850" y="3340100"/>
          <p14:tracePt t="44759" x="7346950" y="3282950"/>
          <p14:tracePt t="44777" x="7378700" y="3238500"/>
          <p14:tracePt t="44794" x="7416800" y="3181350"/>
          <p14:tracePt t="44810" x="7429500" y="3168650"/>
          <p14:tracePt t="44826" x="7429500" y="3155950"/>
          <p14:tracePt t="44894" x="7435850" y="3155950"/>
          <p14:tracePt t="44898" x="7442200" y="3155950"/>
          <p14:tracePt t="44910" x="7467600" y="3175000"/>
          <p14:tracePt t="44927" x="7480300" y="3206750"/>
          <p14:tracePt t="44943" x="7480300" y="3232150"/>
          <p14:tracePt t="44959" x="7480300" y="3282950"/>
          <p14:tracePt t="44976" x="7480300" y="3352800"/>
          <p14:tracePt t="44993" x="7480300" y="3397250"/>
          <p14:tracePt t="44996" x="7480300" y="3409950"/>
          <p14:tracePt t="45009" x="7480300" y="3429000"/>
          <p14:tracePt t="45026" x="7480300" y="3460750"/>
          <p14:tracePt t="45042" x="7467600" y="3473450"/>
          <p14:tracePt t="45134" x="7467600" y="3479800"/>
          <p14:tracePt t="45138" x="7461250" y="3479800"/>
          <p14:tracePt t="45146" x="7448550" y="3460750"/>
          <p14:tracePt t="45159" x="7416800" y="3397250"/>
          <p14:tracePt t="45176" x="7404100" y="3365500"/>
          <p14:tracePt t="45192" x="7404100" y="3352800"/>
          <p14:tracePt t="45210" x="7397750" y="3340100"/>
          <p14:tracePt t="45226" x="7397750" y="3327400"/>
          <p14:tracePt t="45243" x="7397750" y="3302000"/>
          <p14:tracePt t="45260" x="7397750" y="3270250"/>
          <p14:tracePt t="45276" x="7397750" y="3244850"/>
          <p14:tracePt t="45292" x="7404100" y="3206750"/>
          <p14:tracePt t="45310" x="7410450" y="3194050"/>
          <p14:tracePt t="45327" x="7416800" y="3187700"/>
          <p14:tracePt t="45680" x="7416800" y="3181350"/>
          <p14:tracePt t="45700" x="7416800" y="3168650"/>
          <p14:tracePt t="45854" x="7423150" y="3168650"/>
          <p14:tracePt t="46061" x="7429500" y="3168650"/>
          <p14:tracePt t="46063" x="7435850" y="3168650"/>
          <p14:tracePt t="46075" x="7461250" y="3155950"/>
          <p14:tracePt t="46092" x="7499350" y="3130550"/>
          <p14:tracePt t="46125" x="7600950" y="3067050"/>
          <p14:tracePt t="46159" x="7708900" y="2990850"/>
          <p14:tracePt t="46192" x="7734300" y="2971800"/>
          <p14:tracePt t="46255" x="7740650" y="2971800"/>
          <p14:tracePt t="46264" x="7753350" y="2971800"/>
          <p14:tracePt t="46266" x="7759700" y="2971800"/>
          <p14:tracePt t="46276" x="7785100" y="2965450"/>
          <p14:tracePt t="46292" x="7842250" y="2952750"/>
          <p14:tracePt t="46308" x="7912100" y="2933700"/>
          <p14:tracePt t="46326" x="8001000" y="2914650"/>
          <p14:tracePt t="46342" x="8089900" y="2895600"/>
          <p14:tracePt t="46358" x="8166100" y="2876550"/>
          <p14:tracePt t="46376" x="8229600" y="2863850"/>
          <p14:tracePt t="46393" x="8274050" y="2857500"/>
          <p14:tracePt t="46409" x="8286750" y="2857500"/>
          <p14:tracePt t="46442" x="8299450" y="2857500"/>
          <p14:tracePt t="46493" x="8305800" y="2857500"/>
          <p14:tracePt t="46496" x="8318500" y="2857500"/>
          <p14:tracePt t="46509" x="8337550" y="2857500"/>
          <p14:tracePt t="46526" x="8382000" y="2857500"/>
          <p14:tracePt t="46542" x="8432800" y="2857500"/>
          <p14:tracePt t="46560" x="8489950" y="2857500"/>
          <p14:tracePt t="46575" x="8515350" y="2857500"/>
          <p14:tracePt t="46662" x="8515350" y="2863850"/>
          <p14:tracePt t="46674" x="8515350" y="2870200"/>
          <p14:tracePt t="46682" x="8515350" y="2882900"/>
          <p14:tracePt t="46692" x="8521700" y="2901950"/>
          <p14:tracePt t="46710" x="8534400" y="2927350"/>
          <p14:tracePt t="46726" x="8534400" y="2946400"/>
          <p14:tracePt t="46742" x="8534400" y="2952750"/>
          <p14:tracePt t="46758" x="8534400" y="2965450"/>
          <p14:tracePt t="46776" x="8534400" y="2971800"/>
          <p14:tracePt t="46874" x="8534400" y="2984500"/>
          <p14:tracePt t="46878" x="8534400" y="2997200"/>
          <p14:tracePt t="46892" x="8534400" y="3003550"/>
          <p14:tracePt t="46909" x="8534400" y="3022600"/>
          <p14:tracePt t="46926" x="8528050" y="3041650"/>
          <p14:tracePt t="47064" x="8515350" y="3048000"/>
          <p14:tracePt t="47068" x="8502650" y="3048000"/>
          <p14:tracePt t="47075" x="8496300" y="3048000"/>
          <p14:tracePt t="47092" x="8470900" y="3035300"/>
          <p14:tracePt t="47108" x="8458200" y="3028950"/>
          <p14:tracePt t="47126" x="8458200" y="3022600"/>
          <p14:tracePt t="47142" x="8451850" y="3016250"/>
          <p14:tracePt t="47158" x="8445500" y="3003550"/>
          <p14:tracePt t="47309" x="8445500" y="2990850"/>
          <p14:tracePt t="47317" x="8445500" y="2984500"/>
          <p14:tracePt t="47326" x="8445500" y="2978150"/>
          <p14:tracePt t="47343" x="8445500" y="2965450"/>
          <p14:tracePt t="47359" x="8451850" y="2946400"/>
          <p14:tracePt t="47375" x="8451850" y="2927350"/>
          <p14:tracePt t="47392" x="8451850" y="2914650"/>
          <p14:tracePt t="47498" x="8458200" y="2908300"/>
          <p14:tracePt t="47518" x="8464550" y="2908300"/>
          <p14:tracePt t="47522" x="8464550" y="2914650"/>
          <p14:tracePt t="47526" x="8470900" y="2927350"/>
          <p14:tracePt t="47543" x="8477250" y="2946400"/>
          <p14:tracePt t="47559" x="8477250" y="2971800"/>
          <p14:tracePt t="47575" x="8477250" y="2978150"/>
          <p14:tracePt t="47591" x="8477250" y="2990850"/>
          <p14:tracePt t="47609" x="8477250" y="2997200"/>
          <p14:tracePt t="47780" x="8483600" y="2997200"/>
          <p14:tracePt t="47793" x="8489950" y="2984500"/>
          <p14:tracePt t="47805" x="8502650" y="2978150"/>
          <p14:tracePt t="47812" x="8502650" y="2965450"/>
          <p14:tracePt t="47824" x="8509000" y="2959100"/>
          <p14:tracePt t="48486" x="8509000" y="2965450"/>
          <p14:tracePt t="48498" x="8509000" y="2984500"/>
          <p14:tracePt t="48510" x="8509000" y="3003550"/>
          <p14:tracePt t="48742" x="8509000" y="3009900"/>
          <p14:tracePt t="48768" x="8509000" y="3016250"/>
          <p14:tracePt t="48811" x="8496300" y="3022600"/>
          <p14:tracePt t="48996" x="8489950" y="3016250"/>
          <p14:tracePt t="49004" x="8477250" y="3003550"/>
          <p14:tracePt t="49020" x="8470900" y="2965450"/>
          <p14:tracePt t="49060" x="8470900" y="2946400"/>
          <p14:tracePt t="49164" x="8470900" y="2933700"/>
          <p14:tracePt t="49181" x="8470900" y="2927350"/>
          <p14:tracePt t="49204" x="8470900" y="2921000"/>
          <p14:tracePt t="49446" x="8470900" y="2927350"/>
          <p14:tracePt t="49450" x="8470900" y="2933700"/>
          <p14:tracePt t="49458" x="8458200" y="2952750"/>
          <p14:tracePt t="49475" x="8451850" y="2997200"/>
          <p14:tracePt t="49491" x="8439150" y="3041650"/>
          <p14:tracePt t="49512" x="8432800" y="3067050"/>
          <p14:tracePt t="49528" x="8432800" y="3079750"/>
          <p14:tracePt t="49684" x="8432800" y="3073400"/>
          <p14:tracePt t="49688" x="8432800" y="3060700"/>
          <p14:tracePt t="49691" x="8432800" y="3035300"/>
          <p14:tracePt t="49709" x="8451850" y="2914650"/>
          <p14:tracePt t="49725" x="8464550" y="2870200"/>
          <p14:tracePt t="49832" x="8470900" y="2870200"/>
          <p14:tracePt t="49842" x="8470900" y="2882900"/>
          <p14:tracePt t="49851" x="8470900" y="2889250"/>
          <p14:tracePt t="49859" x="8470900" y="2895600"/>
          <p14:tracePt t="49881" x="8470900" y="2901950"/>
          <p14:tracePt t="49965" x="8470900" y="2908300"/>
          <p14:tracePt t="49968" x="8470900" y="2914650"/>
          <p14:tracePt t="49974" x="8464550" y="2914650"/>
          <p14:tracePt t="49994" x="8432800" y="2933700"/>
          <p14:tracePt t="50012" x="8369300" y="2971800"/>
          <p14:tracePt t="50026" x="8197850" y="3073400"/>
          <p14:tracePt t="50040" x="7937500" y="3136900"/>
          <p14:tracePt t="50058" x="7727950" y="3194050"/>
          <p14:tracePt t="50075" x="7620000" y="3225800"/>
          <p14:tracePt t="50091" x="7600950" y="3232150"/>
          <p14:tracePt t="50211" x="7588250" y="3244850"/>
          <p14:tracePt t="50214" x="7575550" y="3251200"/>
          <p14:tracePt t="50225" x="7562850" y="3257550"/>
          <p14:tracePt t="50242" x="7531100" y="3270250"/>
          <p14:tracePt t="50258" x="7512050" y="3289300"/>
          <p14:tracePt t="50275" x="7505700" y="3295650"/>
          <p14:tracePt t="50336" x="7493000" y="3295650"/>
          <p14:tracePt t="50364" x="7486650" y="3295650"/>
          <p14:tracePt t="50369" x="7473950" y="3295650"/>
          <p14:tracePt t="50374" x="7467600" y="3302000"/>
          <p14:tracePt t="50392" x="7448550" y="3321050"/>
          <p14:tracePt t="50408" x="7410450" y="3333750"/>
          <p14:tracePt t="50425" x="7410450" y="3340100"/>
          <p14:tracePt t="50440" x="7404100" y="3346450"/>
          <p14:tracePt t="50503" x="7397750" y="3346450"/>
          <p14:tracePt t="50506" x="7397750" y="3359150"/>
          <p14:tracePt t="50510" x="7397750" y="3371850"/>
          <p14:tracePt t="50525" x="7385050" y="3416300"/>
          <p14:tracePt t="50541" x="7359650" y="3524250"/>
          <p14:tracePt t="50559" x="7321550" y="3663950"/>
          <p14:tracePt t="50577" x="7264400" y="3886200"/>
          <p14:tracePt t="50592" x="7258050" y="4133850"/>
          <p14:tracePt t="50609" x="7258050" y="4235450"/>
          <p14:tracePt t="50624" x="7258050" y="4260850"/>
          <p14:tracePt t="50641" x="7258050" y="4279900"/>
          <p14:tracePt t="50658" x="7258050" y="4286250"/>
          <p14:tracePt t="50675" x="7258050" y="4311650"/>
          <p14:tracePt t="50691" x="7258050" y="4356100"/>
          <p14:tracePt t="50708" x="7251700" y="4394200"/>
          <p14:tracePt t="50725" x="7245350" y="4425950"/>
          <p14:tracePt t="50741" x="7239000" y="4470400"/>
          <p14:tracePt t="50757" x="7226300" y="4527550"/>
          <p14:tracePt t="50775" x="7219950" y="4616450"/>
          <p14:tracePt t="50792" x="7219950" y="4718050"/>
          <p14:tracePt t="50808" x="7226300" y="4800600"/>
          <p14:tracePt t="50824" x="7232650" y="4806950"/>
          <p14:tracePt t="50922" x="7239000" y="4813300"/>
          <p14:tracePt t="50933" x="7251700" y="4819650"/>
          <p14:tracePt t="50939" x="7258050" y="4819650"/>
          <p14:tracePt t="50956" x="7308850" y="4819650"/>
          <p14:tracePt t="50975" x="7378700" y="4826000"/>
          <p14:tracePt t="50992" x="7442200" y="4845050"/>
          <p14:tracePt t="51011" x="7499350" y="4870450"/>
          <p14:tracePt t="51025" x="7524750" y="4895850"/>
          <p14:tracePt t="51066" x="7524750" y="4902200"/>
          <p14:tracePt t="51078" x="7531100" y="4933950"/>
          <p14:tracePt t="51092" x="7531100" y="4997450"/>
          <p14:tracePt t="51112" x="7486650" y="5092700"/>
          <p14:tracePt t="51125" x="7429500" y="5200650"/>
          <p14:tracePt t="51140" x="7378700" y="5270500"/>
          <p14:tracePt t="51157" x="7353300" y="5295900"/>
          <p14:tracePt t="51178" x="7346950" y="5308600"/>
          <p14:tracePt t="51192" x="7334250" y="5314950"/>
          <p14:tracePt t="51211" x="7289800" y="5314950"/>
          <p14:tracePt t="51225" x="7219950" y="5276850"/>
          <p14:tracePt t="51242" x="7112000" y="5194300"/>
          <p14:tracePt t="51258" x="7092950" y="5168900"/>
          <p14:tracePt t="51274" x="7086600" y="5162550"/>
          <p14:tracePt t="51291" x="7086600" y="5118100"/>
          <p14:tracePt t="51308" x="7118350" y="5067300"/>
          <p14:tracePt t="51328" x="7169150" y="4997450"/>
          <p14:tracePt t="51344" x="7175500" y="4984750"/>
          <p14:tracePt t="52875" x="7054850" y="4984750"/>
          <p14:tracePt t="52877" x="6978650" y="4991100"/>
          <p14:tracePt t="52891" x="6775450" y="5035550"/>
          <p14:tracePt t="52907" x="6483350" y="5105400"/>
          <p14:tracePt t="52924" x="6146800" y="5187950"/>
          <p14:tracePt t="52940" x="5695950" y="5270500"/>
          <p14:tracePt t="52942" x="5581650" y="5308600"/>
          <p14:tracePt t="52974" x="4743450" y="5454650"/>
          <p14:tracePt t="53007" x="3860800" y="5467350"/>
          <p14:tracePt t="53039" x="3517900" y="5467350"/>
          <p14:tracePt t="53077" x="3511550" y="5461000"/>
          <p14:tracePt t="53090" x="3511550" y="5422900"/>
          <p14:tracePt t="53107" x="3498850" y="5391150"/>
          <p14:tracePt t="53123" x="3492500" y="5372100"/>
          <p14:tracePt t="53140" x="3486150" y="5340350"/>
          <p14:tracePt t="53157" x="3473450" y="5314950"/>
          <p14:tracePt t="53176" x="3473450" y="5295900"/>
          <p14:tracePt t="53192" x="3460750" y="5251450"/>
          <p14:tracePt t="53207" x="3441700" y="5219700"/>
          <p14:tracePt t="53223" x="3403600" y="5181600"/>
          <p14:tracePt t="53240" x="3365500" y="5149850"/>
          <p14:tracePt t="53257" x="3302000" y="5124450"/>
          <p14:tracePt t="53277" x="3162300" y="5105400"/>
          <p14:tracePt t="53292" x="2914650" y="5124450"/>
          <p14:tracePt t="53306" x="2590800" y="5232400"/>
          <p14:tracePt t="53323" x="2216150" y="5314950"/>
          <p14:tracePt t="53339" x="1873250" y="5359400"/>
          <p14:tracePt t="53357" x="1720850" y="5397500"/>
          <p14:tracePt t="53373" x="1701800" y="5397500"/>
          <p14:tracePt t="53412" x="1689100" y="5397500"/>
          <p14:tracePt t="53436" x="1689100" y="5391150"/>
          <p14:tracePt t="53592" x="1695450" y="5384800"/>
          <p14:tracePt t="53596" x="1708150" y="5378450"/>
          <p14:tracePt t="53606" x="1746250" y="5353050"/>
          <p14:tracePt t="53623" x="1835150" y="5334000"/>
          <p14:tracePt t="53640" x="1987550" y="5289550"/>
          <p14:tracePt t="53660" x="2273300" y="5226050"/>
          <p14:tracePt t="53675" x="2533650" y="5156200"/>
          <p14:tracePt t="53693" x="2787650" y="5092700"/>
          <p14:tracePt t="53705" x="2946400" y="5054600"/>
          <p14:tracePt t="53723" x="3016250" y="5048250"/>
          <p14:tracePt t="53796" x="3016250" y="5054600"/>
          <p14:tracePt t="53800" x="3016250" y="5060950"/>
          <p14:tracePt t="53806" x="3009900" y="5067300"/>
          <p14:tracePt t="53823" x="2990850" y="5092700"/>
          <p14:tracePt t="53839" x="2971800" y="5111750"/>
          <p14:tracePt t="53856" x="2933700" y="5118100"/>
          <p14:tracePt t="53873" x="2901950" y="5118100"/>
          <p14:tracePt t="53889" x="2870200" y="5118100"/>
          <p14:tracePt t="53909" x="2838450" y="5118100"/>
          <p14:tracePt t="53922" x="2819400" y="5118100"/>
          <p14:tracePt t="53940" x="2787650" y="5118100"/>
          <p14:tracePt t="53956" x="2762250" y="5118100"/>
          <p14:tracePt t="53973" x="2743200" y="5105400"/>
          <p14:tracePt t="53990" x="2730500" y="5099050"/>
          <p14:tracePt t="54023" x="2717800" y="5086350"/>
          <p14:tracePt t="54040" x="2717800" y="5080000"/>
          <p14:tracePt t="54072" x="2705100" y="5073650"/>
          <p14:tracePt t="54663" x="2705100" y="5067300"/>
          <p14:tracePt t="54671" x="2711450" y="5067300"/>
          <p14:tracePt t="54674" x="2717800" y="5067300"/>
          <p14:tracePt t="54688" x="2743200" y="5067300"/>
          <p14:tracePt t="54706" x="2794000" y="5067300"/>
          <p14:tracePt t="54722" x="2813050" y="5067300"/>
          <p14:tracePt t="54738" x="2832100" y="5067300"/>
          <p14:tracePt t="54773" x="2851150" y="5067300"/>
          <p14:tracePt t="54806" x="2889250" y="5067300"/>
          <p14:tracePt t="54841" x="2965450" y="5067300"/>
          <p14:tracePt t="54856" x="3016250" y="5067300"/>
          <p14:tracePt t="54872" x="3086100" y="5067300"/>
          <p14:tracePt t="54888" x="3143250" y="5067300"/>
          <p14:tracePt t="54905" x="3213100" y="5067300"/>
          <p14:tracePt t="54922" x="3276600" y="5067300"/>
          <p14:tracePt t="54942" x="3346450" y="5067300"/>
          <p14:tracePt t="54950" x="3365500" y="5067300"/>
          <p14:tracePt t="54955" x="3371850" y="5067300"/>
          <p14:tracePt t="54971" x="3409950" y="5067300"/>
          <p14:tracePt t="54992" x="3467100" y="5067300"/>
          <p14:tracePt t="55007" x="3568700" y="5067300"/>
          <p14:tracePt t="55022" x="3663950" y="5054600"/>
          <p14:tracePt t="55039" x="3746500" y="5041900"/>
          <p14:tracePt t="55056" x="3784600" y="5041900"/>
          <p14:tracePt t="55072" x="3797300" y="5035550"/>
          <p14:tracePt t="55474" x="3822700" y="5035550"/>
          <p14:tracePt t="55478" x="3835400" y="5035550"/>
          <p14:tracePt t="55488" x="3873500" y="5035550"/>
          <p14:tracePt t="55504" x="3949700" y="5035550"/>
          <p14:tracePt t="55521" x="4070350" y="5035550"/>
          <p14:tracePt t="55537" x="4197350" y="5035550"/>
          <p14:tracePt t="55571" x="4349750" y="5035550"/>
          <p14:tracePt t="55604" x="4438650" y="5035550"/>
          <p14:tracePt t="55638" x="4457700" y="5035550"/>
          <p14:tracePt t="55655" x="4464050" y="5035550"/>
          <p14:tracePt t="55672" x="4476750" y="5035550"/>
          <p14:tracePt t="55690" x="4489450" y="5035550"/>
          <p14:tracePt t="55780" x="4495800" y="5035550"/>
          <p14:tracePt t="55795" x="4508500" y="5035550"/>
          <p14:tracePt t="55807" x="4514850" y="5035550"/>
          <p14:tracePt t="55814" x="4527550" y="5035550"/>
          <p14:tracePt t="55821" x="4540250" y="5035550"/>
          <p14:tracePt t="55837" x="4578350" y="5022850"/>
          <p14:tracePt t="55855" x="4597400" y="5022850"/>
          <p14:tracePt t="55871" x="4629150" y="5022850"/>
          <p14:tracePt t="55887" x="4635500" y="5022850"/>
          <p14:tracePt t="56197" x="4660900" y="5022850"/>
          <p14:tracePt t="56202" x="4673600" y="5022850"/>
          <p14:tracePt t="56221" x="4756150" y="5029200"/>
          <p14:tracePt t="56239" x="4864100" y="5029200"/>
          <p14:tracePt t="56258" x="5016500" y="5029200"/>
          <p14:tracePt t="56272" x="5130800" y="5029200"/>
          <p14:tracePt t="56307" x="5359400" y="5029200"/>
          <p14:tracePt t="56337" x="5607050" y="5029200"/>
          <p14:tracePt t="56371" x="5753100" y="5029200"/>
          <p14:tracePt t="56388" x="5778500" y="5029200"/>
          <p14:tracePt t="56422" x="5784850" y="5029200"/>
          <p14:tracePt t="56438" x="5803900" y="5029200"/>
          <p14:tracePt t="56455" x="5829300" y="5035550"/>
          <p14:tracePt t="56471" x="5854700" y="5035550"/>
          <p14:tracePt t="56488" x="5873750" y="5041900"/>
          <p14:tracePt t="56651" x="5880100" y="5048250"/>
          <p14:tracePt t="56653" x="5880100" y="5054600"/>
          <p14:tracePt t="56661" x="5873750" y="5067300"/>
          <p14:tracePt t="56670" x="5854700" y="5080000"/>
          <p14:tracePt t="56688" x="5784850" y="5118100"/>
          <p14:tracePt t="56705" x="5727700" y="5130800"/>
          <p14:tracePt t="56721" x="5670550" y="5143500"/>
          <p14:tracePt t="56737" x="5588000" y="5162550"/>
          <p14:tracePt t="56754" x="5486400" y="5187950"/>
          <p14:tracePt t="56772" x="5340350" y="5226050"/>
          <p14:tracePt t="56787" x="5257800" y="5245100"/>
          <p14:tracePt t="56805" x="5200650" y="5264150"/>
          <p14:tracePt t="56821" x="5181600" y="5264150"/>
          <p14:tracePt t="56839" x="5156200" y="5264150"/>
          <p14:tracePt t="56855" x="5137150" y="5270500"/>
          <p14:tracePt t="56870" x="5099050" y="5276850"/>
          <p14:tracePt t="56893" x="5048250" y="5276850"/>
          <p14:tracePt t="56906" x="4997450" y="5276850"/>
          <p14:tracePt t="56924" x="4902200" y="5276850"/>
          <p14:tracePt t="56941" x="4743450" y="5257800"/>
          <p14:tracePt t="56948" x="4648200" y="5238750"/>
          <p14:tracePt t="56954" x="4527550" y="5238750"/>
          <p14:tracePt t="56971" x="4210050" y="5238750"/>
          <p14:tracePt t="56988" x="3987800" y="5238750"/>
          <p14:tracePt t="57005" x="3841750" y="5238750"/>
          <p14:tracePt t="57020" x="3790950" y="5238750"/>
          <p14:tracePt t="57378" x="3784600" y="5245100"/>
          <p14:tracePt t="57402" x="3784600" y="5257800"/>
          <p14:tracePt t="57410" x="3803650" y="5270500"/>
          <p14:tracePt t="57422" x="3822700" y="5270500"/>
          <p14:tracePt t="57455" x="3943350" y="5302250"/>
          <p14:tracePt t="57458" x="3962400" y="5308600"/>
          <p14:tracePt t="57487" x="4127500" y="5340350"/>
          <p14:tracePt t="57523" x="4254500" y="5359400"/>
          <p14:tracePt t="57537" x="4286250" y="5365750"/>
          <p14:tracePt t="57554" x="4318000" y="5372100"/>
          <p14:tracePt t="57572" x="4362450" y="5378450"/>
          <p14:tracePt t="57588" x="4419600" y="5378450"/>
          <p14:tracePt t="57605" x="4495800" y="5378450"/>
          <p14:tracePt t="57621" x="4584700" y="5378450"/>
          <p14:tracePt t="57638" x="4679950" y="5378450"/>
          <p14:tracePt t="57657" x="4826000" y="5378450"/>
          <p14:tracePt t="57671" x="4933950" y="5378450"/>
          <p14:tracePt t="57692" x="5041900" y="5378450"/>
          <p14:tracePt t="57705" x="5105400" y="5372100"/>
          <p14:tracePt t="57721" x="5156200" y="5359400"/>
          <p14:tracePt t="57737" x="5181600" y="5359400"/>
          <p14:tracePt t="57756" x="5194300" y="5359400"/>
          <p14:tracePt t="57772" x="5200650" y="5353050"/>
          <p14:tracePt t="57788" x="5219700" y="5353050"/>
          <p14:tracePt t="57805" x="5245100" y="5340350"/>
          <p14:tracePt t="57821" x="5270500" y="5327650"/>
          <p14:tracePt t="57838" x="5295900" y="5321300"/>
          <p14:tracePt t="57854" x="5308600" y="5321300"/>
          <p14:tracePt t="57871" x="5308600" y="5314950"/>
          <p14:tracePt t="57914" x="5308600" y="5295900"/>
          <p14:tracePt t="57923" x="5308600" y="5276850"/>
          <p14:tracePt t="57938" x="5289550" y="5213350"/>
          <p14:tracePt t="57940" x="5270500" y="5187950"/>
          <p14:tracePt t="57954" x="5238750" y="5156200"/>
          <p14:tracePt t="57970" x="5194300" y="5130800"/>
          <p14:tracePt t="57988" x="5137150" y="5092700"/>
          <p14:tracePt t="58005" x="5060950" y="5067300"/>
          <p14:tracePt t="58021" x="4984750" y="5048250"/>
          <p14:tracePt t="58041" x="4851400" y="5029200"/>
          <p14:tracePt t="58053" x="4775200" y="5016500"/>
          <p14:tracePt t="58071" x="4641850" y="5010150"/>
          <p14:tracePt t="58092" x="4514850" y="5010150"/>
          <p14:tracePt t="58107" x="4419600" y="5016500"/>
          <p14:tracePt t="58122" x="4343400" y="5016500"/>
          <p14:tracePt t="58138" x="4267200" y="5035550"/>
          <p14:tracePt t="58155" x="4191000" y="5054600"/>
          <p14:tracePt t="58171" x="4095750" y="5080000"/>
          <p14:tracePt t="58186" x="4013200" y="5099050"/>
          <p14:tracePt t="58204" x="3956050" y="5111750"/>
          <p14:tracePt t="58224" x="3892550" y="5124450"/>
          <p14:tracePt t="58238" x="3854450" y="5130800"/>
          <p14:tracePt t="58253" x="3829050" y="5149850"/>
          <p14:tracePt t="58274" x="3771900" y="5156200"/>
          <p14:tracePt t="58291" x="3727450" y="5168900"/>
          <p14:tracePt t="58305" x="3695700" y="5181600"/>
          <p14:tracePt t="58321" x="3689350" y="5194300"/>
          <p14:tracePt t="58392" x="3689350" y="5200650"/>
          <p14:tracePt t="58396" x="3689350" y="5207000"/>
          <p14:tracePt t="58403" x="3689350" y="5213350"/>
          <p14:tracePt t="58421" x="3721100" y="5270500"/>
          <p14:tracePt t="58438" x="3784600" y="5321300"/>
          <p14:tracePt t="58454" x="3829050" y="5340350"/>
          <p14:tracePt t="58471" x="3892550" y="5353050"/>
          <p14:tracePt t="58488" x="3994150" y="5372100"/>
          <p14:tracePt t="58504" x="4127500" y="5384800"/>
          <p14:tracePt t="58521" x="4330700" y="5384800"/>
          <p14:tracePt t="58542" x="4527550" y="5384800"/>
          <p14:tracePt t="58555" x="4699000" y="5384800"/>
          <p14:tracePt t="58571" x="4851400" y="5384800"/>
          <p14:tracePt t="58587" x="4972050" y="5384800"/>
          <p14:tracePt t="58603" x="5092700" y="5384800"/>
          <p14:tracePt t="58621" x="5289550" y="5384800"/>
          <p14:tracePt t="58640" x="5429250" y="5384800"/>
          <p14:tracePt t="58655" x="5530850" y="5384800"/>
          <p14:tracePt t="58671" x="5581650" y="5384800"/>
          <p14:tracePt t="58687" x="5600700" y="5384800"/>
          <p14:tracePt t="58704" x="5619750" y="5384800"/>
          <p14:tracePt t="58724" x="5664200" y="5384800"/>
          <p14:tracePt t="58741" x="5689600" y="5384800"/>
          <p14:tracePt t="58753" x="5727700" y="5372100"/>
          <p14:tracePt t="58769" x="5746750" y="5359400"/>
          <p14:tracePt t="58787" x="5759450" y="5353050"/>
          <p14:tracePt t="58825" x="5759450" y="5321300"/>
          <p14:tracePt t="58838" x="5727700" y="5245100"/>
          <p14:tracePt t="58854" x="5594350" y="5143500"/>
          <p14:tracePt t="58875" x="5346700" y="5003800"/>
          <p14:tracePt t="58890" x="5187950" y="4946650"/>
          <p14:tracePt t="58908" x="4965700" y="4895850"/>
          <p14:tracePt t="58923" x="4787900" y="4864100"/>
          <p14:tracePt t="58937" x="4629150" y="4864100"/>
          <p14:tracePt t="58939" x="4572000" y="4864100"/>
          <p14:tracePt t="58952" x="4375150" y="4864100"/>
          <p14:tracePt t="58971" x="4032250" y="4921250"/>
          <p14:tracePt t="58987" x="3771900" y="4997450"/>
          <p14:tracePt t="59003" x="3543300" y="5105400"/>
          <p14:tracePt t="59021" x="3352800" y="5200650"/>
          <p14:tracePt t="59039" x="3270250" y="5251450"/>
          <p14:tracePt t="59055" x="3251200" y="5257800"/>
          <p14:tracePt t="59112" x="3257550" y="5283200"/>
          <p14:tracePt t="59120" x="3289300" y="5308600"/>
          <p14:tracePt t="59141" x="3460750" y="5403850"/>
          <p14:tracePt t="59158" x="3695700" y="5461000"/>
          <p14:tracePt t="59172" x="3994150" y="5499100"/>
          <p14:tracePt t="59191" x="4381500" y="5499100"/>
          <p14:tracePt t="59205" x="4597400" y="5499100"/>
          <p14:tracePt t="59222" x="4819650" y="5486400"/>
          <p14:tracePt t="59237" x="4883150" y="5473700"/>
          <p14:tracePt t="59253" x="4908550" y="5467350"/>
          <p14:tracePt t="61006" x="4902200" y="5467350"/>
          <p14:tracePt t="61009" x="4902200" y="5473700"/>
          <p14:tracePt t="61021" x="4876800" y="5486400"/>
          <p14:tracePt t="61036" x="4819650" y="5524500"/>
          <p14:tracePt t="61068" x="4635500" y="5638800"/>
          <p14:tracePt t="61103" x="4356100" y="5727700"/>
          <p14:tracePt t="61135" x="4152900" y="5778500"/>
          <p14:tracePt t="61153" x="4102100" y="5784850"/>
          <p14:tracePt t="61170" x="4051300" y="5784850"/>
          <p14:tracePt t="61189" x="4025900" y="5784850"/>
          <p14:tracePt t="61206" x="3956050" y="5784850"/>
          <p14:tracePt t="61219" x="3886200" y="5784850"/>
          <p14:tracePt t="61235" x="3784600" y="5784850"/>
          <p14:tracePt t="61257" x="3600450" y="5784850"/>
          <p14:tracePt t="61270" x="3524250" y="5765800"/>
          <p14:tracePt t="61287" x="3492500" y="5753100"/>
          <p14:tracePt t="61301" x="3479800" y="5746750"/>
          <p14:tracePt t="61323" x="3460750" y="5740400"/>
          <p14:tracePt t="61336" x="3429000" y="5727700"/>
          <p14:tracePt t="61353" x="3409950" y="5727700"/>
          <p14:tracePt t="61369" x="3378200" y="5715000"/>
          <p14:tracePt t="61386" x="3352800" y="5715000"/>
          <p14:tracePt t="61402" x="3321050" y="5715000"/>
          <p14:tracePt t="61435" x="3308350" y="5715000"/>
          <p14:tracePt t="61463" x="3302000" y="5715000"/>
          <p14:tracePt t="61487" x="3295650" y="5715000"/>
          <p14:tracePt t="61629" x="3295650" y="5708650"/>
          <p14:tracePt t="61633" x="3314700" y="5695950"/>
          <p14:tracePt t="61636" x="3327400" y="5676900"/>
          <p14:tracePt t="61653" x="3454400" y="5613400"/>
          <p14:tracePt t="61672" x="3714750" y="5448300"/>
          <p14:tracePt t="61686" x="3873500" y="5340350"/>
          <p14:tracePt t="61702" x="4013200" y="5251450"/>
          <p14:tracePt t="61720" x="4070350" y="5213350"/>
          <p14:tracePt t="61735" x="4095750" y="5213350"/>
          <p14:tracePt t="61753" x="4140200" y="5213350"/>
          <p14:tracePt t="61772" x="4191000" y="5213350"/>
          <p14:tracePt t="61786" x="4222750" y="5213350"/>
          <p14:tracePt t="61802" x="4260850" y="5213350"/>
          <p14:tracePt t="61819" x="4305300" y="5213350"/>
          <p14:tracePt t="61836" x="4337050" y="5213350"/>
          <p14:tracePt t="61855" x="4387850" y="5213350"/>
          <p14:tracePt t="61871" x="4438650" y="5213350"/>
          <p14:tracePt t="61886" x="4502150" y="5213350"/>
          <p14:tracePt t="61903" x="4565650" y="5213350"/>
          <p14:tracePt t="61919" x="4597400" y="5213350"/>
          <p14:tracePt t="61935" x="4616450" y="5213350"/>
          <p14:tracePt t="62422" x="4622800" y="5213350"/>
          <p14:tracePt t="62707" x="4622800" y="5219700"/>
          <p14:tracePt t="62714" x="4616450" y="5219700"/>
          <p14:tracePt t="62721" x="4610100" y="5219700"/>
          <p14:tracePt t="62735" x="4603750" y="5226050"/>
          <p14:tracePt t="62965" x="4597400" y="5232400"/>
          <p14:tracePt t="62970" x="4597400" y="5238750"/>
          <p14:tracePt t="62972" x="4584700" y="5238750"/>
          <p14:tracePt t="63002" x="4483100" y="5302250"/>
          <p14:tracePt t="63019" x="4318000" y="5384800"/>
          <p14:tracePt t="63035" x="4171950" y="5461000"/>
          <p14:tracePt t="63052" x="3994150" y="5511800"/>
          <p14:tracePt t="63069" x="3854450" y="5549900"/>
          <p14:tracePt t="63085" x="3778250" y="5562600"/>
          <p14:tracePt t="63102" x="3740150" y="5568950"/>
          <p14:tracePt t="63261" x="3733800" y="5568950"/>
          <p14:tracePt t="63279" x="3702050" y="5568950"/>
          <p14:tracePt t="63288" x="3663950" y="5568950"/>
          <p14:tracePt t="63301" x="3600450" y="5568950"/>
          <p14:tracePt t="63318" x="3486150" y="5568950"/>
          <p14:tracePt t="63339" x="3327400" y="5568950"/>
          <p14:tracePt t="63353" x="3213100" y="5568950"/>
          <p14:tracePt t="63368" x="3111500" y="5568950"/>
          <p14:tracePt t="63390" x="3028950" y="5581650"/>
          <p14:tracePt t="63402" x="2990850" y="5594350"/>
          <p14:tracePt t="63418" x="2971800" y="5594350"/>
          <p14:tracePt t="63435" x="2965450" y="5607050"/>
          <p14:tracePt t="63455" x="2959100" y="5619750"/>
          <p14:tracePt t="63486" x="2959100" y="5626100"/>
          <p14:tracePt t="63501" x="2952750" y="5632450"/>
          <p14:tracePt t="63520" x="2946400" y="5638800"/>
          <p14:tracePt t="63535" x="2940050" y="5651500"/>
          <p14:tracePt t="63555" x="2927350" y="5676900"/>
          <p14:tracePt t="63570" x="2927350" y="5708650"/>
          <p14:tracePt t="63585" x="2921000" y="5727700"/>
          <p14:tracePt t="63605" x="2921000" y="5746750"/>
          <p14:tracePt t="63621" x="2927350" y="5772150"/>
          <p14:tracePt t="63638" x="2990850" y="5797550"/>
          <p14:tracePt t="63651" x="3048000" y="5829300"/>
          <p14:tracePt t="63668" x="3130550" y="5861050"/>
          <p14:tracePt t="63685" x="3213100" y="5873750"/>
          <p14:tracePt t="63701" x="3295650" y="5899150"/>
          <p14:tracePt t="63721" x="3422650" y="5924550"/>
          <p14:tracePt t="63736" x="3568700" y="5943600"/>
          <p14:tracePt t="63752" x="3727450" y="5975350"/>
          <p14:tracePt t="63768" x="3886200" y="5975350"/>
          <p14:tracePt t="63785" x="4025900" y="5975350"/>
          <p14:tracePt t="63801" x="4191000" y="5975350"/>
          <p14:tracePt t="63818" x="4305300" y="5975350"/>
          <p14:tracePt t="63838" x="4438650" y="5975350"/>
          <p14:tracePt t="63855" x="4572000" y="5949950"/>
          <p14:tracePt t="63869" x="4686300" y="5924550"/>
          <p14:tracePt t="63888" x="4908550" y="5880100"/>
          <p14:tracePt t="63910" x="5187950" y="5867400"/>
          <p14:tracePt t="63930" x="5397500" y="5803900"/>
          <p14:tracePt t="63939" x="5511800" y="5784850"/>
          <p14:tracePt t="63951" x="5568950" y="5765800"/>
          <p14:tracePt t="63972" x="5664200" y="5740400"/>
          <p14:tracePt t="63986" x="5727700" y="5727700"/>
          <p14:tracePt t="64004" x="5765800" y="5727700"/>
          <p14:tracePt t="64021" x="5797550" y="5727700"/>
          <p14:tracePt t="64035" x="5816600" y="5727700"/>
          <p14:tracePt t="64051" x="5835650" y="5727700"/>
          <p14:tracePt t="64067" x="5867400" y="5727700"/>
          <p14:tracePt t="64085" x="5886450" y="5721350"/>
          <p14:tracePt t="64188" x="5848350" y="5708650"/>
          <p14:tracePt t="64190" x="5816600" y="5695950"/>
          <p14:tracePt t="64200" x="5753100" y="5676900"/>
          <p14:tracePt t="64218" x="5537200" y="5664200"/>
          <p14:tracePt t="64235" x="5302250" y="5664200"/>
          <p14:tracePt t="64254" x="5067300" y="5664200"/>
          <p14:tracePt t="64273" x="4908550" y="5651500"/>
          <p14:tracePt t="64286" x="4749800" y="5607050"/>
          <p14:tracePt t="64305" x="4483100" y="5530850"/>
          <p14:tracePt t="64319" x="4305300" y="5480050"/>
          <p14:tracePt t="64336" x="4051300" y="5435600"/>
          <p14:tracePt t="64350" x="3924300" y="5435600"/>
          <p14:tracePt t="64368" x="3740150" y="5435600"/>
          <p14:tracePt t="64384" x="3613150" y="5435600"/>
          <p14:tracePt t="64401" x="3505200" y="5454650"/>
          <p14:tracePt t="64421" x="3390900" y="5480050"/>
          <p14:tracePt t="64438" x="3282950" y="5511800"/>
          <p14:tracePt t="64453" x="3219450" y="5524500"/>
          <p14:tracePt t="64461" x="3168650" y="5530850"/>
          <p14:tracePt t="64470" x="3105150" y="5549900"/>
          <p14:tracePt t="64484" x="3028950" y="5575300"/>
          <p14:tracePt t="64501" x="2946400" y="5594350"/>
          <p14:tracePt t="64518" x="2914650" y="5607050"/>
          <p14:tracePt t="64614" x="2908300" y="5607050"/>
          <p14:tracePt t="64618" x="2901950" y="5619750"/>
          <p14:tracePt t="64634" x="2901950" y="5638800"/>
          <p14:tracePt t="64654" x="2971800" y="5708650"/>
          <p14:tracePt t="64670" x="3060700" y="5759450"/>
          <p14:tracePt t="64686" x="3130550" y="5797550"/>
          <p14:tracePt t="64700" x="3200400" y="5822950"/>
          <p14:tracePt t="64722" x="3263900" y="5842000"/>
          <p14:tracePt t="64735" x="3333750" y="5861050"/>
          <p14:tracePt t="64751" x="3543300" y="5899150"/>
          <p14:tracePt t="64768" x="3810000" y="5899150"/>
          <p14:tracePt t="64786" x="4178300" y="5899150"/>
          <p14:tracePt t="64804" x="4521200" y="5842000"/>
          <p14:tracePt t="64818" x="4838700" y="5759450"/>
          <p14:tracePt t="64834" x="5162550" y="5670550"/>
          <p14:tracePt t="64854" x="5511800" y="5575300"/>
          <p14:tracePt t="64869" x="5829300" y="5435600"/>
          <p14:tracePt t="64885" x="6070600" y="5353050"/>
          <p14:tracePt t="64902" x="6127750" y="5327650"/>
          <p14:tracePt t="64917" x="6134100" y="5321300"/>
          <p14:tracePt t="64961" x="6140450" y="5314950"/>
          <p14:tracePt t="64964" x="6140450" y="5308600"/>
          <p14:tracePt t="64968" x="6134100" y="5295900"/>
          <p14:tracePt t="64985" x="6102350" y="5264150"/>
          <p14:tracePt t="65000" x="6051550" y="5238750"/>
          <p14:tracePt t="65017" x="5937250" y="5200650"/>
          <p14:tracePt t="65034" x="5772150" y="5181600"/>
          <p14:tracePt t="65054" x="5441950" y="5181600"/>
          <p14:tracePt t="65070" x="5029200" y="5264150"/>
          <p14:tracePt t="65085" x="4483100" y="5353050"/>
          <p14:tracePt t="65101" x="3924300" y="5378450"/>
          <p14:tracePt t="65120" x="3454400" y="5378450"/>
          <p14:tracePt t="65138" x="2990850" y="5378450"/>
          <p14:tracePt t="65151" x="2946400" y="5372100"/>
          <p14:tracePt t="65273" x="2940050" y="5365750"/>
          <p14:tracePt t="65285" x="2933700" y="5353050"/>
          <p14:tracePt t="65305" x="2978150" y="5302250"/>
          <p14:tracePt t="65318" x="3009900" y="5283200"/>
          <p14:tracePt t="65334" x="3054350" y="5257800"/>
          <p14:tracePt t="65349" x="3098800" y="5238750"/>
          <p14:tracePt t="65368" x="3168650" y="5226050"/>
          <p14:tracePt t="65386" x="3225800" y="5207000"/>
          <p14:tracePt t="65405" x="3282950" y="5200650"/>
          <p14:tracePt t="65421" x="3289300" y="5200650"/>
          <p14:tracePt t="65490" x="3295650" y="5200650"/>
          <p14:tracePt t="65511" x="3238500" y="5245100"/>
          <p14:tracePt t="65525" x="3143250" y="5276850"/>
          <p14:tracePt t="65536" x="2997200" y="5321300"/>
          <p14:tracePt t="65551" x="2749550" y="5340350"/>
          <p14:tracePt t="65566" x="2444750" y="5308600"/>
          <p14:tracePt t="65587" x="2171700" y="5232400"/>
          <p14:tracePt t="65603" x="2152650" y="5226050"/>
          <p14:tracePt t="65619" x="2152650" y="5200650"/>
          <p14:tracePt t="65636" x="2171700" y="5105400"/>
          <p14:tracePt t="65655" x="2292350" y="4984750"/>
          <p14:tracePt t="65671" x="2451100" y="4876800"/>
          <p14:tracePt t="65686" x="2667000" y="4794250"/>
          <p14:tracePt t="65704" x="2997200" y="4711700"/>
          <p14:tracePt t="65721" x="3232150" y="4705350"/>
          <p14:tracePt t="65737" x="3422650" y="4768850"/>
          <p14:tracePt t="65752" x="3517900" y="4826000"/>
          <p14:tracePt t="65770" x="3581400" y="4921250"/>
          <p14:tracePt t="65784" x="3581400" y="4997450"/>
          <p14:tracePt t="65800" x="3556000" y="5048250"/>
          <p14:tracePt t="65818" x="3498850" y="5105400"/>
          <p14:tracePt t="65837" x="3359150" y="5175250"/>
          <p14:tracePt t="65853" x="3232150" y="5200650"/>
          <p14:tracePt t="65870" x="3124200" y="5213350"/>
          <p14:tracePt t="65884" x="3079750" y="5213350"/>
          <p14:tracePt t="65904" x="3067050" y="5213350"/>
          <p14:tracePt t="67424" x="3168650" y="5175250"/>
          <p14:tracePt t="67434" x="3816350" y="5022850"/>
          <p14:tracePt t="67453" x="4578350" y="4851400"/>
          <p14:tracePt t="67465" x="4984750" y="4749800"/>
          <p14:tracePt t="67484" x="5448300" y="4648200"/>
          <p14:tracePt t="67500" x="5664200" y="4616450"/>
          <p14:tracePt t="67532" x="5734050" y="4616450"/>
          <p14:tracePt t="67634" x="5740400" y="4616450"/>
          <p14:tracePt t="67638" x="5753100" y="4616450"/>
          <p14:tracePt t="67649" x="5772150" y="4616450"/>
          <p14:tracePt t="67666" x="5854700" y="4616450"/>
          <p14:tracePt t="67683" x="6000750" y="4616450"/>
          <p14:tracePt t="67699" x="6261100" y="4616450"/>
          <p14:tracePt t="67716" x="6584950" y="4610100"/>
          <p14:tracePt t="67732" x="6940550" y="4521200"/>
          <p14:tracePt t="67749" x="7385050" y="4413250"/>
          <p14:tracePt t="67765" x="7613650" y="4337050"/>
          <p14:tracePt t="67784" x="7854950" y="4267200"/>
          <p14:tracePt t="67799" x="7886700" y="4260850"/>
          <p14:tracePt t="67938" x="7886700" y="4254500"/>
          <p14:tracePt t="67972" x="7880350" y="4254500"/>
          <p14:tracePt t="67976" x="7874000" y="4254500"/>
          <p14:tracePt t="67981" x="7867650" y="4254500"/>
          <p14:tracePt t="67998" x="7861300" y="4260850"/>
          <p14:tracePt t="68015" x="7848600" y="4267200"/>
          <p14:tracePt t="68035" x="7829550" y="4267200"/>
          <p14:tracePt t="68051" x="7810500" y="4273550"/>
          <p14:tracePt t="68066" x="7785100" y="4273550"/>
          <p14:tracePt t="68083" x="7747000" y="4286250"/>
          <p14:tracePt t="68099" x="7696200" y="4298950"/>
          <p14:tracePt t="68116" x="7620000" y="4305300"/>
          <p14:tracePt t="68132" x="7518400" y="4305300"/>
          <p14:tracePt t="68148" x="7423150" y="4305300"/>
          <p14:tracePt t="68166" x="7378700" y="4305300"/>
          <p14:tracePt t="68184" x="7372350" y="4305300"/>
          <p14:tracePt t="68266" x="7378700" y="4305300"/>
          <p14:tracePt t="68268" x="7397750" y="4305300"/>
          <p14:tracePt t="68282" x="7493000" y="4305300"/>
          <p14:tracePt t="68298" x="7715250" y="4305300"/>
          <p14:tracePt t="68316" x="8013700" y="4305300"/>
          <p14:tracePt t="68333" x="8185150" y="4305300"/>
          <p14:tracePt t="68349" x="8197850" y="4305300"/>
          <p14:tracePt t="68387" x="8197850" y="4311650"/>
          <p14:tracePt t="68403" x="8166100" y="4343400"/>
          <p14:tracePt t="68418" x="8140700" y="4362450"/>
          <p14:tracePt t="68432" x="8121650" y="4368800"/>
          <p14:tracePt t="68435" x="8115300" y="4375150"/>
          <p14:tracePt t="68452" x="8108950" y="4375150"/>
          <p14:tracePt t="68475" x="8108950" y="4381500"/>
          <p14:tracePt t="68481" x="8102600" y="4387850"/>
          <p14:tracePt t="68513" x="8089900" y="4387850"/>
          <p14:tracePt t="68525" x="8083550" y="4387850"/>
          <p14:tracePt t="68553" x="8070850" y="4387850"/>
          <p14:tracePt t="68576" x="8064500" y="4387850"/>
          <p14:tracePt t="68609" x="8058150" y="4394200"/>
          <p14:tracePt t="69233" x="8051800" y="4394200"/>
          <p14:tracePt t="69248" x="8045450" y="4400550"/>
          <p14:tracePt t="69283" x="8045450" y="4406900"/>
          <p14:tracePt t="70066" x="8001000" y="4406900"/>
          <p14:tracePt t="70085" x="7975600" y="4413250"/>
          <p14:tracePt t="70100" x="7943850" y="4413250"/>
          <p14:tracePt t="70115" x="7931150" y="4413250"/>
          <p14:tracePt t="70132" x="7918450" y="4413250"/>
          <p14:tracePt t="70149" x="7886700" y="4419600"/>
          <p14:tracePt t="70165" x="7874000" y="4425950"/>
          <p14:tracePt t="70182" x="7848600" y="4425950"/>
          <p14:tracePt t="70198" x="7810500" y="4425950"/>
          <p14:tracePt t="70216" x="7727950" y="4425950"/>
          <p14:tracePt t="70236" x="7575550" y="4425950"/>
          <p14:tracePt t="70253" x="7416800" y="4425950"/>
          <p14:tracePt t="70268" x="7232650" y="4425950"/>
          <p14:tracePt t="70283" x="6997700" y="4425950"/>
          <p14:tracePt t="70299" x="6743700" y="4425950"/>
          <p14:tracePt t="70315" x="6457950" y="4425950"/>
          <p14:tracePt t="70334" x="6051550" y="4438650"/>
          <p14:tracePt t="70349" x="5715000" y="4438650"/>
          <p14:tracePt t="70364" x="5467350" y="4438650"/>
          <p14:tracePt t="70381" x="5118100" y="4438650"/>
          <p14:tracePt t="70399" x="4718050" y="4438650"/>
          <p14:tracePt t="70420" x="4419600" y="4438650"/>
          <p14:tracePt t="70436" x="4267200" y="4438650"/>
          <p14:tracePt t="70440" x="4248150" y="4438650"/>
          <p14:tracePt t="70448" x="4216400" y="4438650"/>
          <p14:tracePt t="70468" x="4171950" y="4438650"/>
          <p14:tracePt t="70481" x="4159250" y="4438650"/>
          <p14:tracePt t="70498" x="4146550" y="4432300"/>
          <p14:tracePt t="70514" x="4133850" y="4419600"/>
          <p14:tracePt t="70530" x="4127500" y="4419600"/>
          <p14:tracePt t="70548" x="4102100" y="4406900"/>
          <p14:tracePt t="70569" x="4083050" y="4394200"/>
          <p14:tracePt t="70584" x="4057650" y="4375150"/>
          <p14:tracePt t="70600" x="4032250" y="4356100"/>
          <p14:tracePt t="70615" x="3981450" y="4324350"/>
          <p14:tracePt t="70630" x="3924300" y="4292600"/>
          <p14:tracePt t="70649" x="3860800" y="4254500"/>
          <p14:tracePt t="70665" x="3816350" y="4235450"/>
          <p14:tracePt t="70680" x="3790950" y="4222750"/>
          <p14:tracePt t="70715" x="3771900" y="4222750"/>
          <p14:tracePt t="70731" x="3771900" y="4216400"/>
          <p14:tracePt t="70748" x="3765550" y="4216400"/>
          <p14:tracePt t="70764" x="3759200" y="4216400"/>
          <p14:tracePt t="70781" x="3752850" y="4210050"/>
          <p14:tracePt t="70814" x="3746500" y="4197350"/>
          <p14:tracePt t="71072" x="3759200" y="4197350"/>
          <p14:tracePt t="71074" x="3765550" y="4197350"/>
          <p14:tracePt t="71080" x="3778250" y="4197350"/>
          <p14:tracePt t="71098" x="3860800" y="4210050"/>
          <p14:tracePt t="71118" x="4051300" y="4267200"/>
          <p14:tracePt t="71132" x="4241800" y="4318000"/>
          <p14:tracePt t="71148" x="4533900" y="4394200"/>
          <p14:tracePt t="71164" x="4857750" y="4476750"/>
          <p14:tracePt t="71181" x="5130800" y="4495800"/>
          <p14:tracePt t="71198" x="5213350" y="4495800"/>
          <p14:tracePt t="71214" x="5251450" y="4495800"/>
          <p14:tracePt t="71230" x="5289550" y="4495800"/>
          <p14:tracePt t="71249" x="5334000" y="4495800"/>
          <p14:tracePt t="71265" x="5391150" y="4495800"/>
          <p14:tracePt t="71281" x="5473700" y="4483100"/>
          <p14:tracePt t="71301" x="5632450" y="4438650"/>
          <p14:tracePt t="71314" x="5734050" y="4406900"/>
          <p14:tracePt t="71333" x="5880100" y="4356100"/>
          <p14:tracePt t="71348" x="5962650" y="4298950"/>
          <p14:tracePt t="71365" x="6007100" y="4273550"/>
          <p14:tracePt t="71383" x="6013450" y="4267200"/>
          <p14:tracePt t="71416" x="6019800" y="4260850"/>
          <p14:tracePt t="71435" x="6007100" y="4210050"/>
          <p14:tracePt t="71443" x="5981700" y="4184650"/>
          <p14:tracePt t="71448" x="5969000" y="4178300"/>
          <p14:tracePt t="71464" x="5918200" y="4140200"/>
          <p14:tracePt t="71480" x="5803900" y="4083050"/>
          <p14:tracePt t="71500" x="5594350" y="3987800"/>
          <p14:tracePt t="71516" x="5403850" y="3943350"/>
          <p14:tracePt t="71531" x="5200650" y="3898900"/>
          <p14:tracePt t="71548" x="5016500" y="3848100"/>
          <p14:tracePt t="71564" x="4800600" y="3835400"/>
          <p14:tracePt t="71581" x="4641850" y="3835400"/>
          <p14:tracePt t="71598" x="4502150" y="3835400"/>
          <p14:tracePt t="71617" x="4343400" y="3835400"/>
          <p14:tracePt t="71631" x="4248150" y="3835400"/>
          <p14:tracePt t="71647" x="4095750" y="3835400"/>
          <p14:tracePt t="71665" x="3930650" y="3835400"/>
          <p14:tracePt t="71685" x="3829050" y="3835400"/>
          <p14:tracePt t="71700" x="3727450" y="3848100"/>
          <p14:tracePt t="71714" x="3638550" y="3867150"/>
          <p14:tracePt t="71730" x="3556000" y="3905250"/>
          <p14:tracePt t="71747" x="3511550" y="3937000"/>
          <p14:tracePt t="71764" x="3460750" y="3968750"/>
          <p14:tracePt t="71783" x="3422650" y="4013200"/>
          <p14:tracePt t="71802" x="3403600" y="4044950"/>
          <p14:tracePt t="71816" x="3397250" y="4076700"/>
          <p14:tracePt t="71830" x="3397250" y="4108450"/>
          <p14:tracePt t="71848" x="3422650" y="4171950"/>
          <p14:tracePt t="71864" x="3543300" y="4267200"/>
          <p14:tracePt t="71881" x="3759200" y="4375150"/>
          <p14:tracePt t="71902" x="3943350" y="4425950"/>
          <p14:tracePt t="71921" x="4267200" y="4451350"/>
          <p14:tracePt t="71934" x="4432300" y="4451350"/>
          <p14:tracePt t="71936" x="4495800" y="4451350"/>
          <p14:tracePt t="71948" x="4711700" y="4451350"/>
          <p14:tracePt t="71964" x="5016500" y="4451350"/>
          <p14:tracePt t="71981" x="5314950" y="4419600"/>
          <p14:tracePt t="71997" x="5581650" y="4362450"/>
          <p14:tracePt t="72014" x="5791200" y="4318000"/>
          <p14:tracePt t="72031" x="6007100" y="4254500"/>
          <p14:tracePt t="72048" x="6134100" y="4222750"/>
          <p14:tracePt t="72063" x="6203950" y="4203700"/>
          <p14:tracePt t="72081" x="6248400" y="4191000"/>
          <p14:tracePt t="72150" x="6261100" y="4191000"/>
          <p14:tracePt t="72163" x="6267450" y="4184650"/>
          <p14:tracePt t="72166" x="6261100" y="4171950"/>
          <p14:tracePt t="72184" x="6197600" y="4114800"/>
          <p14:tracePt t="72201" x="6013450" y="3987800"/>
          <p14:tracePt t="72215" x="5816600" y="3873500"/>
          <p14:tracePt t="72232" x="5619750" y="3803650"/>
          <p14:tracePt t="72251" x="5422900" y="3759200"/>
          <p14:tracePt t="72267" x="5168900" y="3746500"/>
          <p14:tracePt t="72281" x="4933950" y="3746500"/>
          <p14:tracePt t="72297" x="4679950" y="3746500"/>
          <p14:tracePt t="72315" x="4432300" y="3702050"/>
          <p14:tracePt t="72334" x="4203700" y="3695700"/>
          <p14:tracePt t="72346" x="4114800" y="3695700"/>
          <p14:tracePt t="72364" x="4044950" y="3695700"/>
          <p14:tracePt t="72381" x="4006850" y="3695700"/>
          <p14:tracePt t="72397" x="3943350" y="3708400"/>
          <p14:tracePt t="72413" x="3867150" y="3733800"/>
          <p14:tracePt t="72431" x="3778250" y="3759200"/>
          <p14:tracePt t="72451" x="3702050" y="3790950"/>
          <p14:tracePt t="72464" x="3683000" y="3797300"/>
          <p14:tracePt t="72483" x="3644900" y="3822700"/>
          <p14:tracePt t="72499" x="3632200" y="3835400"/>
          <p14:tracePt t="72514" x="3625850" y="3835400"/>
          <p14:tracePt t="72531" x="3613150" y="3867150"/>
          <p14:tracePt t="72546" x="3613150" y="3924300"/>
          <p14:tracePt t="72563" x="3644900" y="4013200"/>
          <p14:tracePt t="72581" x="3759200" y="4146550"/>
          <p14:tracePt t="72598" x="3962400" y="4279900"/>
          <p14:tracePt t="72613" x="4165600" y="4337050"/>
          <p14:tracePt t="72631" x="4368800" y="4375150"/>
          <p14:tracePt t="72647" x="4603750" y="4375150"/>
          <p14:tracePt t="72664" x="4806950" y="4368800"/>
          <p14:tracePt t="72680" x="5080000" y="4298950"/>
          <p14:tracePt t="72697" x="5372100" y="4235450"/>
          <p14:tracePt t="72713" x="5626100" y="4165600"/>
          <p14:tracePt t="72730" x="5829300" y="4108450"/>
          <p14:tracePt t="72751" x="5899150" y="4089400"/>
          <p14:tracePt t="73248" x="5892800" y="4102100"/>
          <p14:tracePt t="73249" x="5886450" y="4102100"/>
          <p14:tracePt t="73267" x="5873750" y="4114800"/>
          <p14:tracePt t="73281" x="5867400" y="4121150"/>
          <p14:tracePt t="73296" x="5854700" y="4121150"/>
          <p14:tracePt t="73331" x="5842000" y="4133850"/>
          <p14:tracePt t="73363" x="5829300" y="4140200"/>
          <p14:tracePt t="73482" x="5829300" y="4146550"/>
          <p14:tracePt t="73500" x="5822950" y="4152900"/>
          <p14:tracePt t="73509" x="5816600" y="4152900"/>
          <p14:tracePt t="73512" x="5816600" y="4159250"/>
          <p14:tracePt t="73542" x="5803900" y="416560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標題 1"/>
          <p:cNvSpPr txBox="1">
            <a:spLocks/>
          </p:cNvSpPr>
          <p:nvPr/>
        </p:nvSpPr>
        <p:spPr bwMode="auto">
          <a:xfrm>
            <a:off x="539552" y="4048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Bottleneck of conventional APD</a:t>
            </a:r>
          </a:p>
        </p:txBody>
      </p:sp>
      <p:sp>
        <p:nvSpPr>
          <p:cNvPr id="20" name="投影片編號版面配置區 19"/>
          <p:cNvSpPr>
            <a:spLocks noGrp="1"/>
          </p:cNvSpPr>
          <p:nvPr>
            <p:ph type="sldNum" sz="quarter" idx="12"/>
          </p:nvPr>
        </p:nvSpPr>
        <p:spPr>
          <a:xfrm>
            <a:off x="6553200" y="6165304"/>
            <a:ext cx="2133600" cy="476250"/>
          </a:xfrm>
        </p:spPr>
        <p:txBody>
          <a:bodyPr/>
          <a:lstStyle/>
          <a:p>
            <a:fld id="{73DA0BB7-265A-403C-9275-D587AB510EDC}" type="slidenum">
              <a:rPr lang="zh-TW" altLang="en-US" smtClean="0"/>
              <a:t>11</a:t>
            </a:fld>
            <a:endParaRPr lang="zh-TW" altLang="en-US" dirty="0"/>
          </a:p>
        </p:txBody>
      </p:sp>
      <p:sp>
        <p:nvSpPr>
          <p:cNvPr id="14" name="文字方塊 13"/>
          <p:cNvSpPr txBox="1"/>
          <p:nvPr/>
        </p:nvSpPr>
        <p:spPr>
          <a:xfrm>
            <a:off x="994396" y="3727829"/>
            <a:ext cx="7165196" cy="400110"/>
          </a:xfrm>
          <a:prstGeom prst="rect">
            <a:avLst/>
          </a:prstGeom>
          <a:solidFill>
            <a:schemeClr val="accent1"/>
          </a:solidFill>
          <a:ln>
            <a:solidFill>
              <a:schemeClr val="accent2"/>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defPPr>
              <a:defRPr lang="zh-TW"/>
            </a:defPPr>
            <a:lvl1pPr>
              <a:defRPr sz="2800">
                <a:solidFill>
                  <a:srgbClr val="FF0000"/>
                </a:solidFill>
              </a:defRPr>
            </a:lvl1pPr>
          </a:lstStyle>
          <a:p>
            <a:r>
              <a:rPr lang="en-US" altLang="zh-TW" sz="2000" b="1" dirty="0">
                <a:solidFill>
                  <a:srgbClr val="002060"/>
                </a:solidFill>
                <a:ea typeface="新細明體" panose="02020500000000000000" pitchFamily="18" charset="-120"/>
              </a:rPr>
              <a:t>This impedes its application in coherent detection(FMCW) </a:t>
            </a:r>
          </a:p>
        </p:txBody>
      </p:sp>
      <p:sp>
        <p:nvSpPr>
          <p:cNvPr id="17" name="文字方塊 16"/>
          <p:cNvSpPr txBox="1"/>
          <p:nvPr/>
        </p:nvSpPr>
        <p:spPr>
          <a:xfrm>
            <a:off x="784857" y="1409123"/>
            <a:ext cx="7738989" cy="1015663"/>
          </a:xfrm>
          <a:prstGeom prst="rect">
            <a:avLst/>
          </a:prstGeom>
          <a:solidFill>
            <a:schemeClr val="accent1"/>
          </a:solidFill>
          <a:ln>
            <a:solidFill>
              <a:schemeClr val="accent2"/>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defPPr>
              <a:defRPr lang="zh-TW"/>
            </a:defPPr>
            <a:lvl1pPr>
              <a:defRPr sz="2800">
                <a:solidFill>
                  <a:srgbClr val="FF0000"/>
                </a:solidFill>
              </a:defRPr>
            </a:lvl1pPr>
          </a:lstStyle>
          <a:p>
            <a:r>
              <a:rPr lang="en-US" altLang="zh-TW" sz="2000" b="1" dirty="0">
                <a:solidFill>
                  <a:srgbClr val="002060"/>
                </a:solidFill>
                <a:ea typeface="新細明體" panose="02020500000000000000" pitchFamily="18" charset="-120"/>
              </a:rPr>
              <a:t>Saturation current of the APD is usually much smaller than that of the p-</a:t>
            </a:r>
            <a:r>
              <a:rPr lang="en-US" altLang="zh-TW" sz="2000" b="1" dirty="0" err="1">
                <a:solidFill>
                  <a:srgbClr val="002060"/>
                </a:solidFill>
                <a:ea typeface="新細明體" panose="02020500000000000000" pitchFamily="18" charset="-120"/>
              </a:rPr>
              <a:t>i</a:t>
            </a:r>
            <a:r>
              <a:rPr lang="en-US" altLang="zh-TW" sz="2000" b="1" dirty="0">
                <a:solidFill>
                  <a:srgbClr val="002060"/>
                </a:solidFill>
                <a:ea typeface="新細明體" panose="02020500000000000000" pitchFamily="18" charset="-120"/>
              </a:rPr>
              <a:t>-n PD under strong light pumping due to avalanche process </a:t>
            </a:r>
            <a:r>
              <a:rPr lang="en-US" altLang="zh-TW" sz="2000" b="1" u="sng" dirty="0">
                <a:solidFill>
                  <a:srgbClr val="002060"/>
                </a:solidFill>
                <a:ea typeface="新細明體" panose="02020500000000000000" pitchFamily="18" charset="-120"/>
              </a:rPr>
              <a:t>(Increase of effective D-layer thickness)</a:t>
            </a:r>
          </a:p>
        </p:txBody>
      </p:sp>
      <p:sp>
        <p:nvSpPr>
          <p:cNvPr id="3" name="向下箭號 2"/>
          <p:cNvSpPr/>
          <p:nvPr/>
        </p:nvSpPr>
        <p:spPr bwMode="auto">
          <a:xfrm>
            <a:off x="4435356" y="3029113"/>
            <a:ext cx="490416" cy="539295"/>
          </a:xfrm>
          <a:prstGeom prst="down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18" name="文字方塊 17"/>
          <p:cNvSpPr txBox="1"/>
          <p:nvPr/>
        </p:nvSpPr>
        <p:spPr>
          <a:xfrm>
            <a:off x="1014536" y="5510394"/>
            <a:ext cx="6984776" cy="830997"/>
          </a:xfrm>
          <a:prstGeom prst="rect">
            <a:avLst/>
          </a:prstGeom>
          <a:solidFill>
            <a:srgbClr val="FFFF00"/>
          </a:solidFill>
          <a:ln w="38100">
            <a:solidFill>
              <a:srgbClr val="FF0000"/>
            </a:solidFill>
          </a:ln>
        </p:spPr>
        <p:txBody>
          <a:bodyPr wrap="square" rtlCol="0">
            <a:spAutoFit/>
          </a:bodyPr>
          <a:lstStyle>
            <a:defPPr>
              <a:defRPr lang="zh-TW"/>
            </a:defPPr>
            <a:lvl1pPr>
              <a:defRPr sz="2800">
                <a:solidFill>
                  <a:srgbClr val="FF0000"/>
                </a:solidFill>
              </a:defRPr>
            </a:lvl1pPr>
          </a:lstStyle>
          <a:p>
            <a:pPr algn="ctr"/>
            <a:r>
              <a:rPr lang="en-US" altLang="zh-TW" sz="2400" b="1" dirty="0"/>
              <a:t>M-layer thickness decreases</a:t>
            </a:r>
          </a:p>
          <a:p>
            <a:pPr algn="ctr"/>
            <a:r>
              <a:rPr lang="en-US" altLang="zh-TW" sz="2400" b="1" dirty="0"/>
              <a:t>(Reduce (D-layer) avalanche delay time)</a:t>
            </a:r>
          </a:p>
        </p:txBody>
      </p:sp>
      <p:sp>
        <p:nvSpPr>
          <p:cNvPr id="19" name="向下箭號 18"/>
          <p:cNvSpPr/>
          <p:nvPr/>
        </p:nvSpPr>
        <p:spPr bwMode="auto">
          <a:xfrm flipV="1">
            <a:off x="7581030" y="4882291"/>
            <a:ext cx="345067" cy="49536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15" name="文字方塊 14"/>
          <p:cNvSpPr txBox="1"/>
          <p:nvPr/>
        </p:nvSpPr>
        <p:spPr>
          <a:xfrm>
            <a:off x="1310799" y="2034835"/>
            <a:ext cx="5925344" cy="1015663"/>
          </a:xfrm>
          <a:prstGeom prst="rect">
            <a:avLst/>
          </a:prstGeom>
          <a:solidFill>
            <a:srgbClr val="FFFF00"/>
          </a:solidFill>
          <a:ln w="38100">
            <a:solidFill>
              <a:srgbClr val="FF0000"/>
            </a:solidFill>
          </a:ln>
        </p:spPr>
        <p:txBody>
          <a:bodyPr wrap="square" rtlCol="0">
            <a:spAutoFit/>
          </a:bodyPr>
          <a:lstStyle>
            <a:defPPr>
              <a:defRPr lang="zh-TW"/>
            </a:defPPr>
            <a:lvl1pPr>
              <a:defRPr sz="2800">
                <a:solidFill>
                  <a:srgbClr val="FF0000"/>
                </a:solidFill>
              </a:defRPr>
            </a:lvl1pPr>
          </a:lstStyle>
          <a:p>
            <a:r>
              <a:rPr lang="en-US" altLang="zh-TW" sz="2000" b="1" dirty="0"/>
              <a:t>Saturation current can be improved, but it increases the dark count rate(DCR) in Geiger mode operation</a:t>
            </a:r>
          </a:p>
        </p:txBody>
      </p:sp>
      <p:cxnSp>
        <p:nvCxnSpPr>
          <p:cNvPr id="16" name="直線單箭頭接點 15"/>
          <p:cNvCxnSpPr/>
          <p:nvPr/>
        </p:nvCxnSpPr>
        <p:spPr bwMode="auto">
          <a:xfrm flipV="1">
            <a:off x="1360035" y="2880520"/>
            <a:ext cx="1051725" cy="2609366"/>
          </a:xfrm>
          <a:prstGeom prst="straightConnector1">
            <a:avLst/>
          </a:prstGeom>
          <a:solidFill>
            <a:schemeClr val="accent1"/>
          </a:solidFill>
          <a:ln w="57150" cap="flat" cmpd="sng" algn="ctr">
            <a:solidFill>
              <a:srgbClr val="FF0000"/>
            </a:solidFill>
            <a:prstDash val="dash"/>
            <a:round/>
            <a:headEnd type="none" w="med" len="med"/>
            <a:tailEnd type="triangle"/>
          </a:ln>
          <a:effectLst/>
        </p:spPr>
      </p:cxnSp>
      <p:sp>
        <p:nvSpPr>
          <p:cNvPr id="2" name="文字方塊 1"/>
          <p:cNvSpPr txBox="1"/>
          <p:nvPr/>
        </p:nvSpPr>
        <p:spPr>
          <a:xfrm>
            <a:off x="1296750" y="4792963"/>
            <a:ext cx="6420347" cy="615553"/>
          </a:xfrm>
          <a:prstGeom prst="rect">
            <a:avLst/>
          </a:prstGeom>
          <a:noFill/>
        </p:spPr>
        <p:txBody>
          <a:bodyPr wrap="none" rtlCol="0">
            <a:spAutoFit/>
          </a:bodyPr>
          <a:lstStyle/>
          <a:p>
            <a:r>
              <a:rPr lang="en-US" altLang="zh-TW" sz="2000" b="1" dirty="0">
                <a:latin typeface="Tahoma" panose="020B0604030504040204" pitchFamily="34" charset="0"/>
                <a:ea typeface="Tahoma" panose="020B0604030504040204" pitchFamily="34" charset="0"/>
                <a:cs typeface="Tahoma" panose="020B0604030504040204" pitchFamily="34" charset="0"/>
              </a:rPr>
              <a:t>Saturation current : </a:t>
            </a:r>
            <a:r>
              <a:rPr lang="en-US" altLang="zh-TW" sz="2000" b="1" dirty="0" err="1">
                <a:latin typeface="Tahoma" panose="020B0604030504040204" pitchFamily="34" charset="0"/>
                <a:ea typeface="Tahoma" panose="020B0604030504040204" pitchFamily="34" charset="0"/>
                <a:cs typeface="Tahoma" panose="020B0604030504040204" pitchFamily="34" charset="0"/>
              </a:rPr>
              <a:t>J</a:t>
            </a:r>
            <a:r>
              <a:rPr lang="en-US" altLang="zh-TW" sz="2000" b="1" baseline="-25000" dirty="0" err="1">
                <a:latin typeface="Tahoma" panose="020B0604030504040204" pitchFamily="34" charset="0"/>
                <a:ea typeface="Tahoma" panose="020B0604030504040204" pitchFamily="34" charset="0"/>
                <a:cs typeface="Tahoma" panose="020B0604030504040204" pitchFamily="34" charset="0"/>
              </a:rPr>
              <a:t>max</a:t>
            </a:r>
            <a:r>
              <a:rPr lang="en-US" altLang="zh-TW" sz="2000" b="1" dirty="0">
                <a:latin typeface="Tahoma" panose="020B0604030504040204" pitchFamily="34" charset="0"/>
                <a:ea typeface="Tahoma" panose="020B0604030504040204" pitchFamily="34" charset="0"/>
                <a:cs typeface="Tahoma" panose="020B0604030504040204" pitchFamily="34" charset="0"/>
              </a:rPr>
              <a:t> ≈ (</a:t>
            </a:r>
            <a:r>
              <a:rPr lang="en-US" altLang="zh-TW" sz="2000" b="1" dirty="0" err="1">
                <a:latin typeface="Tahoma" panose="020B0604030504040204" pitchFamily="34" charset="0"/>
                <a:ea typeface="Tahoma" panose="020B0604030504040204" pitchFamily="34" charset="0"/>
                <a:cs typeface="Tahoma" panose="020B0604030504040204" pitchFamily="34" charset="0"/>
              </a:rPr>
              <a:t>V</a:t>
            </a:r>
            <a:r>
              <a:rPr lang="en-US" altLang="zh-TW" sz="2000" b="1" baseline="-25000" dirty="0" err="1">
                <a:latin typeface="Tahoma" panose="020B0604030504040204" pitchFamily="34" charset="0"/>
                <a:ea typeface="Tahoma" panose="020B0604030504040204" pitchFamily="34" charset="0"/>
                <a:cs typeface="Tahoma" panose="020B0604030504040204" pitchFamily="34" charset="0"/>
              </a:rPr>
              <a:t>bias</a:t>
            </a:r>
            <a:r>
              <a:rPr lang="en-US" altLang="zh-TW" sz="2000" b="1" dirty="0" err="1">
                <a:latin typeface="Tahoma" panose="020B0604030504040204" pitchFamily="34" charset="0"/>
                <a:ea typeface="Tahoma" panose="020B0604030504040204" pitchFamily="34" charset="0"/>
                <a:cs typeface="Tahoma" panose="020B0604030504040204" pitchFamily="34" charset="0"/>
              </a:rPr>
              <a:t>+ø</a:t>
            </a:r>
            <a:r>
              <a:rPr lang="en-US" altLang="zh-TW" sz="2000" b="1" dirty="0">
                <a:latin typeface="Tahoma" panose="020B0604030504040204" pitchFamily="34" charset="0"/>
                <a:ea typeface="Tahoma" panose="020B0604030504040204" pitchFamily="34" charset="0"/>
                <a:cs typeface="Tahoma" panose="020B0604030504040204" pitchFamily="34" charset="0"/>
              </a:rPr>
              <a:t>)ε </a:t>
            </a:r>
            <a:r>
              <a:rPr lang="en-US" altLang="zh-TW" sz="2000" b="1" dirty="0" err="1">
                <a:latin typeface="Tahoma" panose="020B0604030504040204" pitchFamily="34" charset="0"/>
                <a:ea typeface="Tahoma" panose="020B0604030504040204" pitchFamily="34" charset="0"/>
                <a:cs typeface="Tahoma" panose="020B0604030504040204" pitchFamily="34" charset="0"/>
              </a:rPr>
              <a:t>V</a:t>
            </a:r>
            <a:r>
              <a:rPr lang="en-US" altLang="zh-TW" sz="2000" b="1" baseline="-25000" dirty="0" err="1">
                <a:latin typeface="Tahoma" panose="020B0604030504040204" pitchFamily="34" charset="0"/>
                <a:ea typeface="Tahoma" panose="020B0604030504040204" pitchFamily="34" charset="0"/>
                <a:cs typeface="Tahoma" panose="020B0604030504040204" pitchFamily="34" charset="0"/>
              </a:rPr>
              <a:t>carriers</a:t>
            </a:r>
            <a:r>
              <a:rPr lang="en-US" altLang="zh-TW" sz="2000" b="1" dirty="0">
                <a:latin typeface="Tahoma" panose="020B0604030504040204" pitchFamily="34" charset="0"/>
                <a:ea typeface="Tahoma" panose="020B0604030504040204" pitchFamily="34" charset="0"/>
                <a:cs typeface="Tahoma" panose="020B0604030504040204" pitchFamily="34" charset="0"/>
              </a:rPr>
              <a:t> / D</a:t>
            </a:r>
            <a:r>
              <a:rPr lang="en-US" altLang="zh-TW" sz="2000" b="1" baseline="30000" dirty="0">
                <a:latin typeface="Tahoma" panose="020B0604030504040204" pitchFamily="34" charset="0"/>
                <a:ea typeface="Tahoma" panose="020B0604030504040204" pitchFamily="34" charset="0"/>
                <a:cs typeface="Tahoma" panose="020B0604030504040204" pitchFamily="34" charset="0"/>
              </a:rPr>
              <a:t>2</a:t>
            </a:r>
            <a:endParaRPr lang="zh-TW" altLang="zh-TW" sz="2000" b="1" dirty="0">
              <a:latin typeface="Tahoma" panose="020B0604030504040204" pitchFamily="34" charset="0"/>
              <a:cs typeface="Tahoma" panose="020B0604030504040204" pitchFamily="34" charset="0"/>
            </a:endParaRPr>
          </a:p>
          <a:p>
            <a:endParaRPr lang="zh-TW" altLang="en-US" sz="1400" b="1" dirty="0">
              <a:latin typeface="Tahoma" panose="020B0604030504040204" pitchFamily="34" charset="0"/>
              <a:cs typeface="Tahoma" panose="020B0604030504040204" pitchFamily="34" charset="0"/>
            </a:endParaRPr>
          </a:p>
        </p:txBody>
      </p:sp>
      <p:grpSp>
        <p:nvGrpSpPr>
          <p:cNvPr id="25" name="群組 24"/>
          <p:cNvGrpSpPr/>
          <p:nvPr/>
        </p:nvGrpSpPr>
        <p:grpSpPr>
          <a:xfrm>
            <a:off x="1614322" y="2098480"/>
            <a:ext cx="5925344" cy="3360975"/>
            <a:chOff x="1772469" y="2051251"/>
            <a:chExt cx="5925344" cy="3360975"/>
          </a:xfrm>
        </p:grpSpPr>
        <p:sp>
          <p:nvSpPr>
            <p:cNvPr id="26" name="七角星形 25"/>
            <p:cNvSpPr/>
            <p:nvPr/>
          </p:nvSpPr>
          <p:spPr bwMode="auto">
            <a:xfrm>
              <a:off x="1954542" y="2051251"/>
              <a:ext cx="5543636" cy="3360975"/>
            </a:xfrm>
            <a:prstGeom prst="star7">
              <a:avLst/>
            </a:prstGeom>
            <a:solidFill>
              <a:srgbClr val="FFFF00"/>
            </a:solid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27" name="文字方塊 26"/>
            <p:cNvSpPr txBox="1"/>
            <p:nvPr/>
          </p:nvSpPr>
          <p:spPr>
            <a:xfrm>
              <a:off x="1772469" y="3459003"/>
              <a:ext cx="5925344" cy="830997"/>
            </a:xfrm>
            <a:prstGeom prst="rect">
              <a:avLst/>
            </a:prstGeom>
            <a:noFill/>
            <a:ln w="38100">
              <a:noFill/>
            </a:ln>
          </p:spPr>
          <p:txBody>
            <a:bodyPr wrap="square" rtlCol="0">
              <a:spAutoFit/>
            </a:bodyPr>
            <a:lstStyle>
              <a:defPPr>
                <a:defRPr lang="zh-TW"/>
              </a:defPPr>
              <a:lvl1pPr>
                <a:defRPr sz="2800">
                  <a:solidFill>
                    <a:srgbClr val="FF0000"/>
                  </a:solidFill>
                </a:defRPr>
              </a:lvl1pPr>
            </a:lstStyle>
            <a:p>
              <a:pPr algn="ctr"/>
              <a:r>
                <a:rPr lang="en-US" altLang="zh-TW" sz="2400" b="1" dirty="0"/>
                <a:t>Dual M-layer Design </a:t>
              </a:r>
            </a:p>
            <a:p>
              <a:pPr algn="ctr"/>
              <a:r>
                <a:rPr lang="en-US" altLang="zh-TW" sz="2400" b="1" dirty="0"/>
                <a:t>was proposed</a:t>
              </a:r>
            </a:p>
          </p:txBody>
        </p:sp>
      </p:grpSp>
      <p:sp>
        <p:nvSpPr>
          <p:cNvPr id="21" name="向下箭號 20"/>
          <p:cNvSpPr/>
          <p:nvPr/>
        </p:nvSpPr>
        <p:spPr bwMode="auto">
          <a:xfrm flipH="1">
            <a:off x="896149" y="4817636"/>
            <a:ext cx="383201" cy="485800"/>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grpSp>
        <p:nvGrpSpPr>
          <p:cNvPr id="6" name="群組 5"/>
          <p:cNvGrpSpPr/>
          <p:nvPr/>
        </p:nvGrpSpPr>
        <p:grpSpPr>
          <a:xfrm>
            <a:off x="6444208" y="2357300"/>
            <a:ext cx="2894254" cy="1389608"/>
            <a:chOff x="6121979" y="2056949"/>
            <a:chExt cx="2894254" cy="1389608"/>
          </a:xfrm>
        </p:grpSpPr>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1979" y="2105356"/>
              <a:ext cx="2653137" cy="1341201"/>
            </a:xfrm>
            <a:prstGeom prst="rect">
              <a:avLst/>
            </a:prstGeom>
          </p:spPr>
        </p:pic>
        <p:sp>
          <p:nvSpPr>
            <p:cNvPr id="5" name="文字方塊 4"/>
            <p:cNvSpPr txBox="1"/>
            <p:nvPr/>
          </p:nvSpPr>
          <p:spPr>
            <a:xfrm>
              <a:off x="6182465" y="2056949"/>
              <a:ext cx="2833768" cy="523220"/>
            </a:xfrm>
            <a:prstGeom prst="rect">
              <a:avLst/>
            </a:prstGeom>
            <a:noFill/>
          </p:spPr>
          <p:txBody>
            <a:bodyPr wrap="square" rtlCol="0">
              <a:spAutoFit/>
            </a:bodyPr>
            <a:lstStyle/>
            <a:p>
              <a:r>
                <a:rPr lang="en-US" altLang="zh-TW" sz="1400" b="1" dirty="0">
                  <a:solidFill>
                    <a:srgbClr val="FF0000"/>
                  </a:solidFill>
                </a:rPr>
                <a:t>Complex avalanche process: Effective D increases !!</a:t>
              </a:r>
              <a:endParaRPr lang="zh-TW" altLang="en-US" sz="1400" b="1" dirty="0">
                <a:solidFill>
                  <a:srgbClr val="FF0000"/>
                </a:solidFill>
              </a:endParaRPr>
            </a:p>
          </p:txBody>
        </p:sp>
      </p:grpSp>
      <p:pic>
        <p:nvPicPr>
          <p:cNvPr id="7" name="音訊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4014512209"/>
      </p:ext>
    </p:extLst>
  </p:cSld>
  <p:clrMapOvr>
    <a:masterClrMapping/>
  </p:clrMapOvr>
  <mc:AlternateContent xmlns:mc="http://schemas.openxmlformats.org/markup-compatibility/2006">
    <mc:Choice xmlns:p14="http://schemas.microsoft.com/office/powerpoint/2010/main" Requires="p14">
      <p:transition spd="slow" p14:dur="2000" advTm="36714">
        <p:cut/>
      </p:transition>
    </mc:Choice>
    <mc:Fallback>
      <p:transition spd="slow" advTm="36714">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4"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par>
                          <p:cTn id="15" fill="hold">
                            <p:stCondLst>
                              <p:cond delay="0"/>
                            </p:stCondLst>
                            <p:childTnLst>
                              <p:par>
                                <p:cTn id="16" presetID="26" presetClass="emph" presetSubtype="0" fill="hold" grpId="1" nodeType="afterEffect">
                                  <p:stCondLst>
                                    <p:cond delay="0"/>
                                  </p:stCondLst>
                                  <p:childTnLst>
                                    <p:animEffect transition="out" filter="fade">
                                      <p:cBhvr>
                                        <p:cTn id="17" dur="500" tmFilter="0, 0; .2, .5; .8, .5; 1, 0"/>
                                        <p:tgtEl>
                                          <p:spTgt spid="19"/>
                                        </p:tgtEl>
                                      </p:cBhvr>
                                    </p:animEffect>
                                    <p:animScale>
                                      <p:cBhvr>
                                        <p:cTn id="18" dur="250" autoRev="1" fill="hold"/>
                                        <p:tgtEl>
                                          <p:spTgt spid="19"/>
                                        </p:tgtEl>
                                      </p:cBhvr>
                                      <p:by x="105000" y="105000"/>
                                    </p:animScale>
                                  </p:childTnLst>
                                </p:cTn>
                              </p:par>
                              <p:par>
                                <p:cTn id="19" presetID="26" presetClass="emph" presetSubtype="0" fill="hold" grpId="1" nodeType="withEffect">
                                  <p:stCondLst>
                                    <p:cond delay="0"/>
                                  </p:stCondLst>
                                  <p:childTnLst>
                                    <p:animEffect transition="out" filter="fade">
                                      <p:cBhvr>
                                        <p:cTn id="20" dur="500" tmFilter="0, 0; .2, .5; .8, .5; 1, 0"/>
                                        <p:tgtEl>
                                          <p:spTgt spid="21"/>
                                        </p:tgtEl>
                                      </p:cBhvr>
                                    </p:animEffect>
                                    <p:animScale>
                                      <p:cBhvr>
                                        <p:cTn id="21" dur="250" autoRev="1" fill="hold"/>
                                        <p:tgtEl>
                                          <p:spTgt spid="21"/>
                                        </p:tgtEl>
                                      </p:cBhvr>
                                      <p:by x="105000" y="105000"/>
                                    </p:animScale>
                                  </p:childTnLst>
                                </p:cTn>
                              </p:par>
                            </p:childTnLst>
                          </p:cTn>
                        </p:par>
                        <p:par>
                          <p:cTn id="22" fill="hold">
                            <p:stCondLst>
                              <p:cond delay="500"/>
                            </p:stCondLst>
                            <p:childTnLst>
                              <p:par>
                                <p:cTn id="23" presetID="26" presetClass="emph" presetSubtype="0" fill="hold" grpId="2" nodeType="afterEffect">
                                  <p:stCondLst>
                                    <p:cond delay="0"/>
                                  </p:stCondLst>
                                  <p:childTnLst>
                                    <p:animEffect transition="out" filter="fade">
                                      <p:cBhvr>
                                        <p:cTn id="24" dur="500" tmFilter="0, 0; .2, .5; .8, .5; 1, 0"/>
                                        <p:tgtEl>
                                          <p:spTgt spid="19"/>
                                        </p:tgtEl>
                                      </p:cBhvr>
                                    </p:animEffect>
                                    <p:animScale>
                                      <p:cBhvr>
                                        <p:cTn id="25" dur="250" autoRev="1" fill="hold"/>
                                        <p:tgtEl>
                                          <p:spTgt spid="19"/>
                                        </p:tgtEl>
                                      </p:cBhvr>
                                      <p:by x="105000" y="105000"/>
                                    </p:animScale>
                                  </p:childTnLst>
                                </p:cTn>
                              </p:par>
                              <p:par>
                                <p:cTn id="26" presetID="26" presetClass="emph" presetSubtype="0" fill="hold" grpId="2" nodeType="withEffect">
                                  <p:stCondLst>
                                    <p:cond delay="0"/>
                                  </p:stCondLst>
                                  <p:childTnLst>
                                    <p:animEffect transition="out" filter="fade">
                                      <p:cBhvr>
                                        <p:cTn id="27" dur="500" tmFilter="0, 0; .2, .5; .8, .5; 1, 0"/>
                                        <p:tgtEl>
                                          <p:spTgt spid="21"/>
                                        </p:tgtEl>
                                      </p:cBhvr>
                                    </p:animEffect>
                                    <p:animScale>
                                      <p:cBhvr>
                                        <p:cTn id="28" dur="250" autoRev="1" fill="hold"/>
                                        <p:tgtEl>
                                          <p:spTgt spid="21"/>
                                        </p:tgtEl>
                                      </p:cBhvr>
                                      <p:by x="105000" y="105000"/>
                                    </p:animScale>
                                  </p:childTnLst>
                                </p:cTn>
                              </p:par>
                            </p:childTnLst>
                          </p:cTn>
                        </p:par>
                        <p:par>
                          <p:cTn id="29" fill="hold">
                            <p:stCondLst>
                              <p:cond delay="1000"/>
                            </p:stCondLst>
                            <p:childTnLst>
                              <p:par>
                                <p:cTn id="30" presetID="26" presetClass="emph" presetSubtype="0" fill="hold" grpId="3" nodeType="after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par>
                                <p:cTn id="33" presetID="26" presetClass="emph" presetSubtype="0" fill="hold" grpId="3" nodeType="withEffect">
                                  <p:stCondLst>
                                    <p:cond delay="0"/>
                                  </p:stCondLst>
                                  <p:childTnLst>
                                    <p:animEffect transition="out" filter="fade">
                                      <p:cBhvr>
                                        <p:cTn id="34" dur="500" tmFilter="0, 0; .2, .5; .8, .5; 1, 0"/>
                                        <p:tgtEl>
                                          <p:spTgt spid="21"/>
                                        </p:tgtEl>
                                      </p:cBhvr>
                                    </p:animEffect>
                                    <p:animScale>
                                      <p:cBhvr>
                                        <p:cTn id="35" dur="250" autoRev="1" fill="hold"/>
                                        <p:tgtEl>
                                          <p:spTgt spid="21"/>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22" presetClass="exit" presetSubtype="4" fill="hold" grpId="5" nodeType="clickEffect">
                                  <p:stCondLst>
                                    <p:cond delay="0"/>
                                  </p:stCondLst>
                                  <p:childTnLst>
                                    <p:animEffect transition="out" filter="wipe(down)">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22" presetClass="exit" presetSubtype="4" fill="hold" grpId="4" nodeType="withEffect">
                                  <p:stCondLst>
                                    <p:cond delay="0"/>
                                  </p:stCondLst>
                                  <p:childTnLst>
                                    <p:animEffect transition="out" filter="wipe(down)">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par>
                          <p:cTn id="44" fill="hold">
                            <p:stCondLst>
                              <p:cond delay="500"/>
                            </p:stCondLst>
                            <p:childTnLst>
                              <p:par>
                                <p:cTn id="45" presetID="22" presetClass="entr" presetSubtype="4"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1" presetClass="exit"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hidden"/>
                                      </p:to>
                                    </p:set>
                                  </p:childTnLst>
                                </p:cTn>
                              </p:par>
                              <p:par>
                                <p:cTn id="50" presetID="1" presetClass="exit" presetSubtype="0" fill="hold" grpId="0" nodeType="withEffect">
                                  <p:stCondLst>
                                    <p:cond delay="0"/>
                                  </p:stCondLst>
                                  <p:childTnLst>
                                    <p:set>
                                      <p:cBhvr>
                                        <p:cTn id="51" dur="1" fill="hold">
                                          <p:stCondLst>
                                            <p:cond delay="0"/>
                                          </p:stCondLst>
                                        </p:cTn>
                                        <p:tgtEl>
                                          <p:spTgt spid="3"/>
                                        </p:tgtEl>
                                        <p:attrNameLst>
                                          <p:attrName>style.visibility</p:attrName>
                                        </p:attrNameLst>
                                      </p:cBhvr>
                                      <p:to>
                                        <p:strVal val="hidden"/>
                                      </p:to>
                                    </p:set>
                                  </p:childTnLst>
                                </p:cTn>
                              </p:par>
                              <p:par>
                                <p:cTn id="52" presetID="1" presetClass="exit"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hidden"/>
                                      </p:to>
                                    </p:set>
                                  </p:childTnLst>
                                </p:cTn>
                              </p:par>
                            </p:childTnLst>
                          </p:cTn>
                        </p:par>
                        <p:par>
                          <p:cTn id="54" fill="hold">
                            <p:stCondLst>
                              <p:cond delay="1000"/>
                            </p:stCondLst>
                            <p:childTnLst>
                              <p:par>
                                <p:cTn id="55" presetID="22" presetClass="entr" presetSubtype="4" fill="hold"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par>
                          <p:cTn id="58" fill="hold">
                            <p:stCondLst>
                              <p:cond delay="1500"/>
                            </p:stCondLst>
                            <p:childTnLst>
                              <p:par>
                                <p:cTn id="59" presetID="2" presetClass="entr" presetSubtype="4"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circle(in)">
                                      <p:cBhvr>
                                        <p:cTn id="67" dur="1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8" fill="hold" display="0">
                  <p:stCondLst>
                    <p:cond delay="indefinite"/>
                  </p:stCondLst>
                  <p:endCondLst>
                    <p:cond evt="onStopAudio" delay="0">
                      <p:tgtEl>
                        <p:sldTgt/>
                      </p:tgtEl>
                    </p:cond>
                  </p:endCondLst>
                </p:cTn>
                <p:tgtEl>
                  <p:spTgt spid="7"/>
                </p:tgtEl>
              </p:cMediaNode>
            </p:audio>
          </p:childTnLst>
        </p:cTn>
      </p:par>
    </p:tnLst>
    <p:bldLst>
      <p:bldP spid="14" grpId="0" animBg="1"/>
      <p:bldP spid="17" grpId="0" animBg="1"/>
      <p:bldP spid="3" grpId="0" animBg="1"/>
      <p:bldP spid="18" grpId="0" animBg="1"/>
      <p:bldP spid="19" grpId="0" animBg="1"/>
      <p:bldP spid="19" grpId="1" animBg="1"/>
      <p:bldP spid="19" grpId="2" animBg="1"/>
      <p:bldP spid="19" grpId="3" animBg="1"/>
      <p:bldP spid="19" grpId="4" animBg="1"/>
      <p:bldP spid="15" grpId="0" animBg="1"/>
      <p:bldP spid="21" grpId="0" animBg="1"/>
      <p:bldP spid="21" grpId="1" animBg="1"/>
      <p:bldP spid="21" grpId="2" animBg="1"/>
      <p:bldP spid="21" grpId="3" animBg="1"/>
      <p:bldP spid="21" grpId="4" animBg="1"/>
      <p:bldP spid="21" grpId="5" animBg="1"/>
    </p:bldLst>
  </p:timing>
  <p:extLst>
    <p:ext uri="{3A86A75C-4F4B-4683-9AE1-C65F6400EC91}">
      <p14:laserTraceLst xmlns:p14="http://schemas.microsoft.com/office/powerpoint/2010/main">
        <p14:tracePtLst>
          <p14:tracePt t="222" x="5797550" y="4165600"/>
          <p14:tracePt t="225" x="5797550" y="4171950"/>
          <p14:tracePt t="234" x="5797550" y="4178300"/>
          <p14:tracePt t="251" x="5772150" y="4184650"/>
          <p14:tracePt t="267" x="5772150" y="4191000"/>
          <p14:tracePt t="284" x="5765800" y="4197350"/>
          <p14:tracePt t="621" x="5746750" y="4197350"/>
          <p14:tracePt t="625" x="5727700" y="4197350"/>
          <p14:tracePt t="633" x="5689600" y="4197350"/>
          <p14:tracePt t="650" x="5645150" y="4197350"/>
          <p14:tracePt t="682" x="5543550" y="4184650"/>
          <p14:tracePt t="715" x="5448300" y="4152900"/>
          <p14:tracePt t="753" x="5384800" y="4114800"/>
          <p14:tracePt t="767" x="5346700" y="4095750"/>
          <p14:tracePt t="783" x="5308600" y="4070350"/>
          <p14:tracePt t="800" x="5257800" y="4032250"/>
          <p14:tracePt t="817" x="5200650" y="4000500"/>
          <p14:tracePt t="837" x="5162550" y="3962400"/>
          <p14:tracePt t="850" x="5130800" y="3930650"/>
          <p14:tracePt t="870" x="5105400" y="3924300"/>
          <p14:tracePt t="884" x="5092700" y="3911600"/>
          <p14:tracePt t="903" x="5080000" y="3892550"/>
          <p14:tracePt t="933" x="5073650" y="3892550"/>
          <p14:tracePt t="1804" x="5080000" y="3905250"/>
          <p14:tracePt t="1807" x="5092700" y="3924300"/>
          <p14:tracePt t="1816" x="5105400" y="3943350"/>
          <p14:tracePt t="1836" x="5143500" y="3968750"/>
          <p14:tracePt t="1852" x="5156200" y="3981450"/>
          <p14:tracePt t="1899" x="5162550" y="3981450"/>
          <p14:tracePt t="2334" x="5149850" y="3981450"/>
          <p14:tracePt t="2336" x="5130800" y="3981450"/>
          <p14:tracePt t="2350" x="5060950" y="3981450"/>
          <p14:tracePt t="2366" x="4984750" y="3981450"/>
          <p14:tracePt t="2384" x="4933950" y="3981450"/>
          <p14:tracePt t="2400" x="4914900" y="3981450"/>
          <p14:tracePt t="2433" x="4895850" y="3968750"/>
          <p14:tracePt t="2499" x="4870450" y="3956050"/>
          <p14:tracePt t="2515" x="4851400" y="3949700"/>
          <p14:tracePt t="2576" x="4845050" y="3949700"/>
          <p14:tracePt t="3860" x="4876800" y="3943350"/>
          <p14:tracePt t="3863" x="4889500" y="3937000"/>
          <p14:tracePt t="3867" x="4914900" y="3924300"/>
          <p14:tracePt t="3885" x="5137150" y="3860800"/>
          <p14:tracePt t="3900" x="5410200" y="3752850"/>
          <p14:tracePt t="3935" x="6051550" y="3575050"/>
          <p14:tracePt t="3965" x="6610350" y="3422650"/>
          <p14:tracePt t="3998" x="6946900" y="3289300"/>
          <p14:tracePt t="4015" x="7023100" y="3263900"/>
          <p14:tracePt t="4034" x="7029450" y="3263900"/>
          <p14:tracePt t="4772" x="7023100" y="3276600"/>
          <p14:tracePt t="4774" x="7004050" y="3282950"/>
          <p14:tracePt t="4783" x="6991350" y="3295650"/>
          <p14:tracePt t="4798" x="6953250" y="3314700"/>
          <p14:tracePt t="4831" x="6921500" y="3333750"/>
          <p14:tracePt t="4864" x="6864350" y="3359150"/>
          <p14:tracePt t="4898" x="6781800" y="3378200"/>
          <p14:tracePt t="4915" x="6756400" y="3378200"/>
          <p14:tracePt t="4932" x="6743700" y="3378200"/>
          <p14:tracePt t="4964" x="6731000" y="3378200"/>
          <p14:tracePt t="4981" x="6731000" y="3352800"/>
          <p14:tracePt t="5002" x="6756400" y="3308350"/>
          <p14:tracePt t="5017" x="6794500" y="3270250"/>
          <p14:tracePt t="5035" x="6838950" y="3225800"/>
          <p14:tracePt t="5047" x="6889750" y="3187700"/>
          <p14:tracePt t="5065" x="7004050" y="3124200"/>
          <p14:tracePt t="5082" x="7092950" y="3073400"/>
          <p14:tracePt t="5098" x="7194550" y="3041650"/>
          <p14:tracePt t="5115" x="7270750" y="3022600"/>
          <p14:tracePt t="5134" x="7302500" y="3022600"/>
          <p14:tracePt t="5147" x="7308850" y="3016250"/>
          <p14:tracePt t="5233" x="7315200" y="3016250"/>
          <p14:tracePt t="5252" x="7296150" y="3035300"/>
          <p14:tracePt t="5255" x="7277100" y="3054350"/>
          <p14:tracePt t="5264" x="7264400" y="3067050"/>
          <p14:tracePt t="5285" x="7251700" y="3073400"/>
          <p14:tracePt t="5299" x="7239000" y="3079750"/>
          <p14:tracePt t="5576" x="7239000" y="3086100"/>
          <p14:tracePt t="5592" x="7251700" y="3086100"/>
          <p14:tracePt t="5595" x="7264400" y="3086100"/>
          <p14:tracePt t="5599" x="7277100" y="3086100"/>
          <p14:tracePt t="5614" x="7315200" y="3086100"/>
          <p14:tracePt t="5632" x="7429500" y="3086100"/>
          <p14:tracePt t="5647" x="7537450" y="3086100"/>
          <p14:tracePt t="5682" x="7677150" y="3092450"/>
          <p14:tracePt t="5713" x="7708900" y="3105150"/>
          <p14:tracePt t="5746" x="7721600" y="3111500"/>
          <p14:tracePt t="6324" x="7727950" y="3111500"/>
          <p14:tracePt t="6411" x="7740650" y="3117850"/>
          <p14:tracePt t="6413" x="7753350" y="3117850"/>
          <p14:tracePt t="6431" x="7823200" y="3117850"/>
          <p14:tracePt t="6447" x="7937500" y="3117850"/>
          <p14:tracePt t="6463" x="8058150" y="3117850"/>
          <p14:tracePt t="6481" x="8223250" y="3111500"/>
          <p14:tracePt t="6514" x="8496300" y="3111500"/>
          <p14:tracePt t="6550" x="8648700" y="3111500"/>
          <p14:tracePt t="6557" x="8674100" y="3111500"/>
          <p14:tracePt t="6581" x="8680450" y="3117850"/>
          <p14:tracePt t="6608" x="8693150" y="3124200"/>
          <p14:tracePt t="6806" x="8693150" y="3130550"/>
          <p14:tracePt t="6810" x="8693150" y="3136900"/>
          <p14:tracePt t="6821" x="8667750" y="3155950"/>
          <p14:tracePt t="6831" x="8655050" y="3162300"/>
          <p14:tracePt t="6846" x="8616950" y="3175000"/>
          <p14:tracePt t="6863" x="8597900" y="3175000"/>
          <p14:tracePt t="7041" x="8610600" y="3175000"/>
          <p14:tracePt t="7049" x="8623300" y="3175000"/>
          <p14:tracePt t="7051" x="8636000" y="3175000"/>
          <p14:tracePt t="7063" x="8667750" y="3175000"/>
          <p14:tracePt t="7081" x="8712200" y="3181350"/>
          <p14:tracePt t="7097" x="8750300" y="3194050"/>
          <p14:tracePt t="7114" x="8756650" y="3200400"/>
          <p14:tracePt t="7308" x="8763000" y="3206750"/>
          <p14:tracePt t="7311" x="8763000" y="3213100"/>
          <p14:tracePt t="7327" x="8743950" y="3225800"/>
          <p14:tracePt t="7337" x="8718550" y="3232150"/>
          <p14:tracePt t="7346" x="8699500" y="3238500"/>
          <p14:tracePt t="7364" x="8616950" y="3257550"/>
          <p14:tracePt t="7379" x="8566150" y="3263900"/>
          <p14:tracePt t="7397" x="8547100" y="3270250"/>
          <p14:tracePt t="8244" x="8540750" y="3276600"/>
          <p14:tracePt t="8247" x="8534400" y="3282950"/>
          <p14:tracePt t="8265" x="8515350" y="3289300"/>
          <p14:tracePt t="8279" x="8477250" y="3289300"/>
          <p14:tracePt t="8296" x="8420100" y="3302000"/>
          <p14:tracePt t="8329" x="8267700" y="3302000"/>
          <p14:tracePt t="8364" x="8140700" y="3302000"/>
          <p14:tracePt t="8396" x="8070850" y="3276600"/>
          <p14:tracePt t="8414" x="8051800" y="3270250"/>
          <p14:tracePt t="8430" x="8039100" y="3270250"/>
          <p14:tracePt t="8464" x="8026400" y="3257550"/>
          <p14:tracePt t="8481" x="8013700" y="3238500"/>
          <p14:tracePt t="8500" x="8007350" y="3206750"/>
          <p14:tracePt t="8513" x="7988300" y="3162300"/>
          <p14:tracePt t="8530" x="7975600" y="3117850"/>
          <p14:tracePt t="8546" x="7975600" y="3079750"/>
          <p14:tracePt t="8563" x="7969250" y="3048000"/>
          <p14:tracePt t="8566" x="7969250" y="3041650"/>
          <p14:tracePt t="8580" x="7969250" y="3035300"/>
          <p14:tracePt t="8724" x="7969250" y="3028950"/>
          <p14:tracePt t="8735" x="7962900" y="3016250"/>
          <p14:tracePt t="8746" x="7962900" y="3009900"/>
          <p14:tracePt t="8763" x="7950200" y="3003550"/>
          <p14:tracePt t="8779" x="7950200" y="2997200"/>
          <p14:tracePt t="8799" x="7943850" y="2984500"/>
          <p14:tracePt t="8880" x="7943850" y="2978150"/>
          <p14:tracePt t="8897" x="7943850" y="2971800"/>
          <p14:tracePt t="8914" x="7950200" y="2965450"/>
          <p14:tracePt t="8917" x="7956550" y="2965450"/>
          <p14:tracePt t="8929" x="8007350" y="2965450"/>
          <p14:tracePt t="8946" x="8096250" y="2965450"/>
          <p14:tracePt t="8962" x="8147050" y="2965450"/>
          <p14:tracePt t="8979" x="8185150" y="2965450"/>
          <p14:tracePt t="8996" x="8197850" y="2965450"/>
          <p14:tracePt t="9103" x="8204200" y="2965450"/>
          <p14:tracePt t="9118" x="8191500" y="2971800"/>
          <p14:tracePt t="9124" x="8178800" y="2984500"/>
          <p14:tracePt t="9129" x="8153400" y="2997200"/>
          <p14:tracePt t="9147" x="8089900" y="3016250"/>
          <p14:tracePt t="9162" x="7981950" y="3035300"/>
          <p14:tracePt t="9179" x="7816850" y="3054350"/>
          <p14:tracePt t="9195" x="7645400" y="3054350"/>
          <p14:tracePt t="9212" x="7461250" y="3067050"/>
          <p14:tracePt t="9230" x="7366000" y="3092450"/>
          <p14:tracePt t="9246" x="7327900" y="3092450"/>
          <p14:tracePt t="9263" x="7302500" y="3098800"/>
          <p14:tracePt t="9281" x="7296150" y="3098800"/>
          <p14:tracePt t="9296" x="7277100" y="3098800"/>
          <p14:tracePt t="9312" x="7258050" y="3098800"/>
          <p14:tracePt t="9329" x="7226300" y="3098800"/>
          <p14:tracePt t="9347" x="7200900" y="3098800"/>
          <p14:tracePt t="9363" x="7175500" y="3073400"/>
          <p14:tracePt t="9379" x="7131050" y="3073400"/>
          <p14:tracePt t="9396" x="7086600" y="3060700"/>
          <p14:tracePt t="9412" x="7010400" y="3048000"/>
          <p14:tracePt t="9429" x="6915150" y="3048000"/>
          <p14:tracePt t="9446" x="6819900" y="3022600"/>
          <p14:tracePt t="9463" x="6775450" y="3016250"/>
          <p14:tracePt t="9478" x="6769100" y="3016250"/>
          <p14:tracePt t="9495" x="6756400" y="3016250"/>
          <p14:tracePt t="9513" x="6743700" y="3003550"/>
          <p14:tracePt t="9546" x="6731000" y="3003550"/>
          <p14:tracePt t="9562" x="6724650" y="2990850"/>
          <p14:tracePt t="9578" x="6711950" y="2984500"/>
          <p14:tracePt t="9595" x="6711950" y="2978150"/>
          <p14:tracePt t="9613" x="6699250" y="2952750"/>
          <p14:tracePt t="9629" x="6692900" y="2940050"/>
          <p14:tracePt t="9646" x="6680200" y="2921000"/>
          <p14:tracePt t="9662" x="6673850" y="2889250"/>
          <p14:tracePt t="9680" x="6673850" y="2870200"/>
          <p14:tracePt t="9696" x="6667500" y="2870200"/>
          <p14:tracePt t="9712" x="6667500" y="2863850"/>
          <p14:tracePt t="9986" x="6667500" y="2851150"/>
          <p14:tracePt t="9994" x="6667500" y="2844800"/>
          <p14:tracePt t="10002" x="6661150" y="2838450"/>
          <p14:tracePt t="10013" x="6654800" y="2832100"/>
          <p14:tracePt t="10029" x="6654800" y="2825750"/>
          <p14:tracePt t="10076" x="6654800" y="2819400"/>
          <p14:tracePt t="10096" x="6648450" y="2800350"/>
          <p14:tracePt t="10306" x="6648450" y="2794000"/>
          <p14:tracePt t="10313" x="6654800" y="2794000"/>
          <p14:tracePt t="10317" x="6667500" y="2794000"/>
          <p14:tracePt t="10330" x="6705600" y="2794000"/>
          <p14:tracePt t="10346" x="6756400" y="2800350"/>
          <p14:tracePt t="10361" x="6800850" y="2813050"/>
          <p14:tracePt t="10379" x="6813550" y="2813050"/>
          <p14:tracePt t="10396" x="6819900" y="2819400"/>
          <p14:tracePt t="10537" x="6832600" y="2825750"/>
          <p14:tracePt t="10558" x="6845300" y="2825750"/>
          <p14:tracePt t="10565" x="6864350" y="2838450"/>
          <p14:tracePt t="10578" x="6908800" y="2857500"/>
          <p14:tracePt t="10596" x="6965950" y="2876550"/>
          <p14:tracePt t="10612" x="7035800" y="2908300"/>
          <p14:tracePt t="10628" x="7067550" y="2914650"/>
          <p14:tracePt t="10645" x="7124700" y="2933700"/>
          <p14:tracePt t="10662" x="7150100" y="2933700"/>
          <p14:tracePt t="10679" x="7188200" y="2952750"/>
          <p14:tracePt t="10695" x="7194550" y="2952750"/>
          <p14:tracePt t="10712" x="7207250" y="2959100"/>
          <p14:tracePt t="10746" x="7213600" y="2959100"/>
          <p14:tracePt t="10773" x="7219950" y="2965450"/>
          <p14:tracePt t="10782" x="7226300" y="2971800"/>
          <p14:tracePt t="10795" x="7232650" y="2971800"/>
          <p14:tracePt t="10812" x="7258050" y="2978150"/>
          <p14:tracePt t="10830" x="7264400" y="2984500"/>
          <p14:tracePt t="10847" x="7277100" y="2990850"/>
          <p14:tracePt t="10864" x="7289800" y="2997200"/>
          <p14:tracePt t="10878" x="7302500" y="3003550"/>
          <p14:tracePt t="11017" x="7302500" y="3009900"/>
          <p14:tracePt t="11053" x="7308850" y="3009900"/>
          <p14:tracePt t="11057" x="7315200" y="3016250"/>
          <p14:tracePt t="11065" x="7315200" y="3022600"/>
          <p14:tracePt t="11079" x="7340600" y="3028950"/>
          <p14:tracePt t="11095" x="7353300" y="3041650"/>
          <p14:tracePt t="11112" x="7372350" y="3060700"/>
          <p14:tracePt t="11128" x="7385050" y="3067050"/>
          <p14:tracePt t="11145" x="7391400" y="3073400"/>
          <p14:tracePt t="11483" x="7391400" y="3086100"/>
          <p14:tracePt t="11485" x="7385050" y="3098800"/>
          <p14:tracePt t="11497" x="7378700" y="3105150"/>
          <p14:tracePt t="11511" x="7366000" y="3111500"/>
          <p14:tracePt t="11546" x="7353300" y="3117850"/>
          <p14:tracePt t="11562" x="7340600" y="3124200"/>
          <p14:tracePt t="11577" x="7321550" y="3130550"/>
          <p14:tracePt t="11614" x="7264400" y="3149600"/>
          <p14:tracePt t="11646" x="7232650" y="3155950"/>
          <p14:tracePt t="11682" x="7207250" y="3168650"/>
          <p14:tracePt t="11695" x="7188200" y="3168650"/>
          <p14:tracePt t="11712" x="7143750" y="3175000"/>
          <p14:tracePt t="11727" x="7105650" y="3194050"/>
          <p14:tracePt t="11744" x="7048500" y="3206750"/>
          <p14:tracePt t="11762" x="6991350" y="3213100"/>
          <p14:tracePt t="11778" x="6946900" y="3213100"/>
          <p14:tracePt t="11795" x="6915150" y="3225800"/>
          <p14:tracePt t="11812" x="6864350" y="3225800"/>
          <p14:tracePt t="11828" x="6819900" y="3225800"/>
          <p14:tracePt t="11845" x="6775450" y="3225800"/>
          <p14:tracePt t="11862" x="6756400" y="3225800"/>
          <p14:tracePt t="11883" x="6731000" y="3225800"/>
          <p14:tracePt t="11956" x="6724650" y="3225800"/>
          <p14:tracePt t="11972" x="6724650" y="3219450"/>
          <p14:tracePt t="11975" x="6724650" y="3213100"/>
          <p14:tracePt t="11979" x="6737350" y="3206750"/>
          <p14:tracePt t="11997" x="6788150" y="3168650"/>
          <p14:tracePt t="12013" x="6877050" y="3117850"/>
          <p14:tracePt t="12028" x="7029450" y="3041650"/>
          <p14:tracePt t="12044" x="7194550" y="2990850"/>
          <p14:tracePt t="12062" x="7283450" y="2952750"/>
          <p14:tracePt t="12063" x="7308850" y="2946400"/>
          <p14:tracePt t="12078" x="7346950" y="2933700"/>
          <p14:tracePt t="12094" x="7359650" y="2933700"/>
          <p14:tracePt t="12265" x="7353300" y="2933700"/>
          <p14:tracePt t="12269" x="7353300" y="2940050"/>
          <p14:tracePt t="12553" x="7346950" y="2946400"/>
          <p14:tracePt t="12559" x="7346950" y="2952750"/>
          <p14:tracePt t="12562" x="7346950" y="2965450"/>
          <p14:tracePt t="12577" x="7346950" y="2971800"/>
          <p14:tracePt t="12595" x="7346950" y="2984500"/>
          <p14:tracePt t="12611" x="7340600" y="2997200"/>
          <p14:tracePt t="12628" x="7340600" y="3003550"/>
          <p14:tracePt t="12661" x="7327900" y="3016250"/>
          <p14:tracePt t="12956" x="7327900" y="3022600"/>
          <p14:tracePt t="12959" x="7327900" y="3035300"/>
          <p14:tracePt t="12963" x="7327900" y="3048000"/>
          <p14:tracePt t="12977" x="7321550" y="3060700"/>
          <p14:tracePt t="12995" x="7315200" y="3079750"/>
          <p14:tracePt t="13011" x="7296150" y="3124200"/>
          <p14:tracePt t="13044" x="7258050" y="3162300"/>
          <p14:tracePt t="13077" x="7213600" y="3200400"/>
          <p14:tracePt t="13111" x="7156450" y="3238500"/>
          <p14:tracePt t="13127" x="7118350" y="3251200"/>
          <p14:tracePt t="13144" x="7080250" y="3270250"/>
          <p14:tracePt t="13161" x="7010400" y="3270250"/>
          <p14:tracePt t="13177" x="6959600" y="3270250"/>
          <p14:tracePt t="13193" x="6927850" y="3257550"/>
          <p14:tracePt t="13210" x="6908800" y="3257550"/>
          <p14:tracePt t="13228" x="6902450" y="3244850"/>
          <p14:tracePt t="13244" x="6883400" y="3225800"/>
          <p14:tracePt t="13261" x="6864350" y="3213100"/>
          <p14:tracePt t="13277" x="6838950" y="3181350"/>
          <p14:tracePt t="13292" x="6838950" y="3175000"/>
          <p14:tracePt t="13314" x="6838950" y="3143250"/>
          <p14:tracePt t="13329" x="6864350" y="3111500"/>
          <p14:tracePt t="13344" x="6946900" y="3060700"/>
          <p14:tracePt t="13360" x="7061200" y="2978150"/>
          <p14:tracePt t="13380" x="7150100" y="2908300"/>
          <p14:tracePt t="13394" x="7175500" y="2901950"/>
          <p14:tracePt t="13428" x="7188200" y="2895600"/>
          <p14:tracePt t="13466" x="7194550" y="2895600"/>
          <p14:tracePt t="13473" x="7200900" y="2901950"/>
          <p14:tracePt t="13478" x="7200900" y="2921000"/>
          <p14:tracePt t="13494" x="7200900" y="2990850"/>
          <p14:tracePt t="13510" x="7200900" y="3079750"/>
          <p14:tracePt t="13527" x="7200900" y="3124200"/>
          <p14:tracePt t="13545" x="7200900" y="3155950"/>
          <p14:tracePt t="14568" x="7213600" y="3194050"/>
          <p14:tracePt t="14574" x="7239000" y="3225800"/>
          <p14:tracePt t="14594" x="7296150" y="3321050"/>
          <p14:tracePt t="14609" x="7378700" y="3479800"/>
          <p14:tracePt t="14628" x="7467600" y="3835400"/>
          <p14:tracePt t="14642" x="7556500" y="4191000"/>
          <p14:tracePt t="14676" x="7632700" y="4724400"/>
          <p14:tracePt t="14711" x="7683500" y="4959350"/>
          <p14:tracePt t="14743" x="7696200" y="5010150"/>
          <p14:tracePt t="14760" x="7658100" y="5086350"/>
          <p14:tracePt t="14777" x="7620000" y="5143500"/>
          <p14:tracePt t="14794" x="7600950" y="5168900"/>
          <p14:tracePt t="14809" x="7594600" y="5181600"/>
          <p14:tracePt t="14853" x="7581900" y="5194300"/>
          <p14:tracePt t="14860" x="7581900" y="5213350"/>
          <p14:tracePt t="14875" x="7556500" y="5251450"/>
          <p14:tracePt t="14893" x="7512050" y="5334000"/>
          <p14:tracePt t="14915" x="7480300" y="5397500"/>
          <p14:tracePt t="14926" x="7480300" y="5422900"/>
          <p14:tracePt t="14942" x="7480300" y="5429250"/>
          <p14:tracePt t="15049" x="7480300" y="5435600"/>
          <p14:tracePt t="15056" x="7467600" y="5441950"/>
          <p14:tracePt t="15060" x="7454900" y="5441950"/>
          <p14:tracePt t="15076" x="7423150" y="5422900"/>
          <p14:tracePt t="15093" x="7404100" y="5416550"/>
          <p14:tracePt t="15109" x="7353300" y="5378450"/>
          <p14:tracePt t="15127" x="7321550" y="5353050"/>
          <p14:tracePt t="15147" x="7302500" y="5340350"/>
          <p14:tracePt t="15161" x="7289800" y="5327650"/>
          <p14:tracePt t="15180" x="7277100" y="5302250"/>
          <p14:tracePt t="15193" x="7277100" y="5295900"/>
          <p14:tracePt t="15214" x="7277100" y="5257800"/>
          <p14:tracePt t="15225" x="7277100" y="5232400"/>
          <p14:tracePt t="15244" x="7289800" y="5187950"/>
          <p14:tracePt t="15259" x="7315200" y="5137150"/>
          <p14:tracePt t="15275" x="7359650" y="5060950"/>
          <p14:tracePt t="15292" x="7404100" y="4997450"/>
          <p14:tracePt t="15310" x="7423150" y="4933950"/>
          <p14:tracePt t="15325" x="7423150" y="4908550"/>
          <p14:tracePt t="15396" x="7429500" y="4902200"/>
          <p14:tracePt t="15400" x="7435850" y="4895850"/>
          <p14:tracePt t="15408" x="7442200" y="4889500"/>
          <p14:tracePt t="15429" x="7454900" y="4876800"/>
          <p14:tracePt t="15446" x="7473950" y="4870450"/>
          <p14:tracePt t="15458" x="7480300" y="4864100"/>
          <p14:tracePt t="15475" x="7493000" y="4857750"/>
          <p14:tracePt t="15493" x="7531100" y="4851400"/>
          <p14:tracePt t="15511" x="7562850" y="4838700"/>
          <p14:tracePt t="15531" x="7607300" y="4832350"/>
          <p14:tracePt t="15544" x="7639050" y="4832350"/>
          <p14:tracePt t="15560" x="7658100" y="4832350"/>
          <p14:tracePt t="15561" x="7670800" y="4832350"/>
          <p14:tracePt t="15576" x="7702550" y="4832350"/>
          <p14:tracePt t="15594" x="7740650" y="4845050"/>
          <p14:tracePt t="15610" x="7785100" y="4876800"/>
          <p14:tracePt t="15626" x="7829550" y="4921250"/>
          <p14:tracePt t="15645" x="7848600" y="4959350"/>
          <p14:tracePt t="15661" x="7854950" y="5010150"/>
          <p14:tracePt t="15675" x="7854950" y="5080000"/>
          <p14:tracePt t="15693" x="7854950" y="5130800"/>
          <p14:tracePt t="15711" x="7842250" y="5187950"/>
          <p14:tracePt t="15726" x="7804150" y="5219700"/>
          <p14:tracePt t="15745" x="7766050" y="5245100"/>
          <p14:tracePt t="15761" x="7734300" y="5257800"/>
          <p14:tracePt t="15777" x="7702550" y="5270500"/>
          <p14:tracePt t="15793" x="7683500" y="5270500"/>
          <p14:tracePt t="15811" x="7658100" y="5276850"/>
          <p14:tracePt t="15826" x="7613650" y="5276850"/>
          <p14:tracePt t="15844" x="7575550" y="5276850"/>
          <p14:tracePt t="15863" x="7512050" y="5264150"/>
          <p14:tracePt t="15875" x="7473950" y="5245100"/>
          <p14:tracePt t="15896" x="7416800" y="5207000"/>
          <p14:tracePt t="15912" x="7397750" y="5181600"/>
          <p14:tracePt t="15927" x="7391400" y="5175250"/>
          <p14:tracePt t="15944" x="7385050" y="5149850"/>
          <p14:tracePt t="15960" x="7385050" y="5080000"/>
          <p14:tracePt t="15985" x="7448550" y="4902200"/>
          <p14:tracePt t="15995" x="7467600" y="4806950"/>
          <p14:tracePt t="16011" x="7486650" y="4743450"/>
          <p14:tracePt t="16029" x="7486650" y="4724400"/>
          <p14:tracePt t="16044" x="7493000" y="4711700"/>
          <p14:tracePt t="16078" x="7518400" y="4692650"/>
          <p14:tracePt t="16093" x="7537450" y="4679950"/>
          <p14:tracePt t="16113" x="7569200" y="4673600"/>
          <p14:tracePt t="16129" x="7588250" y="4673600"/>
          <p14:tracePt t="16145" x="7620000" y="4673600"/>
          <p14:tracePt t="16159" x="7645400" y="4686300"/>
          <p14:tracePt t="16176" x="7696200" y="4724400"/>
          <p14:tracePt t="16195" x="7753350" y="4787900"/>
          <p14:tracePt t="16214" x="7797800" y="4838700"/>
          <p14:tracePt t="16230" x="7823200" y="4921250"/>
          <p14:tracePt t="16246" x="7829550" y="4959350"/>
          <p14:tracePt t="16260" x="7829550" y="4991100"/>
          <p14:tracePt t="16278" x="7816850" y="5041900"/>
          <p14:tracePt t="16293" x="7772400" y="5092700"/>
          <p14:tracePt t="16314" x="7715250" y="5149850"/>
          <p14:tracePt t="16330" x="7651750" y="5187950"/>
          <p14:tracePt t="16350" x="7600950" y="5213350"/>
          <p14:tracePt t="16365" x="7543800" y="5219700"/>
          <p14:tracePt t="16376" x="7512050" y="5232400"/>
          <p14:tracePt t="16392" x="7473950" y="5232400"/>
          <p14:tracePt t="16409" x="7442200" y="5226050"/>
          <p14:tracePt t="16426" x="7416800" y="5213350"/>
          <p14:tracePt t="16443" x="7378700" y="5181600"/>
          <p14:tracePt t="16459" x="7353300" y="5149850"/>
          <p14:tracePt t="16475" x="7321550" y="5105400"/>
          <p14:tracePt t="16493" x="7308850" y="5073650"/>
          <p14:tracePt t="16509" x="7296150" y="5041900"/>
          <p14:tracePt t="16526" x="7283450" y="5016500"/>
          <p14:tracePt t="16542" x="7283450" y="4984750"/>
          <p14:tracePt t="16560" x="7283450" y="4953000"/>
          <p14:tracePt t="16579" x="7289800" y="4921250"/>
          <p14:tracePt t="16594" x="7315200" y="4889500"/>
          <p14:tracePt t="16605" x="7334250" y="4857750"/>
          <p14:tracePt t="16619" x="7372350" y="4826000"/>
          <p14:tracePt t="16625" x="7391400" y="4813300"/>
          <p14:tracePt t="16642" x="7461250" y="4768850"/>
          <p14:tracePt t="16659" x="7518400" y="4737100"/>
          <p14:tracePt t="16680" x="7594600" y="4705350"/>
          <p14:tracePt t="16699" x="7645400" y="4699000"/>
          <p14:tracePt t="16711" x="7664450" y="4699000"/>
          <p14:tracePt t="16727" x="7702550" y="4699000"/>
          <p14:tracePt t="16745" x="7734300" y="4718050"/>
          <p14:tracePt t="16759" x="7778750" y="4756150"/>
          <p14:tracePt t="16775" x="7816850" y="4800600"/>
          <p14:tracePt t="16792" x="7842250" y="4845050"/>
          <p14:tracePt t="16810" x="7854950" y="4908550"/>
          <p14:tracePt t="16828" x="7867650" y="5010150"/>
          <p14:tracePt t="16847" x="7854950" y="5073650"/>
          <p14:tracePt t="16863" x="7804150" y="5156200"/>
          <p14:tracePt t="16881" x="7715250" y="5245100"/>
          <p14:tracePt t="16893" x="7645400" y="5295900"/>
          <p14:tracePt t="16907" x="7594600" y="5321300"/>
          <p14:tracePt t="16926" x="7550150" y="5340350"/>
          <p14:tracePt t="16942" x="7531100" y="5340350"/>
          <p14:tracePt t="16959" x="7493000" y="5353050"/>
          <p14:tracePt t="16980" x="7454900" y="5353050"/>
          <p14:tracePt t="16994" x="7404100" y="5346700"/>
          <p14:tracePt t="17011" x="7353300" y="5314950"/>
          <p14:tracePt t="17029" x="7302500" y="5276850"/>
          <p14:tracePt t="17046" x="7245350" y="5238750"/>
          <p14:tracePt t="17060" x="7213600" y="5219700"/>
          <p14:tracePt t="17075" x="7200900" y="5200650"/>
          <p14:tracePt t="17096" x="7200900" y="5149850"/>
          <p14:tracePt t="17112" x="7200900" y="5080000"/>
          <p14:tracePt t="17131" x="7213600" y="4978400"/>
          <p14:tracePt t="17152" x="7270750" y="4889500"/>
          <p14:tracePt t="17172" x="7372350" y="4787900"/>
          <p14:tracePt t="17185" x="7435850" y="4756150"/>
          <p14:tracePt t="17194" x="7486650" y="4737100"/>
          <p14:tracePt t="17209" x="7556500" y="4692650"/>
          <p14:tracePt t="17228" x="7613650" y="4654550"/>
          <p14:tracePt t="17246" x="7658100" y="4641850"/>
          <p14:tracePt t="17262" x="7677150" y="4641850"/>
          <p14:tracePt t="17282" x="7740650" y="4654550"/>
          <p14:tracePt t="17296" x="7772400" y="4686300"/>
          <p14:tracePt t="17309" x="7816850" y="4749800"/>
          <p14:tracePt t="17325" x="7861300" y="4832350"/>
          <p14:tracePt t="17341" x="7880350" y="4927600"/>
          <p14:tracePt t="17362" x="7880350" y="5010150"/>
          <p14:tracePt t="17375" x="7874000" y="5118100"/>
          <p14:tracePt t="17396" x="7778750" y="5264150"/>
          <p14:tracePt t="17412" x="7727950" y="5321300"/>
          <p14:tracePt t="17428" x="7689850" y="5334000"/>
          <p14:tracePt t="17500" x="7683500" y="5334000"/>
          <p14:tracePt t="17516" x="7664450" y="5334000"/>
          <p14:tracePt t="17529" x="7626350" y="5314950"/>
          <p14:tracePt t="17548" x="7581900" y="5276850"/>
          <p14:tracePt t="17567" x="7531100" y="5200650"/>
          <p14:tracePt t="17579" x="7461250" y="5092700"/>
          <p14:tracePt t="17581" x="7442200" y="5041900"/>
          <p14:tracePt t="17594" x="7378700" y="4902200"/>
          <p14:tracePt t="17613" x="7308850" y="4648200"/>
          <p14:tracePt t="17627" x="7245350" y="4375150"/>
          <p14:tracePt t="17646" x="7156450" y="4038600"/>
          <p14:tracePt t="17663" x="7061200" y="3683000"/>
          <p14:tracePt t="17677" x="6972300" y="3422650"/>
          <p14:tracePt t="17693" x="6877050" y="3136900"/>
          <p14:tracePt t="17709" x="6845300" y="3086100"/>
          <p14:tracePt t="17726" x="6819900" y="3060700"/>
          <p14:tracePt t="17742" x="6819900" y="3054350"/>
          <p14:tracePt t="17758" x="6813550" y="3041650"/>
          <p14:tracePt t="18034" x="6927850" y="3067050"/>
          <p14:tracePt t="18047" x="7099300" y="3117850"/>
          <p14:tracePt t="18064" x="7321550" y="3175000"/>
          <p14:tracePt t="18076" x="7442200" y="3194050"/>
          <p14:tracePt t="18092" x="7518400" y="3206750"/>
          <p14:tracePt t="18131" x="7524750" y="3213100"/>
          <p14:tracePt t="18152" x="7524750" y="3219450"/>
          <p14:tracePt t="18165" x="7524750" y="3225800"/>
          <p14:tracePt t="18180" x="7486650" y="3225800"/>
          <p14:tracePt t="18193" x="7353300" y="3225800"/>
          <p14:tracePt t="18208" x="7080250" y="3143250"/>
          <p14:tracePt t="18225" x="6731000" y="3048000"/>
          <p14:tracePt t="18242" x="6451600" y="2997200"/>
          <p14:tracePt t="18258" x="6356350" y="2997200"/>
          <p14:tracePt t="18304" x="6369050" y="2997200"/>
          <p14:tracePt t="18307" x="6375400" y="2997200"/>
          <p14:tracePt t="18328" x="6489700" y="3003550"/>
          <p14:tracePt t="18342" x="6546850" y="3016250"/>
          <p14:tracePt t="18359" x="6699250" y="3048000"/>
          <p14:tracePt t="18375" x="6883400" y="3086100"/>
          <p14:tracePt t="18392" x="7073900" y="3130550"/>
          <p14:tracePt t="18409" x="7175500" y="3155950"/>
          <p14:tracePt t="18429" x="7188200" y="3162300"/>
          <p14:tracePt t="18465" x="7181850" y="3181350"/>
          <p14:tracePt t="18474" x="7156450" y="3181350"/>
          <p14:tracePt t="18491" x="7048500" y="3200400"/>
          <p14:tracePt t="18508" x="6896100" y="3238500"/>
          <p14:tracePt t="18525" x="6731000" y="3289300"/>
          <p14:tracePt t="18542" x="6692900" y="3295650"/>
          <p14:tracePt t="18601" x="6705600" y="3295650"/>
          <p14:tracePt t="18613" x="6737350" y="3270250"/>
          <p14:tracePt t="18625" x="6794500" y="3238500"/>
          <p14:tracePt t="18642" x="6883400" y="3200400"/>
          <p14:tracePt t="18658" x="6997700" y="3168650"/>
          <p14:tracePt t="18678" x="7042150" y="3155950"/>
          <p14:tracePt t="18694" x="7048500" y="3155950"/>
          <p14:tracePt t="18778" x="7035800" y="3162300"/>
          <p14:tracePt t="18792" x="6991350" y="3181350"/>
          <p14:tracePt t="18808" x="6896100" y="3206750"/>
          <p14:tracePt t="18824" x="6769100" y="3232150"/>
          <p14:tracePt t="18842" x="6642100" y="3244850"/>
          <p14:tracePt t="18858" x="6546850" y="3244850"/>
          <p14:tracePt t="18891" x="6534150" y="3244850"/>
          <p14:tracePt t="18907" x="6534150" y="3238500"/>
          <p14:tracePt t="18925" x="6604000" y="3225800"/>
          <p14:tracePt t="18941" x="6699250" y="3225800"/>
          <p14:tracePt t="18957" x="6813550" y="3225800"/>
          <p14:tracePt t="18974" x="6927850" y="3244850"/>
          <p14:tracePt t="18991" x="7023100" y="3263900"/>
          <p14:tracePt t="19011" x="7086600" y="3308350"/>
          <p14:tracePt t="19026" x="7112000" y="3321050"/>
          <p14:tracePt t="19092" x="7112000" y="3327400"/>
          <p14:tracePt t="19094" x="7092950" y="3333750"/>
          <p14:tracePt t="19109" x="7016750" y="3346450"/>
          <p14:tracePt t="19124" x="6832600" y="3346450"/>
          <p14:tracePt t="19141" x="6623050" y="3352800"/>
          <p14:tracePt t="19162" x="6464300" y="3378200"/>
          <p14:tracePt t="19175" x="6445250" y="3384550"/>
          <p14:tracePt t="19230" x="6457950" y="3384550"/>
          <p14:tracePt t="19233" x="6470650" y="3384550"/>
          <p14:tracePt t="19239" x="6483350" y="3384550"/>
          <p14:tracePt t="19258" x="6629400" y="3384550"/>
          <p14:tracePt t="19275" x="6813550" y="3384550"/>
          <p14:tracePt t="19293" x="6997700" y="3371850"/>
          <p14:tracePt t="19307" x="7042150" y="3371850"/>
          <p14:tracePt t="19343" x="7048500" y="3371850"/>
          <p14:tracePt t="19361" x="7010400" y="3403600"/>
          <p14:tracePt t="19374" x="6921500" y="3467100"/>
          <p14:tracePt t="19392" x="6781800" y="3606800"/>
          <p14:tracePt t="19408" x="6692900" y="3752850"/>
          <p14:tracePt t="19424" x="6629400" y="3860800"/>
          <p14:tracePt t="19441" x="6604000" y="3943350"/>
          <p14:tracePt t="19458" x="6604000" y="4051300"/>
          <p14:tracePt t="19474" x="6591300" y="4203700"/>
          <p14:tracePt t="19492" x="6623050" y="4324350"/>
          <p14:tracePt t="19508" x="6750050" y="4432300"/>
          <p14:tracePt t="19524" x="6921500" y="4495800"/>
          <p14:tracePt t="19541" x="7073900" y="4540250"/>
          <p14:tracePt t="19558" x="7226300" y="4597400"/>
          <p14:tracePt t="19575" x="7327900" y="4654550"/>
          <p14:tracePt t="19590" x="7397750" y="4699000"/>
          <p14:tracePt t="19592" x="7404100" y="4711700"/>
          <p14:tracePt t="19608" x="7429500" y="4743450"/>
          <p14:tracePt t="19624" x="7448550" y="4787900"/>
          <p14:tracePt t="19641" x="7467600" y="4845050"/>
          <p14:tracePt t="19657" x="7467600" y="4883150"/>
          <p14:tracePt t="19673" x="7467600" y="4914900"/>
          <p14:tracePt t="19690" x="7448550" y="4927600"/>
          <p14:tracePt t="19708" x="7429500" y="4940300"/>
          <p14:tracePt t="19724" x="7391400" y="4946650"/>
          <p14:tracePt t="19741" x="7270750" y="4895850"/>
          <p14:tracePt t="19762" x="7042150" y="4705350"/>
          <p14:tracePt t="19773" x="6915150" y="4476750"/>
          <p14:tracePt t="19792" x="6788150" y="3962400"/>
          <p14:tracePt t="19808" x="6800850" y="3511550"/>
          <p14:tracePt t="19824" x="6927850" y="3117850"/>
          <p14:tracePt t="19845" x="7137400" y="2819400"/>
          <p14:tracePt t="19860" x="7226300" y="2667000"/>
          <p14:tracePt t="19874" x="7251700" y="2628900"/>
          <p14:tracePt t="19893" x="7264400" y="2622550"/>
          <p14:tracePt t="19949" x="7270750" y="2622550"/>
          <p14:tracePt t="19962" x="7270750" y="2635250"/>
          <p14:tracePt t="19974" x="7251700" y="2667000"/>
          <p14:tracePt t="19991" x="7200900" y="2730500"/>
          <p14:tracePt t="20007" x="7156450" y="2787650"/>
          <p14:tracePt t="20024" x="7054850" y="2844800"/>
          <p14:tracePt t="20041" x="6940550" y="2914650"/>
          <p14:tracePt t="20058" x="6826250" y="2946400"/>
          <p14:tracePt t="20074" x="6769100" y="2959100"/>
          <p14:tracePt t="20090" x="6762750" y="2959100"/>
          <p14:tracePt t="20113" x="6762750" y="2965450"/>
          <p14:tracePt t="20122" x="6769100" y="2965450"/>
          <p14:tracePt t="20142" x="6845300" y="2965450"/>
          <p14:tracePt t="20162" x="6934200" y="2946400"/>
          <p14:tracePt t="20175" x="7010400" y="2933700"/>
          <p14:tracePt t="20191" x="7067550" y="2927350"/>
          <p14:tracePt t="20208" x="7092950" y="2927350"/>
          <p14:tracePt t="20222" x="7105650" y="2927350"/>
          <p14:tracePt t="20263" x="7099300" y="2933700"/>
          <p14:tracePt t="20273" x="7073900" y="2959100"/>
          <p14:tracePt t="20289" x="7004050" y="2997200"/>
          <p14:tracePt t="20306" x="6896100" y="3073400"/>
          <p14:tracePt t="20323" x="6800850" y="3194050"/>
          <p14:tracePt t="20339" x="6731000" y="3302000"/>
          <p14:tracePt t="20358" x="6699250" y="3352800"/>
          <p14:tracePt t="20376" x="6692900" y="3365500"/>
          <p14:tracePt t="20403" x="6692900" y="3371850"/>
          <p14:tracePt t="20433" x="6692900" y="3378200"/>
          <p14:tracePt t="20440" x="6699250" y="3378200"/>
          <p14:tracePt t="20442" x="6705600" y="3378200"/>
          <p14:tracePt t="20457" x="6737350" y="3365500"/>
          <p14:tracePt t="20474" x="6762750" y="3359150"/>
          <p14:tracePt t="20494" x="6838950" y="3333750"/>
          <p14:tracePt t="20508" x="6889750" y="3321050"/>
          <p14:tracePt t="20523" x="6965950" y="3308350"/>
          <p14:tracePt t="20540" x="7048500" y="3282950"/>
          <p14:tracePt t="20556" x="7112000" y="3257550"/>
          <p14:tracePt t="20573" x="7150100" y="3238500"/>
          <p14:tracePt t="20590" x="7169150" y="3219450"/>
          <p14:tracePt t="20681" x="7150100" y="3219450"/>
          <p14:tracePt t="20683" x="7137400" y="3219450"/>
          <p14:tracePt t="20690" x="7099300" y="3225800"/>
          <p14:tracePt t="20708" x="6978650" y="3257550"/>
          <p14:tracePt t="20722" x="6838950" y="3295650"/>
          <p14:tracePt t="20740" x="6711950" y="3321050"/>
          <p14:tracePt t="20757" x="6654800" y="3346450"/>
          <p14:tracePt t="20774" x="6642100" y="3346450"/>
          <p14:tracePt t="20826" x="6673850" y="3314700"/>
          <p14:tracePt t="20829" x="6692900" y="3308350"/>
          <p14:tracePt t="20841" x="6737350" y="3289300"/>
          <p14:tracePt t="20861" x="6870700" y="3257550"/>
          <p14:tracePt t="20875" x="6997700" y="3219450"/>
          <p14:tracePt t="20890" x="7156450" y="3194050"/>
          <p14:tracePt t="20907" x="7270750" y="3194050"/>
          <p14:tracePt t="20924" x="7289800" y="3194050"/>
          <p14:tracePt t="20980" x="7289800" y="3206750"/>
          <p14:tracePt t="20983" x="7277100" y="3213100"/>
          <p14:tracePt t="20989" x="7270750" y="3213100"/>
          <p14:tracePt t="21007" x="7162800" y="3270250"/>
          <p14:tracePt t="21024" x="7016750" y="3302000"/>
          <p14:tracePt t="21040" x="6819900" y="3321050"/>
          <p14:tracePt t="21056" x="6692900" y="3321050"/>
          <p14:tracePt t="21075" x="6654800" y="3321050"/>
          <p14:tracePt t="21110" x="6654800" y="3314700"/>
          <p14:tracePt t="21124" x="6673850" y="3289300"/>
          <p14:tracePt t="21141" x="6743700" y="3263900"/>
          <p14:tracePt t="21157" x="6877050" y="3225800"/>
          <p14:tracePt t="21173" x="7048500" y="3194050"/>
          <p14:tracePt t="21190" x="7156450" y="3181350"/>
          <p14:tracePt t="21206" x="7181850" y="3181350"/>
          <p14:tracePt t="21268" x="7181850" y="3194050"/>
          <p14:tracePt t="21273" x="7162800" y="3206750"/>
          <p14:tracePt t="21289" x="7143750" y="3219450"/>
          <p14:tracePt t="21306" x="7143750" y="3225800"/>
          <p14:tracePt t="21323" x="7131050" y="3238500"/>
          <p14:tracePt t="21341" x="7112000" y="3270250"/>
          <p14:tracePt t="21357" x="7092950" y="3289300"/>
          <p14:tracePt t="21374" x="7073900" y="3295650"/>
          <p14:tracePt t="21391" x="7048500" y="3314700"/>
          <p14:tracePt t="21407" x="7035800" y="3333750"/>
          <p14:tracePt t="21427" x="7029450" y="3333750"/>
          <p14:tracePt t="21441" x="7023100" y="3340100"/>
          <p14:tracePt t="21474" x="7010400" y="3346450"/>
          <p14:tracePt t="22623" x="7010400" y="3397250"/>
          <p14:tracePt t="22640" x="7010400" y="3403600"/>
          <p14:tracePt t="25089" x="6953250" y="3467100"/>
          <p14:tracePt t="25106" x="6838950" y="3543300"/>
          <p14:tracePt t="25126" x="6661150" y="3651250"/>
          <p14:tracePt t="25144" x="6565900" y="3702050"/>
          <p14:tracePt t="25155" x="6527800" y="3714750"/>
          <p14:tracePt t="25322" x="6502400" y="3733800"/>
          <p14:tracePt t="25338" x="6451600" y="3784600"/>
          <p14:tracePt t="25353" x="6426200" y="3848100"/>
          <p14:tracePt t="25372" x="6381750" y="3898900"/>
          <p14:tracePt t="25388" x="6369050" y="3949700"/>
          <p14:tracePt t="25405" x="6362700" y="3994150"/>
          <p14:tracePt t="25422" x="6362700" y="4032250"/>
          <p14:tracePt t="25438" x="6394450" y="4083050"/>
          <p14:tracePt t="25455" x="6426200" y="4127500"/>
          <p14:tracePt t="25472" x="6432550" y="4133850"/>
          <p14:tracePt t="25538" x="6457950" y="4178300"/>
          <p14:tracePt t="25554" x="6464300" y="4191000"/>
          <p14:tracePt t="25572" x="6464300" y="4229100"/>
          <p14:tracePt t="25589" x="6470650" y="4273550"/>
          <p14:tracePt t="25590" x="6470650" y="4286250"/>
          <p14:tracePt t="25604" x="6470650" y="4311650"/>
          <p14:tracePt t="25622" x="6470650" y="4368800"/>
          <p14:tracePt t="25637" x="6470650" y="4406900"/>
          <p14:tracePt t="25656" x="6457950" y="4476750"/>
          <p14:tracePt t="25672" x="6451600" y="4533900"/>
          <p14:tracePt t="25689" x="6426200" y="4616450"/>
          <p14:tracePt t="25705" x="6356350" y="4743450"/>
          <p14:tracePt t="25722" x="6330950" y="4826000"/>
          <p14:tracePt t="25738" x="6330950" y="4864100"/>
          <p14:tracePt t="25754" x="6330950" y="4895850"/>
          <p14:tracePt t="25772" x="6343650" y="4921250"/>
          <p14:tracePt t="25791" x="6419850" y="4953000"/>
          <p14:tracePt t="25809" x="6534150" y="4972050"/>
          <p14:tracePt t="25822" x="6604000" y="4991100"/>
          <p14:tracePt t="25839" x="6673850" y="5016500"/>
          <p14:tracePt t="25854" x="6718300" y="5035550"/>
          <p14:tracePt t="25872" x="6762750" y="5067300"/>
          <p14:tracePt t="25887" x="6800850" y="5099050"/>
          <p14:tracePt t="25905" x="6858000" y="5168900"/>
          <p14:tracePt t="25922" x="6915150" y="5251450"/>
          <p14:tracePt t="25941" x="6940550" y="5283200"/>
          <p14:tracePt t="25962" x="6946900" y="5302250"/>
          <p14:tracePt t="25971" x="6946900" y="5321300"/>
          <p14:tracePt t="25988" x="6946900" y="5346700"/>
          <p14:tracePt t="26006" x="6946900" y="5391150"/>
          <p14:tracePt t="26022" x="6915150" y="5435600"/>
          <p14:tracePt t="26038" x="6845300" y="5486400"/>
          <p14:tracePt t="26054" x="6654800" y="5562600"/>
          <p14:tracePt t="26071" x="6362700" y="5632450"/>
          <p14:tracePt t="26088" x="6076950" y="5708650"/>
          <p14:tracePt t="26089" x="6032500" y="5721350"/>
          <p14:tracePt t="26104" x="5943600" y="5765800"/>
          <p14:tracePt t="26121" x="5937250" y="5778500"/>
          <p14:tracePt t="26155" x="5962650" y="5721350"/>
          <p14:tracePt t="26171" x="5988050" y="5581650"/>
          <p14:tracePt t="26187" x="5988050" y="5422900"/>
          <p14:tracePt t="26203" x="5969000" y="5353050"/>
          <p14:tracePt t="26221" x="5956300" y="5340350"/>
          <p14:tracePt t="26242" x="5949950" y="5340350"/>
          <p14:tracePt t="26273" x="5930900" y="5340350"/>
          <p14:tracePt t="26288" x="5873750" y="5410200"/>
          <p14:tracePt t="26304" x="5746750" y="5619750"/>
          <p14:tracePt t="26321" x="5626100" y="5962650"/>
          <p14:tracePt t="26338" x="5581650" y="6324600"/>
          <p14:tracePt t="26355" x="5581650" y="6426200"/>
          <p14:tracePt t="26388" x="5581650" y="6432550"/>
          <p14:tracePt t="26455" x="5575300" y="6438900"/>
          <p14:tracePt t="26462" x="5562600" y="6438900"/>
          <p14:tracePt t="26470" x="5549900" y="6432550"/>
          <p14:tracePt t="26489" x="5505450" y="6400800"/>
          <p14:tracePt t="26505" x="5461000" y="6381750"/>
          <p14:tracePt t="26521" x="5422900" y="6369050"/>
          <p14:tracePt t="26542" x="5327650" y="6369050"/>
          <p14:tracePt t="26555" x="5124450" y="6369050"/>
          <p14:tracePt t="26571" x="4883150" y="6369050"/>
          <p14:tracePt t="26588" x="4654550" y="6407150"/>
          <p14:tracePt t="26604" x="4502150" y="6413500"/>
          <p14:tracePt t="26621" x="4349750" y="6413500"/>
          <p14:tracePt t="26641" x="4216400" y="6413500"/>
          <p14:tracePt t="26657" x="4165600" y="6413500"/>
          <p14:tracePt t="26671" x="4121150" y="6413500"/>
          <p14:tracePt t="26688" x="4095750" y="6400800"/>
          <p14:tracePt t="26708" x="4070350" y="6388100"/>
          <p14:tracePt t="26720" x="4051300" y="6369050"/>
          <p14:tracePt t="26738" x="4032250" y="6350000"/>
          <p14:tracePt t="26753" x="4006850" y="6330950"/>
          <p14:tracePt t="26770" x="3968750" y="6305550"/>
          <p14:tracePt t="26786" x="3956050" y="6286500"/>
          <p14:tracePt t="26806" x="3949700" y="6286500"/>
          <p14:tracePt t="26837" x="3937000" y="6273800"/>
          <p14:tracePt t="26854" x="3930650" y="6267450"/>
          <p14:tracePt t="26869" x="3917950" y="6267450"/>
          <p14:tracePt t="26887" x="3898900" y="6261100"/>
          <p14:tracePt t="26903" x="3886200" y="6254750"/>
          <p14:tracePt t="26920" x="3879850" y="6242050"/>
          <p14:tracePt t="27150" x="3886200" y="6242050"/>
          <p14:tracePt t="27153" x="3898900" y="6242050"/>
          <p14:tracePt t="27157" x="3917950" y="6242050"/>
          <p14:tracePt t="27171" x="3968750" y="6229350"/>
          <p14:tracePt t="27187" x="4076700" y="6203950"/>
          <p14:tracePt t="27204" x="4191000" y="6184900"/>
          <p14:tracePt t="27221" x="4305300" y="6178550"/>
          <p14:tracePt t="27237" x="4375150" y="6178550"/>
          <p14:tracePt t="27258" x="4413250" y="6178550"/>
          <p14:tracePt t="27273" x="4432300" y="6178550"/>
          <p14:tracePt t="27290" x="4451350" y="6178550"/>
          <p14:tracePt t="27305" x="4483100" y="6178550"/>
          <p14:tracePt t="27320" x="4502150" y="6178550"/>
          <p14:tracePt t="27336" x="4533900" y="6178550"/>
          <p14:tracePt t="27354" x="4578350" y="6184900"/>
          <p14:tracePt t="27370" x="4616450" y="6197600"/>
          <p14:tracePt t="27387" x="4667250" y="6210300"/>
          <p14:tracePt t="27405" x="4692650" y="6210300"/>
          <p14:tracePt t="27420" x="4718050" y="6210300"/>
          <p14:tracePt t="27436" x="4737100" y="6210300"/>
          <p14:tracePt t="27456" x="4768850" y="6210300"/>
          <p14:tracePt t="27470" x="4787900" y="6216650"/>
          <p14:tracePt t="27487" x="4800600" y="6223000"/>
          <p14:tracePt t="27508" x="4826000" y="6223000"/>
          <p14:tracePt t="27520" x="4838700" y="6223000"/>
          <p14:tracePt t="27537" x="4870450" y="6223000"/>
          <p14:tracePt t="27554" x="4902200" y="6229350"/>
          <p14:tracePt t="27570" x="4933950" y="6229350"/>
          <p14:tracePt t="27587" x="4959350" y="6229350"/>
          <p14:tracePt t="27589" x="4972050" y="6229350"/>
          <p14:tracePt t="27606" x="5010150" y="6229350"/>
          <p14:tracePt t="27623" x="5073650" y="6242050"/>
          <p14:tracePt t="27641" x="5149850" y="6261100"/>
          <p14:tracePt t="27654" x="5187950" y="6261100"/>
          <p14:tracePt t="27670" x="5200650" y="6261100"/>
          <p14:tracePt t="28108" x="5219700" y="6261100"/>
          <p14:tracePt t="28116" x="5238750" y="6261100"/>
          <p14:tracePt t="28121" x="5251450" y="6261100"/>
          <p14:tracePt t="28137" x="5295900" y="6261100"/>
          <p14:tracePt t="28155" x="5365750" y="6261100"/>
          <p14:tracePt t="28187" x="5473700" y="6261100"/>
          <p14:tracePt t="28220" x="5575300" y="6248400"/>
          <p14:tracePt t="28255" x="5619750" y="6248400"/>
          <p14:tracePt t="28271" x="5626100" y="6248400"/>
          <p14:tracePt t="28286" x="5651500" y="6248400"/>
          <p14:tracePt t="28305" x="5670550" y="6248400"/>
          <p14:tracePt t="28322" x="5689600" y="6248400"/>
          <p14:tracePt t="28337" x="5721350" y="6248400"/>
          <p14:tracePt t="28353" x="5753100" y="6248400"/>
          <p14:tracePt t="28368" x="5772150" y="6248400"/>
          <p14:tracePt t="28386" x="5778500" y="6248400"/>
          <p14:tracePt t="28404" x="5791200" y="6248400"/>
          <p14:tracePt t="28842" x="5803900" y="6191250"/>
          <p14:tracePt t="28852" x="5810250" y="6146800"/>
          <p14:tracePt t="28869" x="5829300" y="6076950"/>
          <p14:tracePt t="28890" x="5829300" y="5981700"/>
          <p14:tracePt t="28902" x="5829300" y="5924550"/>
          <p14:tracePt t="28919" x="5829300" y="5759450"/>
          <p14:tracePt t="28953" x="5683250" y="5238750"/>
          <p14:tracePt t="28986" x="5168900" y="4540250"/>
          <p14:tracePt t="29021" x="4572000" y="4070350"/>
          <p14:tracePt t="29037" x="4286250" y="3879850"/>
          <p14:tracePt t="29053" x="4013200" y="3702050"/>
          <p14:tracePt t="29070" x="3822700" y="3575050"/>
          <p14:tracePt t="29086" x="3746500" y="3524250"/>
          <p14:tracePt t="29103" x="3740150" y="3517900"/>
          <p14:tracePt t="29278" x="3740150" y="3505200"/>
          <p14:tracePt t="29290" x="3740150" y="3473450"/>
          <p14:tracePt t="29299" x="3752850" y="3460750"/>
          <p14:tracePt t="29320" x="3790950" y="3448050"/>
          <p14:tracePt t="29336" x="3829050" y="3448050"/>
          <p14:tracePt t="29353" x="3867150" y="3448050"/>
          <p14:tracePt t="29372" x="3898900" y="3448050"/>
          <p14:tracePt t="29387" x="3924300" y="3454400"/>
          <p14:tracePt t="29402" x="3930650" y="3460750"/>
          <p14:tracePt t="29436" x="3943350" y="3467100"/>
          <p14:tracePt t="29455" x="3962400" y="3473450"/>
          <p14:tracePt t="29471" x="3975100" y="3479800"/>
          <p14:tracePt t="29489" x="3987800" y="3486150"/>
          <p14:tracePt t="29504" x="4013200" y="3505200"/>
          <p14:tracePt t="29520" x="4051300" y="3517900"/>
          <p14:tracePt t="29536" x="4083050" y="3530600"/>
          <p14:tracePt t="29552" x="4114800" y="3556000"/>
          <p14:tracePt t="29571" x="4165600" y="3587750"/>
          <p14:tracePt t="29587" x="4210050" y="3619500"/>
          <p14:tracePt t="29603" x="4241800" y="3638550"/>
          <p14:tracePt t="29624" x="4279900" y="3663950"/>
          <p14:tracePt t="29636" x="4298950" y="3676650"/>
          <p14:tracePt t="29655" x="4318000" y="3695700"/>
          <p14:tracePt t="29671" x="4330700" y="3702050"/>
          <p14:tracePt t="29686" x="4356100" y="3721100"/>
          <p14:tracePt t="29718" x="4368800" y="3727450"/>
          <p14:tracePt t="30176" x="4368800" y="3733800"/>
          <p14:tracePt t="30190" x="4368800" y="3740150"/>
          <p14:tracePt t="30206" x="4375150" y="3746500"/>
          <p14:tracePt t="30218" x="4375150" y="3759200"/>
          <p14:tracePt t="30239" x="4381500" y="3765550"/>
          <p14:tracePt t="30269" x="4425950" y="3803650"/>
          <p14:tracePt t="30285" x="4451350" y="3816350"/>
          <p14:tracePt t="30302" x="4464050" y="3822700"/>
          <p14:tracePt t="30318" x="4495800" y="3835400"/>
          <p14:tracePt t="30336" x="4527550" y="3841750"/>
          <p14:tracePt t="30352" x="4546600" y="3848100"/>
          <p14:tracePt t="30369" x="4584700" y="3867150"/>
          <p14:tracePt t="30385" x="4616450" y="3873500"/>
          <p14:tracePt t="30401" x="4648200" y="3886200"/>
          <p14:tracePt t="30419" x="4667250" y="3898900"/>
          <p14:tracePt t="30434" x="4679950" y="3911600"/>
          <p14:tracePt t="30453" x="4711700" y="3930650"/>
          <p14:tracePt t="30470" x="4743450" y="3956050"/>
          <p14:tracePt t="30485" x="4781550" y="3968750"/>
          <p14:tracePt t="30502" x="4800600" y="3981450"/>
          <p14:tracePt t="30518" x="4832350" y="4006850"/>
          <p14:tracePt t="30536" x="4851400" y="4013200"/>
          <p14:tracePt t="30644" x="4851400" y="4025900"/>
          <p14:tracePt t="30653" x="4851400" y="4032250"/>
          <p14:tracePt t="30655" x="4851400" y="4038600"/>
          <p14:tracePt t="30668" x="4819650" y="4064000"/>
          <p14:tracePt t="30686" x="4749800" y="4108450"/>
          <p14:tracePt t="30702" x="4686300" y="4140200"/>
          <p14:tracePt t="30719" x="4629150" y="4146550"/>
          <p14:tracePt t="30740" x="4559300" y="4152900"/>
          <p14:tracePt t="30753" x="4521200" y="4152900"/>
          <p14:tracePt t="30769" x="4451350" y="4152900"/>
          <p14:tracePt t="30786" x="4381500" y="4152900"/>
          <p14:tracePt t="30802" x="4286250" y="4152900"/>
          <p14:tracePt t="30821" x="4184650" y="4140200"/>
          <p14:tracePt t="30837" x="4064000" y="4089400"/>
          <p14:tracePt t="30852" x="4013200" y="4057650"/>
          <p14:tracePt t="30872" x="3981450" y="4025900"/>
          <p14:tracePt t="30885" x="3943350" y="3994150"/>
          <p14:tracePt t="30902" x="3924300" y="3962400"/>
          <p14:tracePt t="30919" x="3886200" y="3898900"/>
          <p14:tracePt t="30935" x="3848100" y="3835400"/>
          <p14:tracePt t="30952" x="3829050" y="3784600"/>
          <p14:tracePt t="30973" x="3810000" y="3708400"/>
          <p14:tracePt t="30985" x="3810000" y="3689350"/>
          <p14:tracePt t="31002" x="3810000" y="3676650"/>
          <p14:tracePt t="31022" x="3810000" y="3663950"/>
          <p14:tracePt t="31034" x="3810000" y="3644900"/>
          <p14:tracePt t="31052" x="3822700" y="3613150"/>
          <p14:tracePt t="31072" x="3873500" y="3581400"/>
          <p14:tracePt t="31087" x="3917950" y="3562350"/>
          <p14:tracePt t="31091" x="3930650" y="3556000"/>
          <p14:tracePt t="31102" x="3956050" y="3549650"/>
          <p14:tracePt t="31119" x="4044950" y="3530600"/>
          <p14:tracePt t="31135" x="4133850" y="3517900"/>
          <p14:tracePt t="31152" x="4241800" y="3517900"/>
          <p14:tracePt t="31172" x="4387850" y="3517900"/>
          <p14:tracePt t="31187" x="4464050" y="3517900"/>
          <p14:tracePt t="31203" x="4502150" y="3517900"/>
          <p14:tracePt t="31217" x="4533900" y="3517900"/>
          <p14:tracePt t="31235" x="4578350" y="3517900"/>
          <p14:tracePt t="31252" x="4635500" y="3543300"/>
          <p14:tracePt t="31267" x="4673600" y="3549650"/>
          <p14:tracePt t="31285" x="4730750" y="3587750"/>
          <p14:tracePt t="31302" x="4775200" y="3619500"/>
          <p14:tracePt t="31321" x="4800600" y="3644900"/>
          <p14:tracePt t="31416" x="4813300" y="3644900"/>
          <p14:tracePt t="31432" x="4845050" y="3689350"/>
          <p14:tracePt t="31437" x="4851400" y="3695700"/>
          <p14:tracePt t="31452" x="4870450" y="3727450"/>
          <p14:tracePt t="31469" x="4895850" y="3771900"/>
          <p14:tracePt t="31485" x="4914900" y="3790950"/>
          <p14:tracePt t="31502" x="4946650" y="3816350"/>
          <p14:tracePt t="31519" x="4965700" y="3841750"/>
          <p14:tracePt t="31535" x="4984750" y="3873500"/>
          <p14:tracePt t="31552" x="4991100" y="3898900"/>
          <p14:tracePt t="31568" x="4991100" y="3930650"/>
          <p14:tracePt t="31584" x="4991100" y="3975100"/>
          <p14:tracePt t="31602" x="4991100" y="4006850"/>
          <p14:tracePt t="31622" x="4953000" y="4038600"/>
          <p14:tracePt t="31637" x="4902200" y="4083050"/>
          <p14:tracePt t="31652" x="4813300" y="4140200"/>
          <p14:tracePt t="31669" x="4705350" y="4210050"/>
          <p14:tracePt t="31685" x="4616450" y="4260850"/>
          <p14:tracePt t="31702" x="4533900" y="4286250"/>
          <p14:tracePt t="31717" x="4457700" y="4305300"/>
          <p14:tracePt t="31735" x="4330700" y="4311650"/>
          <p14:tracePt t="31752" x="4178300" y="4311650"/>
          <p14:tracePt t="31772" x="4032250" y="4298950"/>
          <p14:tracePt t="31786" x="3860800" y="4254500"/>
          <p14:tracePt t="31805" x="3765550" y="4222750"/>
          <p14:tracePt t="31817" x="3721100" y="4216400"/>
          <p14:tracePt t="31835" x="3632200" y="4171950"/>
          <p14:tracePt t="31852" x="3498850" y="4070350"/>
          <p14:tracePt t="31869" x="3384550" y="3956050"/>
          <p14:tracePt t="31885" x="3333750" y="3886200"/>
          <p14:tracePt t="31901" x="3327400" y="3848100"/>
          <p14:tracePt t="31918" x="3327400" y="3784600"/>
          <p14:tracePt t="31936" x="3371850" y="3714750"/>
          <p14:tracePt t="31954" x="3454400" y="3619500"/>
          <p14:tracePt t="31969" x="3524250" y="3562350"/>
          <p14:tracePt t="31985" x="3606800" y="3505200"/>
          <p14:tracePt t="32002" x="3727450" y="3467100"/>
          <p14:tracePt t="32017" x="3867150" y="3441700"/>
          <p14:tracePt t="32035" x="4095750" y="3441700"/>
          <p14:tracePt t="32052" x="4273550" y="3441700"/>
          <p14:tracePt t="32068" x="4457700" y="3441700"/>
          <p14:tracePt t="32084" x="4622800" y="3441700"/>
          <p14:tracePt t="32106" x="4800600" y="3479800"/>
          <p14:tracePt t="32119" x="4927600" y="3517900"/>
          <p14:tracePt t="32135" x="5010150" y="3556000"/>
          <p14:tracePt t="32156" x="5086350" y="3619500"/>
          <p14:tracePt t="32170" x="5130800" y="3683000"/>
          <p14:tracePt t="32185" x="5168900" y="3740150"/>
          <p14:tracePt t="32202" x="5168900" y="3803650"/>
          <p14:tracePt t="32218" x="5168900" y="3892550"/>
          <p14:tracePt t="32235" x="5111750" y="4019550"/>
          <p14:tracePt t="32251" x="4997450" y="4133850"/>
          <p14:tracePt t="32268" x="4749800" y="4279900"/>
          <p14:tracePt t="32285" x="4533900" y="4368800"/>
          <p14:tracePt t="32301" x="4311650" y="4432300"/>
          <p14:tracePt t="32322" x="4076700" y="4464050"/>
          <p14:tracePt t="32335" x="3994150" y="4464050"/>
          <p14:tracePt t="32352" x="3911600" y="4432300"/>
          <p14:tracePt t="32368" x="3905250" y="4432300"/>
          <p14:tracePt t="32385" x="3905250" y="4400550"/>
          <p14:tracePt t="32402" x="3905250" y="4349750"/>
          <p14:tracePt t="32418" x="3937000" y="4279900"/>
          <p14:tracePt t="32434" x="3968750" y="4267200"/>
          <p14:tracePt t="32451" x="3987800" y="4254500"/>
          <p14:tracePt t="32469" x="4000500" y="4254500"/>
          <p14:tracePt t="32546" x="4006850" y="4248150"/>
          <p14:tracePt t="32674" x="4006850" y="4241800"/>
          <p14:tracePt t="32677" x="4019550" y="4241800"/>
          <p14:tracePt t="32683" x="4032250" y="4241800"/>
          <p14:tracePt t="32703" x="4057650" y="4241800"/>
          <p14:tracePt t="32718" x="4070350" y="4241800"/>
          <p14:tracePt t="32736" x="4076700" y="4241800"/>
          <p14:tracePt t="32751" x="4089400" y="4241800"/>
          <p14:tracePt t="32770" x="4095750" y="4241800"/>
          <p14:tracePt t="32943" x="4121150" y="4254500"/>
          <p14:tracePt t="32947" x="4133850" y="4267200"/>
          <p14:tracePt t="32953" x="4146550" y="4273550"/>
          <p14:tracePt t="32972" x="4152900" y="4286250"/>
          <p14:tracePt t="33120" x="4165600" y="4292600"/>
          <p14:tracePt t="33123" x="4178300" y="4292600"/>
          <p14:tracePt t="33134" x="4197350" y="4292600"/>
          <p14:tracePt t="33151" x="4248150" y="4292600"/>
          <p14:tracePt t="33166" x="4311650" y="4286250"/>
          <p14:tracePt t="33184" x="4368800" y="4286250"/>
          <p14:tracePt t="33205" x="4464050" y="4286250"/>
          <p14:tracePt t="33217" x="4572000" y="4298950"/>
          <p14:tracePt t="33234" x="4806950" y="4298950"/>
          <p14:tracePt t="33251" x="5003800" y="4298950"/>
          <p14:tracePt t="33266" x="5143500" y="4298950"/>
          <p14:tracePt t="33283" x="5238750" y="4298950"/>
          <p14:tracePt t="33304" x="5289550" y="4292600"/>
          <p14:tracePt t="33319" x="5308600" y="4292600"/>
          <p14:tracePt t="33333" x="5327650" y="4292600"/>
          <p14:tracePt t="33351" x="5359400" y="4292600"/>
          <p14:tracePt t="33372" x="5397500" y="4292600"/>
          <p14:tracePt t="33385" x="5416550" y="4292600"/>
          <p14:tracePt t="33401" x="5435600" y="4292600"/>
          <p14:tracePt t="33417" x="5448300" y="4292600"/>
          <p14:tracePt t="33434" x="5467350" y="4292600"/>
          <p14:tracePt t="33450" x="5486400" y="4298950"/>
          <p14:tracePt t="33467" x="5524500" y="4311650"/>
          <p14:tracePt t="33484" x="5556250" y="4324350"/>
          <p14:tracePt t="33501" x="5568950" y="4330700"/>
          <p14:tracePt t="33541" x="5588000" y="4337050"/>
          <p14:tracePt t="33550" x="5613400" y="4349750"/>
          <p14:tracePt t="33567" x="5657850" y="4356100"/>
          <p14:tracePt t="33587" x="5727700" y="4375150"/>
          <p14:tracePt t="33595" x="5765800" y="4381500"/>
          <p14:tracePt t="33602" x="5810250" y="4381500"/>
          <p14:tracePt t="33618" x="5911850" y="4381500"/>
          <p14:tracePt t="33634" x="6032500" y="4381500"/>
          <p14:tracePt t="33650" x="6165850" y="4381500"/>
          <p14:tracePt t="33667" x="6311900" y="4337050"/>
          <p14:tracePt t="33684" x="6400800" y="4292600"/>
          <p14:tracePt t="33700" x="6432550" y="4279900"/>
          <p14:tracePt t="33717" x="6445250" y="4273550"/>
          <p14:tracePt t="33753" x="6445250" y="4267200"/>
          <p14:tracePt t="33769" x="6477000" y="4260850"/>
          <p14:tracePt t="33787" x="6565900" y="4241800"/>
          <p14:tracePt t="33802" x="6718300" y="4197350"/>
          <p14:tracePt t="33817" x="6921500" y="4140200"/>
          <p14:tracePt t="33836" x="7207250" y="4013200"/>
          <p14:tracePt t="33851" x="7486650" y="3854450"/>
          <p14:tracePt t="33870" x="7727950" y="3714750"/>
          <p14:tracePt t="33885" x="7886700" y="3619500"/>
          <p14:tracePt t="33902" x="7950200" y="3575050"/>
          <p14:tracePt t="33995" x="7956550" y="3575050"/>
          <p14:tracePt t="33997" x="7962900" y="3581400"/>
          <p14:tracePt t="34001" x="7962900" y="3600450"/>
          <p14:tracePt t="34018" x="7899400" y="3784600"/>
          <p14:tracePt t="34034" x="7727950" y="4038600"/>
          <p14:tracePt t="34050" x="7562850" y="4292600"/>
          <p14:tracePt t="34070" x="7404100" y="4457700"/>
          <p14:tracePt t="34083" x="7346950" y="4502150"/>
          <p14:tracePt t="34086" x="7334250" y="4514850"/>
          <p14:tracePt t="34152" x="7321550" y="4521200"/>
          <p14:tracePt t="34159" x="7321550" y="4514850"/>
          <p14:tracePt t="34167" x="7308850" y="4464050"/>
          <p14:tracePt t="34184" x="7283450" y="4235450"/>
          <p14:tracePt t="34199" x="7283450" y="4032250"/>
          <p14:tracePt t="34217" x="7372350" y="3886200"/>
          <p14:tracePt t="34235" x="7499350" y="3733800"/>
          <p14:tracePt t="34250" x="7708900" y="3568700"/>
          <p14:tracePt t="34268" x="7867650" y="3454400"/>
          <p14:tracePt t="34284" x="7931150" y="3416300"/>
          <p14:tracePt t="34321" x="7937500" y="3429000"/>
          <p14:tracePt t="34334" x="7880350" y="3606800"/>
          <p14:tracePt t="34350" x="7778750" y="3822700"/>
          <p14:tracePt t="34367" x="7626350" y="4057650"/>
          <p14:tracePt t="34384" x="7461250" y="4292600"/>
          <p14:tracePt t="34400" x="7321550" y="4445000"/>
          <p14:tracePt t="34417" x="7283450" y="4464050"/>
          <p14:tracePt t="34450" x="7258050" y="4445000"/>
          <p14:tracePt t="34471" x="7251700" y="4324350"/>
          <p14:tracePt t="34484" x="7264400" y="4178300"/>
          <p14:tracePt t="34499" x="7366000" y="4025900"/>
          <p14:tracePt t="34515" x="7480300" y="3892550"/>
          <p14:tracePt t="34532" x="7581900" y="3810000"/>
          <p14:tracePt t="34549" x="7639050" y="3752850"/>
          <p14:tracePt t="34565" x="7658100" y="3746500"/>
          <p14:tracePt t="34611" x="7664450" y="3746500"/>
          <p14:tracePt t="34619" x="7664450" y="3752850"/>
          <p14:tracePt t="34633" x="7664450" y="3778250"/>
          <p14:tracePt t="34649" x="7664450" y="3797300"/>
          <p14:tracePt t="34666" x="7658100" y="3803650"/>
          <p14:tracePt t="35683" x="7512050" y="3835400"/>
          <p14:tracePt t="35686" x="7404100" y="3860800"/>
          <p14:tracePt t="35703" x="6902450" y="3937000"/>
          <p14:tracePt t="35717" x="6413500" y="4000500"/>
          <p14:tracePt t="35733" x="5664200" y="4025900"/>
          <p14:tracePt t="35767" x="4597400" y="4051300"/>
          <p14:tracePt t="35802" x="4514850" y="4051300"/>
          <p14:tracePt t="35850" x="4495800" y="4051300"/>
          <p14:tracePt t="35866" x="4457700" y="4051300"/>
          <p14:tracePt t="35883" x="4425950" y="4044950"/>
          <p14:tracePt t="35900" x="4394200" y="4038600"/>
          <p14:tracePt t="35916" x="4349750" y="4032250"/>
          <p14:tracePt t="35933" x="4286250" y="4006850"/>
          <p14:tracePt t="35950" x="4140200" y="3994150"/>
          <p14:tracePt t="35965" x="3924300" y="3994150"/>
          <p14:tracePt t="35983" x="3714750" y="4006850"/>
          <p14:tracePt t="36000" x="3644900" y="4032250"/>
          <p14:tracePt t="36080" x="3657600" y="4032250"/>
          <p14:tracePt t="36083" x="3670300" y="4032250"/>
          <p14:tracePt t="36100" x="3816350" y="4032250"/>
          <p14:tracePt t="36118" x="4178300" y="3987800"/>
          <p14:tracePt t="36136" x="4610100" y="3892550"/>
          <p14:tracePt t="36153" x="5168900" y="3765550"/>
          <p14:tracePt t="36166" x="5422900" y="3714750"/>
          <p14:tracePt t="36182" x="5575300" y="3708400"/>
          <p14:tracePt t="36203" x="5600700" y="370840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 name="投影片編號版面配置區 19"/>
          <p:cNvSpPr>
            <a:spLocks noGrp="1"/>
          </p:cNvSpPr>
          <p:nvPr>
            <p:ph type="sldNum" sz="quarter" idx="12"/>
          </p:nvPr>
        </p:nvSpPr>
        <p:spPr>
          <a:xfrm>
            <a:off x="6553200" y="6165304"/>
            <a:ext cx="2133600" cy="476250"/>
          </a:xfrm>
        </p:spPr>
        <p:txBody>
          <a:bodyPr/>
          <a:lstStyle/>
          <a:p>
            <a:fld id="{73DA0BB7-265A-403C-9275-D587AB510EDC}" type="slidenum">
              <a:rPr lang="zh-TW" altLang="en-US" smtClean="0"/>
              <a:t>12</a:t>
            </a:fld>
            <a:endParaRPr lang="zh-TW" altLang="en-US" dirty="0"/>
          </a:p>
        </p:txBody>
      </p:sp>
      <p:sp>
        <p:nvSpPr>
          <p:cNvPr id="13" name="文字方塊 12"/>
          <p:cNvSpPr txBox="1"/>
          <p:nvPr/>
        </p:nvSpPr>
        <p:spPr>
          <a:xfrm>
            <a:off x="2812400" y="8055049"/>
            <a:ext cx="5197371" cy="954107"/>
          </a:xfrm>
          <a:prstGeom prst="rect">
            <a:avLst/>
          </a:prstGeom>
          <a:solidFill>
            <a:srgbClr val="FFFF00"/>
          </a:solidFill>
          <a:ln w="38100">
            <a:solidFill>
              <a:srgbClr val="FF0000"/>
            </a:solidFill>
          </a:ln>
        </p:spPr>
        <p:txBody>
          <a:bodyPr wrap="square" rtlCol="0">
            <a:spAutoFit/>
          </a:bodyPr>
          <a:lstStyle>
            <a:defPPr>
              <a:defRPr lang="zh-TW"/>
            </a:defPPr>
            <a:lvl1pPr>
              <a:defRPr sz="2800">
                <a:solidFill>
                  <a:srgbClr val="FF0000"/>
                </a:solidFill>
              </a:defRPr>
            </a:lvl1pPr>
          </a:lstStyle>
          <a:p>
            <a:pPr algn="ctr"/>
            <a:r>
              <a:rPr lang="en-US" altLang="zh-TW" b="1" dirty="0"/>
              <a:t>single photon avalanche photodiode (SPAD)</a:t>
            </a:r>
          </a:p>
        </p:txBody>
      </p:sp>
      <p:sp>
        <p:nvSpPr>
          <p:cNvPr id="9" name="標題 1"/>
          <p:cNvSpPr txBox="1">
            <a:spLocks/>
          </p:cNvSpPr>
          <p:nvPr/>
        </p:nvSpPr>
        <p:spPr bwMode="auto">
          <a:xfrm>
            <a:off x="539552" y="4048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Highlight of our APD</a:t>
            </a:r>
          </a:p>
        </p:txBody>
      </p:sp>
      <p:sp>
        <p:nvSpPr>
          <p:cNvPr id="14" name="矩形 13"/>
          <p:cNvSpPr/>
          <p:nvPr/>
        </p:nvSpPr>
        <p:spPr>
          <a:xfrm>
            <a:off x="2883689" y="2361439"/>
            <a:ext cx="1552049" cy="369332"/>
          </a:xfrm>
          <a:prstGeom prst="rect">
            <a:avLst/>
          </a:prstGeom>
        </p:spPr>
        <p:txBody>
          <a:bodyPr wrap="square">
            <a:spAutoFit/>
          </a:bodyPr>
          <a:lstStyle/>
          <a:p>
            <a:r>
              <a:rPr lang="en-US" altLang="zh-TW" b="1" dirty="0">
                <a:solidFill>
                  <a:srgbClr val="FF0000"/>
                </a:solidFill>
                <a:latin typeface="Times New Roman" panose="02020603050405020304" pitchFamily="18" charset="0"/>
                <a:cs typeface="Times New Roman" panose="02020603050405020304" pitchFamily="18" charset="0"/>
              </a:rPr>
              <a:t>Linear mode</a:t>
            </a:r>
          </a:p>
        </p:txBody>
      </p:sp>
      <p:pic>
        <p:nvPicPr>
          <p:cNvPr id="2" name="圖片 1"/>
          <p:cNvPicPr>
            <a:picLocks noChangeAspect="1"/>
          </p:cNvPicPr>
          <p:nvPr/>
        </p:nvPicPr>
        <p:blipFill rotWithShape="1">
          <a:blip r:embed="rId6">
            <a:extLst>
              <a:ext uri="{28A0092B-C50C-407E-A947-70E740481C1C}">
                <a14:useLocalDpi xmlns:a14="http://schemas.microsoft.com/office/drawing/2010/main" val="0"/>
              </a:ext>
            </a:extLst>
          </a:blip>
          <a:srcRect r="10287"/>
          <a:stretch/>
        </p:blipFill>
        <p:spPr>
          <a:xfrm>
            <a:off x="779377" y="2753677"/>
            <a:ext cx="2449482" cy="2047754"/>
          </a:xfrm>
          <a:prstGeom prst="rect">
            <a:avLst/>
          </a:prstGeom>
        </p:spPr>
      </p:pic>
      <p:cxnSp>
        <p:nvCxnSpPr>
          <p:cNvPr id="4" name="直線單箭頭接點 3"/>
          <p:cNvCxnSpPr/>
          <p:nvPr/>
        </p:nvCxnSpPr>
        <p:spPr bwMode="auto">
          <a:xfrm flipV="1">
            <a:off x="3337434" y="2863482"/>
            <a:ext cx="936104" cy="31867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6" name="直線單箭頭接點 5"/>
          <p:cNvCxnSpPr/>
          <p:nvPr/>
        </p:nvCxnSpPr>
        <p:spPr bwMode="auto">
          <a:xfrm>
            <a:off x="3383868" y="4278171"/>
            <a:ext cx="1038983" cy="28606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2" name="矩形 21"/>
          <p:cNvSpPr/>
          <p:nvPr/>
        </p:nvSpPr>
        <p:spPr>
          <a:xfrm>
            <a:off x="3023609" y="4715499"/>
            <a:ext cx="1552049" cy="369332"/>
          </a:xfrm>
          <a:prstGeom prst="rect">
            <a:avLst/>
          </a:prstGeom>
        </p:spPr>
        <p:txBody>
          <a:bodyPr wrap="square">
            <a:spAutoFit/>
          </a:bodyPr>
          <a:lstStyle/>
          <a:p>
            <a:r>
              <a:rPr lang="en-US" altLang="zh-TW" b="1" dirty="0">
                <a:solidFill>
                  <a:srgbClr val="FF0000"/>
                </a:solidFill>
                <a:latin typeface="Times New Roman" panose="02020603050405020304" pitchFamily="18" charset="0"/>
                <a:cs typeface="Times New Roman" panose="02020603050405020304" pitchFamily="18" charset="0"/>
              </a:rPr>
              <a:t>Geiger mode</a:t>
            </a:r>
          </a:p>
        </p:txBody>
      </p:sp>
      <p:sp>
        <p:nvSpPr>
          <p:cNvPr id="24" name="文字方塊 23"/>
          <p:cNvSpPr txBox="1"/>
          <p:nvPr/>
        </p:nvSpPr>
        <p:spPr>
          <a:xfrm>
            <a:off x="4682805" y="2275738"/>
            <a:ext cx="3096344" cy="1077218"/>
          </a:xfrm>
          <a:prstGeom prst="rect">
            <a:avLst/>
          </a:prstGeom>
          <a:solidFill>
            <a:srgbClr val="FFFF00"/>
          </a:solidFill>
          <a:ln w="38100">
            <a:solidFill>
              <a:srgbClr val="FF0000"/>
            </a:solidFill>
          </a:ln>
        </p:spPr>
        <p:txBody>
          <a:bodyPr wrap="square" rtlCol="0">
            <a:spAutoFit/>
          </a:bodyPr>
          <a:lstStyle/>
          <a:p>
            <a:r>
              <a:rPr lang="en-US" altLang="zh-TW" sz="1600" dirty="0">
                <a:solidFill>
                  <a:srgbClr val="FF0000"/>
                </a:solidFill>
              </a:rPr>
              <a:t>RF power with a 6.3 A/W </a:t>
            </a:r>
            <a:r>
              <a:rPr lang="en-US" altLang="zh-TW" sz="1600" dirty="0" err="1">
                <a:solidFill>
                  <a:srgbClr val="FF0000"/>
                </a:solidFill>
              </a:rPr>
              <a:t>responsivity</a:t>
            </a:r>
            <a:r>
              <a:rPr lang="en-US" altLang="zh-TW" sz="1600" dirty="0">
                <a:solidFill>
                  <a:srgbClr val="FF0000"/>
                </a:solidFill>
              </a:rPr>
              <a:t> can be as high as +6.95 </a:t>
            </a:r>
            <a:r>
              <a:rPr lang="en-US" altLang="zh-TW" sz="1600" dirty="0" err="1">
                <a:solidFill>
                  <a:srgbClr val="FF0000"/>
                </a:solidFill>
              </a:rPr>
              <a:t>dBm</a:t>
            </a:r>
            <a:r>
              <a:rPr lang="en-US" altLang="zh-TW" sz="1600" dirty="0">
                <a:solidFill>
                  <a:srgbClr val="FF0000"/>
                </a:solidFill>
              </a:rPr>
              <a:t> at a high 7 mA output photocurrent</a:t>
            </a:r>
          </a:p>
        </p:txBody>
      </p:sp>
      <p:sp>
        <p:nvSpPr>
          <p:cNvPr id="25" name="文字方塊 24"/>
          <p:cNvSpPr txBox="1"/>
          <p:nvPr/>
        </p:nvSpPr>
        <p:spPr>
          <a:xfrm>
            <a:off x="4684654" y="4278620"/>
            <a:ext cx="2992846" cy="584775"/>
          </a:xfrm>
          <a:prstGeom prst="rect">
            <a:avLst/>
          </a:prstGeom>
          <a:solidFill>
            <a:srgbClr val="FFFF00"/>
          </a:solidFill>
          <a:ln w="38100">
            <a:solidFill>
              <a:srgbClr val="FF0000"/>
            </a:solidFill>
          </a:ln>
        </p:spPr>
        <p:txBody>
          <a:bodyPr wrap="square" rtlCol="0">
            <a:spAutoFit/>
          </a:bodyPr>
          <a:lstStyle/>
          <a:p>
            <a:r>
              <a:rPr lang="en-US" altLang="zh-TW" sz="1600" dirty="0">
                <a:solidFill>
                  <a:srgbClr val="FF0000"/>
                </a:solidFill>
              </a:rPr>
              <a:t>SPDE 61.4% at the gating frequency of 10 kHz for 200 K</a:t>
            </a:r>
          </a:p>
        </p:txBody>
      </p:sp>
      <p:sp>
        <p:nvSpPr>
          <p:cNvPr id="27" name="文字方塊 26"/>
          <p:cNvSpPr txBox="1"/>
          <p:nvPr/>
        </p:nvSpPr>
        <p:spPr>
          <a:xfrm>
            <a:off x="4473385" y="2679391"/>
            <a:ext cx="2061238" cy="338554"/>
          </a:xfrm>
          <a:prstGeom prst="rect">
            <a:avLst/>
          </a:prstGeom>
          <a:solidFill>
            <a:srgbClr val="FFFF00"/>
          </a:solidFill>
          <a:ln w="38100">
            <a:solidFill>
              <a:srgbClr val="FF0000"/>
            </a:solidFill>
          </a:ln>
        </p:spPr>
        <p:txBody>
          <a:bodyPr wrap="square" rtlCol="0">
            <a:spAutoFit/>
          </a:bodyPr>
          <a:lstStyle/>
          <a:p>
            <a:r>
              <a:rPr lang="en-US" altLang="zh-TW" sz="1600" dirty="0">
                <a:solidFill>
                  <a:srgbClr val="FF0000"/>
                </a:solidFill>
              </a:rPr>
              <a:t>FMCW </a:t>
            </a:r>
            <a:r>
              <a:rPr lang="en-US" altLang="zh-TW" sz="1600" dirty="0" err="1">
                <a:solidFill>
                  <a:srgbClr val="FF0000"/>
                </a:solidFill>
              </a:rPr>
              <a:t>Lidar</a:t>
            </a:r>
            <a:r>
              <a:rPr lang="en-US" altLang="zh-TW" sz="1600" dirty="0">
                <a:solidFill>
                  <a:srgbClr val="FF0000"/>
                </a:solidFill>
              </a:rPr>
              <a:t> system</a:t>
            </a:r>
          </a:p>
        </p:txBody>
      </p:sp>
      <p:sp>
        <p:nvSpPr>
          <p:cNvPr id="29" name="文字方塊 28"/>
          <p:cNvSpPr txBox="1"/>
          <p:nvPr/>
        </p:nvSpPr>
        <p:spPr>
          <a:xfrm>
            <a:off x="4527672" y="4401731"/>
            <a:ext cx="2380554" cy="584775"/>
          </a:xfrm>
          <a:prstGeom prst="rect">
            <a:avLst/>
          </a:prstGeom>
          <a:solidFill>
            <a:srgbClr val="FFFF00"/>
          </a:solidFill>
          <a:ln w="38100">
            <a:solidFill>
              <a:srgbClr val="FF0000"/>
            </a:solidFill>
          </a:ln>
        </p:spPr>
        <p:txBody>
          <a:bodyPr wrap="square" rtlCol="0">
            <a:spAutoFit/>
          </a:bodyPr>
          <a:lstStyle/>
          <a:p>
            <a:r>
              <a:rPr lang="en-US" altLang="zh-TW" sz="1600" dirty="0" err="1">
                <a:solidFill>
                  <a:srgbClr val="FF0000"/>
                </a:solidFill>
              </a:rPr>
              <a:t>ToF</a:t>
            </a:r>
            <a:r>
              <a:rPr lang="en-US" altLang="zh-TW" sz="1600" dirty="0">
                <a:solidFill>
                  <a:srgbClr val="FF0000"/>
                </a:solidFill>
              </a:rPr>
              <a:t> </a:t>
            </a:r>
            <a:r>
              <a:rPr lang="en-US" altLang="zh-TW" sz="1600" dirty="0" err="1">
                <a:solidFill>
                  <a:srgbClr val="FF0000"/>
                </a:solidFill>
              </a:rPr>
              <a:t>Lidar</a:t>
            </a:r>
            <a:r>
              <a:rPr lang="en-US" altLang="zh-TW" sz="1600" dirty="0">
                <a:solidFill>
                  <a:srgbClr val="FF0000"/>
                </a:solidFill>
              </a:rPr>
              <a:t> system</a:t>
            </a:r>
          </a:p>
          <a:p>
            <a:r>
              <a:rPr lang="en-US" altLang="zh-TW" sz="1600" dirty="0">
                <a:solidFill>
                  <a:srgbClr val="FF0000"/>
                </a:solidFill>
              </a:rPr>
              <a:t>Single photon detection</a:t>
            </a:r>
          </a:p>
        </p:txBody>
      </p:sp>
      <p:sp>
        <p:nvSpPr>
          <p:cNvPr id="31" name="矩形 30"/>
          <p:cNvSpPr/>
          <p:nvPr/>
        </p:nvSpPr>
        <p:spPr>
          <a:xfrm>
            <a:off x="624368" y="2426197"/>
            <a:ext cx="1552049" cy="369332"/>
          </a:xfrm>
          <a:prstGeom prst="rect">
            <a:avLst/>
          </a:prstGeom>
        </p:spPr>
        <p:txBody>
          <a:bodyPr wrap="square">
            <a:spAutoFit/>
          </a:bodyPr>
          <a:lstStyle/>
          <a:p>
            <a:r>
              <a:rPr lang="en-US" altLang="zh-TW" b="1" dirty="0">
                <a:solidFill>
                  <a:srgbClr val="FF0000"/>
                </a:solidFill>
                <a:latin typeface="Times New Roman" panose="02020603050405020304" pitchFamily="18" charset="0"/>
                <a:cs typeface="Times New Roman" panose="02020603050405020304" pitchFamily="18" charset="0"/>
              </a:rPr>
              <a:t>Our APD</a:t>
            </a:r>
          </a:p>
        </p:txBody>
      </p:sp>
      <p:pic>
        <p:nvPicPr>
          <p:cNvPr id="32770" name="Picture 2" descr="陸地最大的動物－大象@ daddy-poppy&amp;#39;s 藥學跟動物世界:: 痞客邦::"/>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0272" y="2376806"/>
            <a:ext cx="1812924" cy="1359693"/>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062153" y="4209613"/>
            <a:ext cx="1767498" cy="1163603"/>
          </a:xfrm>
          <a:prstGeom prst="rect">
            <a:avLst/>
          </a:prstGeom>
          <a:noFill/>
          <a:extLst>
            <a:ext uri="{909E8E84-426E-40DD-AFC4-6F175D3DCCD1}">
              <a14:hiddenFill xmlns:a14="http://schemas.microsoft.com/office/drawing/2010/main">
                <a:solidFill>
                  <a:srgbClr val="FFFFFF"/>
                </a:solidFill>
              </a14:hiddenFill>
            </a:ext>
          </a:extLst>
        </p:spPr>
      </p:pic>
      <p:sp>
        <p:nvSpPr>
          <p:cNvPr id="21" name="文字方塊 20"/>
          <p:cNvSpPr txBox="1"/>
          <p:nvPr/>
        </p:nvSpPr>
        <p:spPr>
          <a:xfrm>
            <a:off x="7288718" y="2132856"/>
            <a:ext cx="1314367" cy="338554"/>
          </a:xfrm>
          <a:prstGeom prst="rect">
            <a:avLst/>
          </a:prstGeom>
          <a:solidFill>
            <a:srgbClr val="FFFF00"/>
          </a:solidFill>
          <a:ln w="38100">
            <a:solidFill>
              <a:srgbClr val="FF0000"/>
            </a:solidFill>
          </a:ln>
        </p:spPr>
        <p:txBody>
          <a:bodyPr wrap="square" rtlCol="0">
            <a:spAutoFit/>
          </a:bodyPr>
          <a:lstStyle/>
          <a:p>
            <a:r>
              <a:rPr lang="en-US" altLang="zh-TW" sz="1600" dirty="0">
                <a:solidFill>
                  <a:srgbClr val="FF0000"/>
                </a:solidFill>
              </a:rPr>
              <a:t>Strong Light</a:t>
            </a:r>
          </a:p>
        </p:txBody>
      </p:sp>
      <p:sp>
        <p:nvSpPr>
          <p:cNvPr id="23" name="文字方塊 22"/>
          <p:cNvSpPr txBox="1"/>
          <p:nvPr/>
        </p:nvSpPr>
        <p:spPr>
          <a:xfrm>
            <a:off x="7294661" y="3980690"/>
            <a:ext cx="1314367" cy="338554"/>
          </a:xfrm>
          <a:prstGeom prst="rect">
            <a:avLst/>
          </a:prstGeom>
          <a:solidFill>
            <a:srgbClr val="FFFF00"/>
          </a:solidFill>
          <a:ln w="38100">
            <a:solidFill>
              <a:srgbClr val="FF0000"/>
            </a:solidFill>
          </a:ln>
        </p:spPr>
        <p:txBody>
          <a:bodyPr wrap="square" rtlCol="0">
            <a:spAutoFit/>
          </a:bodyPr>
          <a:lstStyle/>
          <a:p>
            <a:r>
              <a:rPr lang="en-US" altLang="zh-TW" sz="1600" dirty="0">
                <a:solidFill>
                  <a:srgbClr val="FF0000"/>
                </a:solidFill>
              </a:rPr>
              <a:t>Weak Light</a:t>
            </a:r>
          </a:p>
        </p:txBody>
      </p:sp>
      <p:sp>
        <p:nvSpPr>
          <p:cNvPr id="19" name="文字方塊 18"/>
          <p:cNvSpPr txBox="1"/>
          <p:nvPr/>
        </p:nvSpPr>
        <p:spPr>
          <a:xfrm>
            <a:off x="1842664" y="6169996"/>
            <a:ext cx="5427576" cy="307777"/>
          </a:xfrm>
          <a:prstGeom prst="rect">
            <a:avLst/>
          </a:prstGeom>
          <a:noFill/>
        </p:spPr>
        <p:txBody>
          <a:bodyPr wrap="none" rtlCol="0">
            <a:spAutoFit/>
          </a:bodyPr>
          <a:lstStyle/>
          <a:p>
            <a:r>
              <a:rPr lang="en-US" altLang="zh-TW" sz="1400" dirty="0"/>
              <a:t>https://daddypoppy.pixnet.net/blog/post/223454817-%E8%B1%A1</a:t>
            </a:r>
            <a:endParaRPr lang="zh-TW" altLang="en-US" sz="1400" dirty="0"/>
          </a:p>
        </p:txBody>
      </p:sp>
      <p:pic>
        <p:nvPicPr>
          <p:cNvPr id="28" name="圖片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38870" y="5770855"/>
            <a:ext cx="1876687" cy="781159"/>
          </a:xfrm>
          <a:prstGeom prst="rect">
            <a:avLst/>
          </a:prstGeom>
        </p:spPr>
      </p:pic>
      <p:pic>
        <p:nvPicPr>
          <p:cNvPr id="3" name="音訊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975385336"/>
      </p:ext>
    </p:extLst>
  </p:cSld>
  <p:clrMapOvr>
    <a:masterClrMapping/>
  </p:clrMapOvr>
  <mc:AlternateContent xmlns:mc="http://schemas.openxmlformats.org/markup-compatibility/2006">
    <mc:Choice xmlns:p14="http://schemas.microsoft.com/office/powerpoint/2010/main" Requires="p14">
      <p:transition spd="slow" p14:dur="2000" advTm="51497">
        <p:cut/>
      </p:transition>
    </mc:Choice>
    <mc:Fallback>
      <p:transition spd="slow" advTm="51497">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grpId="0" nodeType="clickEffect">
                                  <p:stCondLst>
                                    <p:cond delay="0"/>
                                  </p:stCondLst>
                                  <p:childTnLst>
                                    <p:anim calcmode="lin" valueType="num">
                                      <p:cBhvr additive="base">
                                        <p:cTn id="10" dur="500"/>
                                        <p:tgtEl>
                                          <p:spTgt spid="27"/>
                                        </p:tgtEl>
                                        <p:attrNameLst>
                                          <p:attrName>ppt_x</p:attrName>
                                        </p:attrNameLst>
                                      </p:cBhvr>
                                      <p:tavLst>
                                        <p:tav tm="0">
                                          <p:val>
                                            <p:strVal val="ppt_x"/>
                                          </p:val>
                                        </p:tav>
                                        <p:tav tm="100000">
                                          <p:val>
                                            <p:strVal val="ppt_x"/>
                                          </p:val>
                                        </p:tav>
                                      </p:tavLst>
                                    </p:anim>
                                    <p:anim calcmode="lin" valueType="num">
                                      <p:cBhvr additive="base">
                                        <p:cTn id="11" dur="500"/>
                                        <p:tgtEl>
                                          <p:spTgt spid="27"/>
                                        </p:tgtEl>
                                        <p:attrNameLst>
                                          <p:attrName>ppt_y</p:attrName>
                                        </p:attrNameLst>
                                      </p:cBhvr>
                                      <p:tavLst>
                                        <p:tav tm="0">
                                          <p:val>
                                            <p:strVal val="ppt_y"/>
                                          </p:val>
                                        </p:tav>
                                        <p:tav tm="100000">
                                          <p:val>
                                            <p:strVal val="1+ppt_h/2"/>
                                          </p:val>
                                        </p:tav>
                                      </p:tavLst>
                                    </p:anim>
                                    <p:set>
                                      <p:cBhvr>
                                        <p:cTn id="12" dur="1" fill="hold">
                                          <p:stCondLst>
                                            <p:cond delay="499"/>
                                          </p:stCondLst>
                                        </p:cTn>
                                        <p:tgtEl>
                                          <p:spTgt spid="27"/>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32770"/>
                                        </p:tgtEl>
                                        <p:attrNameLst>
                                          <p:attrName>ppt_x</p:attrName>
                                        </p:attrNameLst>
                                      </p:cBhvr>
                                      <p:tavLst>
                                        <p:tav tm="0">
                                          <p:val>
                                            <p:strVal val="ppt_x"/>
                                          </p:val>
                                        </p:tav>
                                        <p:tav tm="100000">
                                          <p:val>
                                            <p:strVal val="ppt_x"/>
                                          </p:val>
                                        </p:tav>
                                      </p:tavLst>
                                    </p:anim>
                                    <p:anim calcmode="lin" valueType="num">
                                      <p:cBhvr additive="base">
                                        <p:cTn id="15" dur="500"/>
                                        <p:tgtEl>
                                          <p:spTgt spid="32770"/>
                                        </p:tgtEl>
                                        <p:attrNameLst>
                                          <p:attrName>ppt_y</p:attrName>
                                        </p:attrNameLst>
                                      </p:cBhvr>
                                      <p:tavLst>
                                        <p:tav tm="0">
                                          <p:val>
                                            <p:strVal val="ppt_y"/>
                                          </p:val>
                                        </p:tav>
                                        <p:tav tm="100000">
                                          <p:val>
                                            <p:strVal val="1+ppt_h/2"/>
                                          </p:val>
                                        </p:tav>
                                      </p:tavLst>
                                    </p:anim>
                                    <p:set>
                                      <p:cBhvr>
                                        <p:cTn id="16" dur="1" fill="hold">
                                          <p:stCondLst>
                                            <p:cond delay="499"/>
                                          </p:stCondLst>
                                        </p:cTn>
                                        <p:tgtEl>
                                          <p:spTgt spid="32770"/>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21"/>
                                        </p:tgtEl>
                                        <p:attrNameLst>
                                          <p:attrName>ppt_x</p:attrName>
                                        </p:attrNameLst>
                                      </p:cBhvr>
                                      <p:tavLst>
                                        <p:tav tm="0">
                                          <p:val>
                                            <p:strVal val="ppt_x"/>
                                          </p:val>
                                        </p:tav>
                                        <p:tav tm="100000">
                                          <p:val>
                                            <p:strVal val="ppt_x"/>
                                          </p:val>
                                        </p:tav>
                                      </p:tavLst>
                                    </p:anim>
                                    <p:anim calcmode="lin" valueType="num">
                                      <p:cBhvr additive="base">
                                        <p:cTn id="19" dur="500"/>
                                        <p:tgtEl>
                                          <p:spTgt spid="21"/>
                                        </p:tgtEl>
                                        <p:attrNameLst>
                                          <p:attrName>ppt_y</p:attrName>
                                        </p:attrNameLst>
                                      </p:cBhvr>
                                      <p:tavLst>
                                        <p:tav tm="0">
                                          <p:val>
                                            <p:strVal val="ppt_y"/>
                                          </p:val>
                                        </p:tav>
                                        <p:tav tm="100000">
                                          <p:val>
                                            <p:strVal val="1+ppt_h/2"/>
                                          </p:val>
                                        </p:tav>
                                      </p:tavLst>
                                    </p:anim>
                                    <p:set>
                                      <p:cBhvr>
                                        <p:cTn id="20" dur="1" fill="hold">
                                          <p:stCondLst>
                                            <p:cond delay="499"/>
                                          </p:stCondLst>
                                        </p:cTn>
                                        <p:tgtEl>
                                          <p:spTgt spid="21"/>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0" nodeType="clickEffect">
                                  <p:stCondLst>
                                    <p:cond delay="0"/>
                                  </p:stCondLst>
                                  <p:childTnLst>
                                    <p:anim calcmode="lin" valueType="num">
                                      <p:cBhvr additive="base">
                                        <p:cTn id="28" dur="500"/>
                                        <p:tgtEl>
                                          <p:spTgt spid="29"/>
                                        </p:tgtEl>
                                        <p:attrNameLst>
                                          <p:attrName>ppt_x</p:attrName>
                                        </p:attrNameLst>
                                      </p:cBhvr>
                                      <p:tavLst>
                                        <p:tav tm="0">
                                          <p:val>
                                            <p:strVal val="ppt_x"/>
                                          </p:val>
                                        </p:tav>
                                        <p:tav tm="100000">
                                          <p:val>
                                            <p:strVal val="ppt_x"/>
                                          </p:val>
                                        </p:tav>
                                      </p:tavLst>
                                    </p:anim>
                                    <p:anim calcmode="lin" valueType="num">
                                      <p:cBhvr additive="base">
                                        <p:cTn id="29" dur="500"/>
                                        <p:tgtEl>
                                          <p:spTgt spid="29"/>
                                        </p:tgtEl>
                                        <p:attrNameLst>
                                          <p:attrName>ppt_y</p:attrName>
                                        </p:attrNameLst>
                                      </p:cBhvr>
                                      <p:tavLst>
                                        <p:tav tm="0">
                                          <p:val>
                                            <p:strVal val="ppt_y"/>
                                          </p:val>
                                        </p:tav>
                                        <p:tav tm="100000">
                                          <p:val>
                                            <p:strVal val="1+ppt_h/2"/>
                                          </p:val>
                                        </p:tav>
                                      </p:tavLst>
                                    </p:anim>
                                    <p:set>
                                      <p:cBhvr>
                                        <p:cTn id="30" dur="1" fill="hold">
                                          <p:stCondLst>
                                            <p:cond delay="499"/>
                                          </p:stCondLst>
                                        </p:cTn>
                                        <p:tgtEl>
                                          <p:spTgt spid="29"/>
                                        </p:tgtEl>
                                        <p:attrNameLst>
                                          <p:attrName>style.visibility</p:attrName>
                                        </p:attrNameLst>
                                      </p:cBhvr>
                                      <p:to>
                                        <p:strVal val="hidden"/>
                                      </p:to>
                                    </p:set>
                                  </p:childTnLst>
                                </p:cTn>
                              </p:par>
                              <p:par>
                                <p:cTn id="31" presetID="2" presetClass="exit" presetSubtype="4" fill="hold" nodeType="withEffect">
                                  <p:stCondLst>
                                    <p:cond delay="0"/>
                                  </p:stCondLst>
                                  <p:childTnLst>
                                    <p:anim calcmode="lin" valueType="num">
                                      <p:cBhvr additive="base">
                                        <p:cTn id="32" dur="500"/>
                                        <p:tgtEl>
                                          <p:spTgt spid="32772"/>
                                        </p:tgtEl>
                                        <p:attrNameLst>
                                          <p:attrName>ppt_x</p:attrName>
                                        </p:attrNameLst>
                                      </p:cBhvr>
                                      <p:tavLst>
                                        <p:tav tm="0">
                                          <p:val>
                                            <p:strVal val="ppt_x"/>
                                          </p:val>
                                        </p:tav>
                                        <p:tav tm="100000">
                                          <p:val>
                                            <p:strVal val="ppt_x"/>
                                          </p:val>
                                        </p:tav>
                                      </p:tavLst>
                                    </p:anim>
                                    <p:anim calcmode="lin" valueType="num">
                                      <p:cBhvr additive="base">
                                        <p:cTn id="33" dur="500"/>
                                        <p:tgtEl>
                                          <p:spTgt spid="32772"/>
                                        </p:tgtEl>
                                        <p:attrNameLst>
                                          <p:attrName>ppt_y</p:attrName>
                                        </p:attrNameLst>
                                      </p:cBhvr>
                                      <p:tavLst>
                                        <p:tav tm="0">
                                          <p:val>
                                            <p:strVal val="ppt_y"/>
                                          </p:val>
                                        </p:tav>
                                        <p:tav tm="100000">
                                          <p:val>
                                            <p:strVal val="1+ppt_h/2"/>
                                          </p:val>
                                        </p:tav>
                                      </p:tavLst>
                                    </p:anim>
                                    <p:set>
                                      <p:cBhvr>
                                        <p:cTn id="34" dur="1" fill="hold">
                                          <p:stCondLst>
                                            <p:cond delay="499"/>
                                          </p:stCondLst>
                                        </p:cTn>
                                        <p:tgtEl>
                                          <p:spTgt spid="32772"/>
                                        </p:tgtEl>
                                        <p:attrNameLst>
                                          <p:attrName>style.visibility</p:attrName>
                                        </p:attrNameLst>
                                      </p:cBhvr>
                                      <p:to>
                                        <p:strVal val="hidden"/>
                                      </p:to>
                                    </p:set>
                                  </p:childTnLst>
                                </p:cTn>
                              </p:par>
                              <p:par>
                                <p:cTn id="35" presetID="2" presetClass="exit" presetSubtype="4" fill="hold" grpId="0" nodeType="withEffect">
                                  <p:stCondLst>
                                    <p:cond delay="0"/>
                                  </p:stCondLst>
                                  <p:childTnLst>
                                    <p:anim calcmode="lin" valueType="num">
                                      <p:cBhvr additive="base">
                                        <p:cTn id="36" dur="500"/>
                                        <p:tgtEl>
                                          <p:spTgt spid="23"/>
                                        </p:tgtEl>
                                        <p:attrNameLst>
                                          <p:attrName>ppt_x</p:attrName>
                                        </p:attrNameLst>
                                      </p:cBhvr>
                                      <p:tavLst>
                                        <p:tav tm="0">
                                          <p:val>
                                            <p:strVal val="ppt_x"/>
                                          </p:val>
                                        </p:tav>
                                        <p:tav tm="100000">
                                          <p:val>
                                            <p:strVal val="ppt_x"/>
                                          </p:val>
                                        </p:tav>
                                      </p:tavLst>
                                    </p:anim>
                                    <p:anim calcmode="lin" valueType="num">
                                      <p:cBhvr additive="base">
                                        <p:cTn id="37" dur="500"/>
                                        <p:tgtEl>
                                          <p:spTgt spid="23"/>
                                        </p:tgtEl>
                                        <p:attrNameLst>
                                          <p:attrName>ppt_y</p:attrName>
                                        </p:attrNameLst>
                                      </p:cBhvr>
                                      <p:tavLst>
                                        <p:tav tm="0">
                                          <p:val>
                                            <p:strVal val="ppt_y"/>
                                          </p:val>
                                        </p:tav>
                                        <p:tav tm="100000">
                                          <p:val>
                                            <p:strVal val="1+ppt_h/2"/>
                                          </p:val>
                                        </p:tav>
                                      </p:tavLst>
                                    </p:anim>
                                    <p:set>
                                      <p:cBhvr>
                                        <p:cTn id="38" dur="1" fill="hold">
                                          <p:stCondLst>
                                            <p:cond delay="499"/>
                                          </p:stCondLst>
                                        </p:cTn>
                                        <p:tgtEl>
                                          <p:spTgt spid="23"/>
                                        </p:tgtEl>
                                        <p:attrNameLst>
                                          <p:attrName>style.visibility</p:attrName>
                                        </p:attrNameLst>
                                      </p:cBhvr>
                                      <p:to>
                                        <p:strVal val="hidden"/>
                                      </p:to>
                                    </p:se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3"/>
                </p:tgtEl>
              </p:cMediaNode>
            </p:audio>
          </p:childTnLst>
        </p:cTn>
      </p:par>
    </p:tnLst>
    <p:bldLst>
      <p:bldP spid="24" grpId="0" animBg="1"/>
      <p:bldP spid="25" grpId="0" animBg="1"/>
      <p:bldP spid="27" grpId="0" animBg="1"/>
      <p:bldP spid="29" grpId="0" animBg="1"/>
      <p:bldP spid="21" grpId="0" animBg="1"/>
      <p:bldP spid="23" grpId="0" animBg="1"/>
    </p:bldLst>
  </p:timing>
  <p:extLst>
    <p:ext uri="{3A86A75C-4F4B-4683-9AE1-C65F6400EC91}">
      <p14:laserTraceLst xmlns:p14="http://schemas.microsoft.com/office/powerpoint/2010/main">
        <p14:tracePtLst>
          <p14:tracePt t="879" x="5600700" y="3676650"/>
          <p14:tracePt t="885" x="5600700" y="3663950"/>
          <p14:tracePt t="898" x="5600700" y="3568700"/>
          <p14:tracePt t="918" x="5600700" y="3460750"/>
          <p14:tracePt t="933" x="5600700" y="3384550"/>
          <p14:tracePt t="967" x="5600700" y="3111500"/>
          <p14:tracePt t="999" x="5645150" y="2921000"/>
          <p14:tracePt t="1033" x="5664200" y="2768600"/>
          <p14:tracePt t="1050" x="5664200" y="2730500"/>
          <p14:tracePt t="1066" x="5664200" y="2673350"/>
          <p14:tracePt t="1082" x="5664200" y="2635250"/>
          <p14:tracePt t="1099" x="5664200" y="2603500"/>
          <p14:tracePt t="1116" x="5657850" y="2584450"/>
          <p14:tracePt t="1132" x="5657850" y="2571750"/>
          <p14:tracePt t="1150" x="5651500" y="2559050"/>
          <p14:tracePt t="1166" x="5651500" y="2552700"/>
          <p14:tracePt t="1183" x="5651500" y="2546350"/>
          <p14:tracePt t="1200" x="5638800" y="2533650"/>
          <p14:tracePt t="1216" x="5638800" y="2527300"/>
          <p14:tracePt t="1269" x="5638800" y="2520950"/>
          <p14:tracePt t="1311" x="5638800" y="2514600"/>
          <p14:tracePt t="1792" x="5645150" y="2482850"/>
          <p14:tracePt t="1796" x="5657850" y="2476500"/>
          <p14:tracePt t="1801" x="5670550" y="2463800"/>
          <p14:tracePt t="1819" x="5721350" y="2413000"/>
          <p14:tracePt t="1832" x="5759450" y="2368550"/>
          <p14:tracePt t="1835" x="5778500" y="2349500"/>
          <p14:tracePt t="1850" x="5822950" y="2279650"/>
          <p14:tracePt t="1866" x="5873750" y="2203450"/>
          <p14:tracePt t="1900" x="5930900" y="2108200"/>
          <p14:tracePt t="1933" x="5956300" y="2000250"/>
          <p14:tracePt t="1966" x="5956300" y="1809750"/>
          <p14:tracePt t="1983" x="5937250" y="1752600"/>
          <p14:tracePt t="1998" x="5899150" y="1701800"/>
          <p14:tracePt t="2016" x="5803900" y="1619250"/>
          <p14:tracePt t="2033" x="5657850" y="1536700"/>
          <p14:tracePt t="2048" x="5473700" y="1447800"/>
          <p14:tracePt t="2066" x="5143500" y="1390650"/>
          <p14:tracePt t="2083" x="4787900" y="1390650"/>
          <p14:tracePt t="2100" x="4260850" y="1511300"/>
          <p14:tracePt t="2114" x="3727450" y="1638300"/>
          <p14:tracePt t="2133" x="3238500" y="1758950"/>
          <p14:tracePt t="2150" x="3048000" y="1809750"/>
          <p14:tracePt t="2168" x="2971800" y="1822450"/>
          <p14:tracePt t="2185" x="2952750" y="1822450"/>
          <p14:tracePt t="2204" x="2946400" y="1822450"/>
          <p14:tracePt t="2229" x="2940050" y="1822450"/>
          <p14:tracePt t="2454" x="2946400" y="1822450"/>
          <p14:tracePt t="2458" x="2952750" y="1816100"/>
          <p14:tracePt t="2464" x="2965450" y="1809750"/>
          <p14:tracePt t="2483" x="3009900" y="1784350"/>
          <p14:tracePt t="2500" x="3035300" y="1765300"/>
          <p14:tracePt t="2515" x="3054350" y="1739900"/>
          <p14:tracePt t="2532" x="3067050" y="1714500"/>
          <p14:tracePt t="2552" x="3111500" y="1663700"/>
          <p14:tracePt t="2568" x="3155950" y="1619250"/>
          <p14:tracePt t="2582" x="3194050" y="1574800"/>
          <p14:tracePt t="2599" x="3238500" y="1536700"/>
          <p14:tracePt t="2614" x="3276600" y="1511300"/>
          <p14:tracePt t="2632" x="3302000" y="1498600"/>
          <p14:tracePt t="2653" x="3308350" y="1492250"/>
          <p14:tracePt t="2808" x="3314700" y="1485900"/>
          <p14:tracePt t="2819" x="3314700" y="1466850"/>
          <p14:tracePt t="2822" x="3321050" y="1466850"/>
          <p14:tracePt t="2832" x="3327400" y="1447800"/>
          <p14:tracePt t="2834" x="3333750" y="1435100"/>
          <p14:tracePt t="2848" x="3352800" y="1416050"/>
          <p14:tracePt t="2864" x="3365500" y="1390650"/>
          <p14:tracePt t="2883" x="3403600" y="1365250"/>
          <p14:tracePt t="2899" x="3441700" y="1346200"/>
          <p14:tracePt t="2915" x="3505200" y="1308100"/>
          <p14:tracePt t="2932" x="3670300" y="1244600"/>
          <p14:tracePt t="2948" x="3975100" y="1162050"/>
          <p14:tracePt t="2965" x="4159250" y="1111250"/>
          <p14:tracePt t="2981" x="4254500" y="1092200"/>
          <p14:tracePt t="2998" x="4279900" y="1085850"/>
          <p14:tracePt t="3034" x="4298950" y="1085850"/>
          <p14:tracePt t="3049" x="4311650" y="1085850"/>
          <p14:tracePt t="3065" x="4330700" y="1104900"/>
          <p14:tracePt t="3204" x="4343400" y="1111250"/>
          <p14:tracePt t="3210" x="4356100" y="1117600"/>
          <p14:tracePt t="3218" x="4368800" y="1123950"/>
          <p14:tracePt t="3233" x="4387850" y="1136650"/>
          <p14:tracePt t="3248" x="4425950" y="1193800"/>
          <p14:tracePt t="3265" x="4483100" y="1244600"/>
          <p14:tracePt t="3282" x="4514850" y="1263650"/>
          <p14:tracePt t="3299" x="4527550" y="1270000"/>
          <p14:tracePt t="3315" x="4546600" y="1282700"/>
          <p14:tracePt t="3332" x="4578350" y="1308100"/>
          <p14:tracePt t="3349" x="4616450" y="1320800"/>
          <p14:tracePt t="3364" x="4648200" y="1346200"/>
          <p14:tracePt t="3381" x="4705350" y="1390650"/>
          <p14:tracePt t="3403" x="4781550" y="1454150"/>
          <p14:tracePt t="3417" x="4857750" y="1530350"/>
          <p14:tracePt t="3430" x="4908550" y="1593850"/>
          <p14:tracePt t="3448" x="4972050" y="1676400"/>
          <p14:tracePt t="3465" x="4991100" y="1727200"/>
          <p14:tracePt t="3486" x="5003800" y="1784350"/>
          <p14:tracePt t="3498" x="5003800" y="1835150"/>
          <p14:tracePt t="3515" x="5003800" y="1905000"/>
          <p14:tracePt t="3531" x="5003800" y="1968500"/>
          <p14:tracePt t="3547" x="5003800" y="2012950"/>
          <p14:tracePt t="3565" x="4997450" y="2057400"/>
          <p14:tracePt t="3584" x="4978400" y="2089150"/>
          <p14:tracePt t="3600" x="4953000" y="2133600"/>
          <p14:tracePt t="3615" x="4908550" y="2178050"/>
          <p14:tracePt t="3631" x="4845050" y="2222500"/>
          <p14:tracePt t="3648" x="4711700" y="2311400"/>
          <p14:tracePt t="3665" x="4540250" y="2419350"/>
          <p14:tracePt t="3682" x="4324350" y="2540000"/>
          <p14:tracePt t="3698" x="4025900" y="2673350"/>
          <p14:tracePt t="3714" x="3702050" y="2825750"/>
          <p14:tracePt t="3732" x="3263900" y="3054350"/>
          <p14:tracePt t="3748" x="2946400" y="3168650"/>
          <p14:tracePt t="3763" x="2711450" y="3213100"/>
          <p14:tracePt t="3780" x="2597150" y="3213100"/>
          <p14:tracePt t="3798" x="2571750" y="3213100"/>
          <p14:tracePt t="3871" x="2565400" y="3213100"/>
          <p14:tracePt t="3919" x="2565400" y="3206750"/>
          <p14:tracePt t="3922" x="2578100" y="3200400"/>
          <p14:tracePt t="3930" x="2597150" y="3187700"/>
          <p14:tracePt t="3946" x="2667000" y="3168650"/>
          <p14:tracePt t="3963" x="2774950" y="3155950"/>
          <p14:tracePt t="3980" x="2933700" y="3155950"/>
          <p14:tracePt t="3996" x="3136900" y="3143250"/>
          <p14:tracePt t="4013" x="3308350" y="3143250"/>
          <p14:tracePt t="4030" x="3435350" y="3143250"/>
          <p14:tracePt t="4047" x="3524250" y="3143250"/>
          <p14:tracePt t="4063" x="3575050" y="3130550"/>
          <p14:tracePt t="4080" x="3581400" y="3130550"/>
          <p14:tracePt t="4097" x="3606800" y="3130550"/>
          <p14:tracePt t="4113" x="3632200" y="3130550"/>
          <p14:tracePt t="4130" x="3651250" y="3130550"/>
          <p14:tracePt t="4146" x="3670300" y="3124200"/>
          <p14:tracePt t="4163" x="3702050" y="3124200"/>
          <p14:tracePt t="4180" x="3714750" y="3124200"/>
          <p14:tracePt t="4196" x="3733800" y="3124200"/>
          <p14:tracePt t="4213" x="3752850" y="3124200"/>
          <p14:tracePt t="4230" x="3797300" y="3124200"/>
          <p14:tracePt t="4247" x="3898900" y="3117850"/>
          <p14:tracePt t="4263" x="4032250" y="3117850"/>
          <p14:tracePt t="4280" x="4184650" y="3111500"/>
          <p14:tracePt t="4296" x="4286250" y="3111500"/>
          <p14:tracePt t="4314" x="4362450" y="3111500"/>
          <p14:tracePt t="4330" x="4400550" y="3111500"/>
          <p14:tracePt t="4347" x="4451350" y="3111500"/>
          <p14:tracePt t="4363" x="4521200" y="3111500"/>
          <p14:tracePt t="4380" x="4578350" y="3111500"/>
          <p14:tracePt t="4396" x="4629150" y="3111500"/>
          <p14:tracePt t="4413" x="4673600" y="3111500"/>
          <p14:tracePt t="4430" x="4724400" y="3111500"/>
          <p14:tracePt t="4446" x="4762500" y="3111500"/>
          <p14:tracePt t="4463" x="4826000" y="3111500"/>
          <p14:tracePt t="4480" x="4883150" y="3111500"/>
          <p14:tracePt t="4496" x="4921250" y="3111500"/>
          <p14:tracePt t="4513" x="4940300" y="3111500"/>
          <p14:tracePt t="4530" x="4953000" y="3111500"/>
          <p14:tracePt t="4679" x="4959350" y="3111500"/>
          <p14:tracePt t="4853" x="4965700" y="3111500"/>
          <p14:tracePt t="4855" x="4972050" y="3105150"/>
          <p14:tracePt t="4866" x="4972050" y="3092450"/>
          <p14:tracePt t="4888" x="4984750" y="3079750"/>
          <p14:tracePt t="4967" x="4991100" y="3079750"/>
          <p14:tracePt t="4975" x="5003800" y="3079750"/>
          <p14:tracePt t="4991" x="5022850" y="3079750"/>
          <p14:tracePt t="4999" x="5029200" y="3079750"/>
          <p14:tracePt t="5016" x="5035550" y="3079750"/>
          <p14:tracePt t="5345" x="5022850" y="3079750"/>
          <p14:tracePt t="5352" x="5010150" y="3079750"/>
          <p14:tracePt t="5362" x="5003800" y="3073400"/>
          <p14:tracePt t="5383" x="4984750" y="3073400"/>
          <p14:tracePt t="5397" x="4972050" y="3060700"/>
          <p14:tracePt t="5415" x="4953000" y="3048000"/>
          <p14:tracePt t="5480" x="4940300" y="3041650"/>
          <p14:tracePt t="5559" x="4933950" y="3041650"/>
          <p14:tracePt t="5562" x="4927600" y="3035300"/>
          <p14:tracePt t="5566" x="4921250" y="3035300"/>
          <p14:tracePt t="5579" x="4895850" y="3022600"/>
          <p14:tracePt t="5601" x="4762500" y="2978150"/>
          <p14:tracePt t="5614" x="4597400" y="2946400"/>
          <p14:tracePt t="5633" x="4279900" y="2863850"/>
          <p14:tracePt t="5648" x="4038600" y="2857500"/>
          <p14:tracePt t="5664" x="3841750" y="2857500"/>
          <p14:tracePt t="5680" x="3752850" y="2857500"/>
          <p14:tracePt t="5698" x="3721100" y="2870200"/>
          <p14:tracePt t="5714" x="3708400" y="2870200"/>
          <p14:tracePt t="5734" x="3702050" y="2870200"/>
          <p14:tracePt t="5804" x="3689350" y="2870200"/>
          <p14:tracePt t="5825" x="3676650" y="2870200"/>
          <p14:tracePt t="5845" x="3670300" y="2870200"/>
          <p14:tracePt t="5853" x="3663950" y="2870200"/>
          <p14:tracePt t="5865" x="3657600" y="2870200"/>
          <p14:tracePt t="5882" x="3638550" y="2870200"/>
          <p14:tracePt t="5900" x="3619500" y="2870200"/>
          <p14:tracePt t="5913" x="3594100" y="2863850"/>
          <p14:tracePt t="5931" x="3562350" y="2857500"/>
          <p14:tracePt t="5947" x="3517900" y="2838450"/>
          <p14:tracePt t="5964" x="3454400" y="2813050"/>
          <p14:tracePt t="5980" x="3409950" y="2800350"/>
          <p14:tracePt t="5998" x="3346450" y="2787650"/>
          <p14:tracePt t="6016" x="3340100" y="2781300"/>
          <p14:tracePt t="6184" x="3359150" y="2781300"/>
          <p14:tracePt t="6188" x="3371850" y="2781300"/>
          <p14:tracePt t="6196" x="3416300" y="2787650"/>
          <p14:tracePt t="6213" x="3505200" y="2813050"/>
          <p14:tracePt t="6231" x="3606800" y="2838450"/>
          <p14:tracePt t="6247" x="3714750" y="2863850"/>
          <p14:tracePt t="6264" x="3771900" y="2863850"/>
          <p14:tracePt t="6284" x="3848100" y="2863850"/>
          <p14:tracePt t="6300" x="3943350" y="2863850"/>
          <p14:tracePt t="6313" x="4000500" y="2844800"/>
          <p14:tracePt t="6334" x="4070350" y="2819400"/>
          <p14:tracePt t="6347" x="4114800" y="2806700"/>
          <p14:tracePt t="6364" x="4152900" y="2787650"/>
          <p14:tracePt t="6380" x="4178300" y="2774950"/>
          <p14:tracePt t="6396" x="4184650" y="2768600"/>
          <p14:tracePt t="6414" x="4203700" y="2749550"/>
          <p14:tracePt t="6430" x="4216400" y="2736850"/>
          <p14:tracePt t="6447" x="4222750" y="2686050"/>
          <p14:tracePt t="6463" x="4222750" y="2590800"/>
          <p14:tracePt t="6485" x="4222750" y="2489200"/>
          <p14:tracePt t="6497" x="4210050" y="2444750"/>
          <p14:tracePt t="6513" x="4178300" y="2413000"/>
          <p14:tracePt t="6533" x="4108450" y="2368550"/>
          <p14:tracePt t="6548" x="4051300" y="2343150"/>
          <p14:tracePt t="6565" x="3924300" y="2305050"/>
          <p14:tracePt t="6580" x="3765550" y="2279650"/>
          <p14:tracePt t="6597" x="3619500" y="2260600"/>
          <p14:tracePt t="6614" x="3492500" y="2260600"/>
          <p14:tracePt t="6634" x="3359150" y="2260600"/>
          <p14:tracePt t="6651" x="3263900" y="2260600"/>
          <p14:tracePt t="6662" x="3194050" y="2260600"/>
          <p14:tracePt t="6681" x="3073400" y="2273300"/>
          <p14:tracePt t="6697" x="2946400" y="2355850"/>
          <p14:tracePt t="6712" x="2870200" y="2400300"/>
          <p14:tracePt t="6730" x="2781300" y="2463800"/>
          <p14:tracePt t="6747" x="2736850" y="2501900"/>
          <p14:tracePt t="6763" x="2724150" y="2508250"/>
          <p14:tracePt t="6832" x="2717800" y="2520950"/>
          <p14:tracePt t="6834" x="2717800" y="2527300"/>
          <p14:tracePt t="6846" x="2736850" y="2565400"/>
          <p14:tracePt t="6864" x="2857500" y="2635250"/>
          <p14:tracePt t="6880" x="2990850" y="2705100"/>
          <p14:tracePt t="6896" x="3175000" y="2749550"/>
          <p14:tracePt t="6914" x="3352800" y="2774950"/>
          <p14:tracePt t="6930" x="3435350" y="2774950"/>
          <p14:tracePt t="6945" x="3467100" y="2774950"/>
          <p14:tracePt t="7155" x="3492500" y="2774950"/>
          <p14:tracePt t="7163" x="3524250" y="2800350"/>
          <p14:tracePt t="7183" x="3670300" y="2882900"/>
          <p14:tracePt t="7197" x="3873500" y="2946400"/>
          <p14:tracePt t="7213" x="4210050" y="3009900"/>
          <p14:tracePt t="7230" x="4464050" y="3009900"/>
          <p14:tracePt t="7247" x="4679950" y="3009900"/>
          <p14:tracePt t="7263" x="4813300" y="3009900"/>
          <p14:tracePt t="7279" x="4851400" y="3009900"/>
          <p14:tracePt t="7296" x="4864100" y="3009900"/>
          <p14:tracePt t="7368" x="4876800" y="3009900"/>
          <p14:tracePt t="7408" x="4883150" y="3009900"/>
          <p14:tracePt t="7425" x="4895850" y="3009900"/>
          <p14:tracePt t="7432" x="4908550" y="3009900"/>
          <p14:tracePt t="7441" x="4921250" y="3009900"/>
          <p14:tracePt t="7448" x="4927600" y="3009900"/>
          <p14:tracePt t="7463" x="4959350" y="3009900"/>
          <p14:tracePt t="7480" x="4972050" y="3009900"/>
          <p14:tracePt t="7496" x="4978400" y="3009900"/>
          <p14:tracePt t="7996" x="5016500" y="3003550"/>
          <p14:tracePt t="8014" x="5060950" y="2990850"/>
          <p14:tracePt t="8033" x="5111750" y="2978150"/>
          <p14:tracePt t="8046" x="5124450" y="2971800"/>
          <p14:tracePt t="8063" x="5137150" y="2971800"/>
          <p14:tracePt t="8096" x="5181600" y="2971800"/>
          <p14:tracePt t="8134" x="5200650" y="2971800"/>
          <p14:tracePt t="8163" x="5226050" y="2971800"/>
          <p14:tracePt t="8180" x="5238750" y="2971800"/>
          <p14:tracePt t="8198" x="5245100" y="2971800"/>
          <p14:tracePt t="8233" x="5257800" y="2971800"/>
          <p14:tracePt t="8245" x="5270500" y="2965450"/>
          <p14:tracePt t="8262" x="5283200" y="2952750"/>
          <p14:tracePt t="8301" x="5283200" y="2940050"/>
          <p14:tracePt t="8316" x="5289550" y="2933700"/>
          <p14:tracePt t="8324" x="5289550" y="2921000"/>
          <p14:tracePt t="8332" x="5289550" y="2901950"/>
          <p14:tracePt t="8346" x="5289550" y="2870200"/>
          <p14:tracePt t="8347" x="5289550" y="2857500"/>
          <p14:tracePt t="8363" x="5289550" y="2851150"/>
          <p14:tracePt t="8380" x="5251450" y="2806700"/>
          <p14:tracePt t="8396" x="5219700" y="2781300"/>
          <p14:tracePt t="8417" x="5181600" y="2749550"/>
          <p14:tracePt t="8433" x="5156200" y="2736850"/>
          <p14:tracePt t="8447" x="5143500" y="2736850"/>
          <p14:tracePt t="8463" x="5111750" y="2724150"/>
          <p14:tracePt t="8479" x="5092700" y="2724150"/>
          <p14:tracePt t="8496" x="5073650" y="2711450"/>
          <p14:tracePt t="8513" x="5054600" y="2711450"/>
          <p14:tracePt t="8530" x="5016500" y="2711450"/>
          <p14:tracePt t="8546" x="4959350" y="2724150"/>
          <p14:tracePt t="8563" x="4864100" y="2743200"/>
          <p14:tracePt t="8583" x="4730750" y="2774950"/>
          <p14:tracePt t="8596" x="4654550" y="2794000"/>
          <p14:tracePt t="8613" x="4572000" y="2819400"/>
          <p14:tracePt t="8629" x="4546600" y="2832100"/>
          <p14:tracePt t="8688" x="4533900" y="2832100"/>
          <p14:tracePt t="8709" x="4527550" y="2832100"/>
          <p14:tracePt t="8725" x="4527550" y="2844800"/>
          <p14:tracePt t="8732" x="4527550" y="2851150"/>
          <p14:tracePt t="8747" x="4521200" y="2876550"/>
          <p14:tracePt t="8762" x="4514850" y="2901950"/>
          <p14:tracePt t="8780" x="4508500" y="2940050"/>
          <p14:tracePt t="8796" x="4508500" y="2971800"/>
          <p14:tracePt t="8812" x="4514850" y="2990850"/>
          <p14:tracePt t="8828" x="4540250" y="3022600"/>
          <p14:tracePt t="8845" x="4578350" y="3067050"/>
          <p14:tracePt t="8862" x="4610100" y="3086100"/>
          <p14:tracePt t="8881" x="4641850" y="3098800"/>
          <p14:tracePt t="8899" x="4667250" y="3117850"/>
          <p14:tracePt t="8914" x="4699000" y="3130550"/>
          <p14:tracePt t="8929" x="4743450" y="3155950"/>
          <p14:tracePt t="8946" x="4794250" y="3168650"/>
          <p14:tracePt t="8963" x="4832350" y="3168650"/>
          <p14:tracePt t="8979" x="4870450" y="3168650"/>
          <p14:tracePt t="8995" x="4914900" y="3168650"/>
          <p14:tracePt t="9012" x="4946650" y="3162300"/>
          <p14:tracePt t="9028" x="4978400" y="3162300"/>
          <p14:tracePt t="9047" x="5010150" y="3149600"/>
          <p14:tracePt t="9064" x="5060950" y="3136900"/>
          <p14:tracePt t="9079" x="5130800" y="3117850"/>
          <p14:tracePt t="9096" x="5187950" y="3098800"/>
          <p14:tracePt t="9113" x="5226050" y="3079750"/>
          <p14:tracePt t="9129" x="5251450" y="3054350"/>
          <p14:tracePt t="9146" x="5283200" y="3035300"/>
          <p14:tracePt t="9163" x="5314950" y="2997200"/>
          <p14:tracePt t="9179" x="5327650" y="2965450"/>
          <p14:tracePt t="9197" x="5334000" y="2946400"/>
          <p14:tracePt t="9214" x="5340350" y="2914650"/>
          <p14:tracePt t="9230" x="5334000" y="2882900"/>
          <p14:tracePt t="9246" x="5327650" y="2857500"/>
          <p14:tracePt t="9261" x="5295900" y="2832100"/>
          <p14:tracePt t="9277" x="5257800" y="2800350"/>
          <p14:tracePt t="9296" x="5219700" y="2781300"/>
          <p14:tracePt t="9315" x="5162550" y="2755900"/>
          <p14:tracePt t="9329" x="5130800" y="2755900"/>
          <p14:tracePt t="9345" x="5092700" y="2724150"/>
          <p14:tracePt t="9363" x="5022850" y="2724150"/>
          <p14:tracePt t="9364" x="4997450" y="2724150"/>
          <p14:tracePt t="9380" x="4908550" y="2724150"/>
          <p14:tracePt t="9396" x="4806950" y="2724150"/>
          <p14:tracePt t="9413" x="4699000" y="2724150"/>
          <p14:tracePt t="9430" x="4584700" y="2724150"/>
          <p14:tracePt t="9449" x="4476750" y="2762250"/>
          <p14:tracePt t="9463" x="4432300" y="2794000"/>
          <p14:tracePt t="9478" x="4394200" y="2825750"/>
          <p14:tracePt t="9499" x="4362450" y="2876550"/>
          <p14:tracePt t="9512" x="4343400" y="2914650"/>
          <p14:tracePt t="9528" x="4337050" y="2933700"/>
          <p14:tracePt t="9546" x="4337050" y="2952750"/>
          <p14:tracePt t="9561" x="4337050" y="2959100"/>
          <p14:tracePt t="9584" x="4337050" y="2984500"/>
          <p14:tracePt t="9596" x="4349750" y="3016250"/>
          <p14:tracePt t="9612" x="4381500" y="3048000"/>
          <p14:tracePt t="9632" x="4432300" y="3079750"/>
          <p14:tracePt t="9645" x="4483100" y="3105150"/>
          <p14:tracePt t="9663" x="4546600" y="3136900"/>
          <p14:tracePt t="9679" x="4622800" y="3149600"/>
          <p14:tracePt t="9695" x="4737100" y="3149600"/>
          <p14:tracePt t="9713" x="4819650" y="3149600"/>
          <p14:tracePt t="9729" x="4876800" y="3149600"/>
          <p14:tracePt t="9748" x="4940300" y="3149600"/>
          <p14:tracePt t="9762" x="4991100" y="3149600"/>
          <p14:tracePt t="9780" x="5060950" y="3124200"/>
          <p14:tracePt t="9794" x="5099050" y="3117850"/>
          <p14:tracePt t="9811" x="5137150" y="3111500"/>
          <p14:tracePt t="9829" x="5162550" y="3105150"/>
          <p14:tracePt t="9847" x="5168900" y="3098800"/>
          <p14:tracePt t="9864" x="5175250" y="3098800"/>
          <p14:tracePt t="9890" x="5175250" y="3092450"/>
          <p14:tracePt t="9898" x="5181600" y="3086100"/>
          <p14:tracePt t="9912" x="5187950" y="3079750"/>
          <p14:tracePt t="9929" x="5194300" y="3054350"/>
          <p14:tracePt t="9946" x="5207000" y="3009900"/>
          <p14:tracePt t="9964" x="5207000" y="2990850"/>
          <p14:tracePt t="9980" x="5207000" y="2971800"/>
          <p14:tracePt t="9997" x="5207000" y="2940050"/>
          <p14:tracePt t="10011" x="5200650" y="2908300"/>
          <p14:tracePt t="10027" x="5187950" y="2889250"/>
          <p14:tracePt t="10045" x="5156200" y="2857500"/>
          <p14:tracePt t="10062" x="5143500" y="2838450"/>
          <p14:tracePt t="10078" x="5137150" y="2832100"/>
          <p14:tracePt t="10096" x="5130800" y="2825750"/>
          <p14:tracePt t="10114" x="5118100" y="2819400"/>
          <p14:tracePt t="10130" x="5118100" y="2813050"/>
          <p14:tracePt t="10145" x="5099050" y="2800350"/>
          <p14:tracePt t="10165" x="5073650" y="2781300"/>
          <p14:tracePt t="10182" x="5041900" y="2755900"/>
          <p14:tracePt t="10196" x="4991100" y="2755900"/>
          <p14:tracePt t="10211" x="4933950" y="2755900"/>
          <p14:tracePt t="10227" x="4876800" y="2755900"/>
          <p14:tracePt t="10245" x="4832350" y="2755900"/>
          <p14:tracePt t="10262" x="4800600" y="2755900"/>
          <p14:tracePt t="10282" x="4787900" y="2755900"/>
          <p14:tracePt t="10319" x="4781550" y="2755900"/>
          <p14:tracePt t="10333" x="4775200" y="2755900"/>
          <p14:tracePt t="10350" x="4768850" y="2762250"/>
          <p14:tracePt t="10374" x="4768850" y="2768600"/>
          <p14:tracePt t="10387" x="4762500" y="2781300"/>
          <p14:tracePt t="10394" x="4756150" y="2787650"/>
          <p14:tracePt t="10411" x="4743450" y="2819400"/>
          <p14:tracePt t="10433" x="4730750" y="2851150"/>
          <p14:tracePt t="10447" x="4718050" y="2876550"/>
          <p14:tracePt t="10461" x="4718050" y="2895600"/>
          <p14:tracePt t="10479" x="4718050" y="2927350"/>
          <p14:tracePt t="10495" x="4730750" y="2959100"/>
          <p14:tracePt t="10516" x="4775200" y="2990850"/>
          <p14:tracePt t="10532" x="4806950" y="3016250"/>
          <p14:tracePt t="10546" x="4851400" y="3035300"/>
          <p14:tracePt t="10564" x="4902200" y="3060700"/>
          <p14:tracePt t="10582" x="4946650" y="3073400"/>
          <p14:tracePt t="10598" x="5022850" y="3086100"/>
          <p14:tracePt t="10615" x="5086350" y="3086100"/>
          <p14:tracePt t="10632" x="5149850" y="3086100"/>
          <p14:tracePt t="10645" x="5181600" y="3086100"/>
          <p14:tracePt t="10664" x="5232400" y="3086100"/>
          <p14:tracePt t="10678" x="5251450" y="3073400"/>
          <p14:tracePt t="10695" x="5283200" y="3067050"/>
          <p14:tracePt t="10710" x="5308600" y="3060700"/>
          <p14:tracePt t="10728" x="5327650" y="3054350"/>
          <p14:tracePt t="10745" x="5340350" y="3041650"/>
          <p14:tracePt t="10762" x="5346700" y="3035300"/>
          <p14:tracePt t="10819" x="5359400" y="3028950"/>
          <p14:tracePt t="10834" x="5372100" y="3009900"/>
          <p14:tracePt t="10843" x="5372100" y="2997200"/>
          <p14:tracePt t="10854" x="5384800" y="2978150"/>
          <p14:tracePt t="10865" x="5391150" y="2959100"/>
          <p14:tracePt t="10898" x="5391150" y="2933700"/>
          <p14:tracePt t="10913" x="5391150" y="2914650"/>
          <p14:tracePt t="10932" x="5378450" y="2876550"/>
          <p14:tracePt t="10944" x="5365750" y="2857500"/>
          <p14:tracePt t="10961" x="5334000" y="2819400"/>
          <p14:tracePt t="10978" x="5302250" y="2781300"/>
          <p14:tracePt t="10995" x="5270500" y="2749550"/>
          <p14:tracePt t="11012" x="5245100" y="2724150"/>
          <p14:tracePt t="11028" x="5219700" y="2711450"/>
          <p14:tracePt t="11045" x="5187950" y="2698750"/>
          <p14:tracePt t="11062" x="5143500" y="2692400"/>
          <p14:tracePt t="11078" x="5080000" y="2686050"/>
          <p14:tracePt t="11095" x="5022850" y="2686050"/>
          <p14:tracePt t="11114" x="4927600" y="2686050"/>
          <p14:tracePt t="11130" x="4832350" y="2711450"/>
          <p14:tracePt t="11148" x="4711700" y="2749550"/>
          <p14:tracePt t="11165" x="4546600" y="2787650"/>
          <p14:tracePt t="11179" x="4464050" y="2806700"/>
          <p14:tracePt t="11195" x="4400550" y="2832100"/>
          <p14:tracePt t="11213" x="4387850" y="2832100"/>
          <p14:tracePt t="11257" x="4381500" y="2844800"/>
          <p14:tracePt t="11283" x="4394200" y="2933700"/>
          <p14:tracePt t="11288" x="4400550" y="2946400"/>
          <p14:tracePt t="11300" x="4419600" y="2978150"/>
          <p14:tracePt t="11315" x="4445000" y="3016250"/>
          <p14:tracePt t="11327" x="4470400" y="3048000"/>
          <p14:tracePt t="11344" x="4514850" y="3079750"/>
          <p14:tracePt t="11362" x="4572000" y="3136900"/>
          <p14:tracePt t="11378" x="4603750" y="3155950"/>
          <p14:tracePt t="11395" x="4648200" y="3187700"/>
          <p14:tracePt t="11416" x="4699000" y="3219450"/>
          <p14:tracePt t="11432" x="4756150" y="3225800"/>
          <p14:tracePt t="11447" x="4832350" y="3232150"/>
          <p14:tracePt t="11465" x="4933950" y="3232150"/>
          <p14:tracePt t="11481" x="5022850" y="3232150"/>
          <p14:tracePt t="11497" x="5143500" y="3232150"/>
          <p14:tracePt t="11512" x="5264150" y="3213100"/>
          <p14:tracePt t="11526" x="5378450" y="3175000"/>
          <p14:tracePt t="11545" x="5537200" y="3117850"/>
          <p14:tracePt t="11561" x="5632450" y="3073400"/>
          <p14:tracePt t="11578" x="5676900" y="3028950"/>
          <p14:tracePt t="11594" x="5715000" y="3016250"/>
          <p14:tracePt t="11609" x="5740400" y="3009900"/>
          <p14:tracePt t="11628" x="5753100" y="2990850"/>
          <p14:tracePt t="11644" x="5772150" y="2978150"/>
          <p14:tracePt t="11661" x="5803900" y="2933700"/>
          <p14:tracePt t="11678" x="5822950" y="2895600"/>
          <p14:tracePt t="11695" x="5829300" y="2870200"/>
          <p14:tracePt t="11716" x="5829300" y="2851150"/>
          <p14:tracePt t="11728" x="5829300" y="2844800"/>
          <p14:tracePt t="11744" x="5829300" y="2832100"/>
          <p14:tracePt t="11762" x="5829300" y="2825750"/>
          <p14:tracePt t="11777" x="5822950" y="2825750"/>
          <p14:tracePt t="11795" x="5810250" y="2813050"/>
          <p14:tracePt t="11810" x="5791200" y="2800350"/>
          <p14:tracePt t="11828" x="5746750" y="2800350"/>
          <p14:tracePt t="11844" x="5715000" y="2787650"/>
          <p14:tracePt t="11861" x="5664200" y="2768600"/>
          <p14:tracePt t="11878" x="5594350" y="2755900"/>
          <p14:tracePt t="11898" x="5549900" y="2736850"/>
          <p14:tracePt t="11915" x="5505450" y="2736850"/>
          <p14:tracePt t="11930" x="5454650" y="2736850"/>
          <p14:tracePt t="11944" x="5384800" y="2736850"/>
          <p14:tracePt t="11965" x="5289550" y="2736850"/>
          <p14:tracePt t="11980" x="5200650" y="2736850"/>
          <p14:tracePt t="11995" x="5105400" y="2736850"/>
          <p14:tracePt t="12014" x="4991100" y="2749550"/>
          <p14:tracePt t="12028" x="4883150" y="2755900"/>
          <p14:tracePt t="12047" x="4781550" y="2755900"/>
          <p14:tracePt t="12063" x="4730750" y="2768600"/>
          <p14:tracePt t="12077" x="4705350" y="2774950"/>
          <p14:tracePt t="12094" x="4705350" y="2787650"/>
          <p14:tracePt t="12115" x="4692650" y="2800350"/>
          <p14:tracePt t="12128" x="4692650" y="2838450"/>
          <p14:tracePt t="12146" x="4692650" y="2876550"/>
          <p14:tracePt t="12161" x="4692650" y="2908300"/>
          <p14:tracePt t="12177" x="4718050" y="2933700"/>
          <p14:tracePt t="12193" x="4762500" y="2952750"/>
          <p14:tracePt t="12210" x="4857750" y="2971800"/>
          <p14:tracePt t="12226" x="4959350" y="2990850"/>
          <p14:tracePt t="12244" x="5137150" y="2990850"/>
          <p14:tracePt t="12261" x="5321300" y="2990850"/>
          <p14:tracePt t="12277" x="5492750" y="2984500"/>
          <p14:tracePt t="12297" x="5689600" y="2933700"/>
          <p14:tracePt t="12313" x="5822950" y="2914650"/>
          <p14:tracePt t="12331" x="5918200" y="2882900"/>
          <p14:tracePt t="12347" x="5962650" y="2870200"/>
          <p14:tracePt t="12363" x="5994400" y="2857500"/>
          <p14:tracePt t="12439" x="6000750" y="2857500"/>
          <p14:tracePt t="12442" x="6007100" y="2857500"/>
          <p14:tracePt t="12458" x="6013450" y="2857500"/>
          <p14:tracePt t="12466" x="6026150" y="2857500"/>
          <p14:tracePt t="12477" x="6032500" y="2857500"/>
          <p14:tracePt t="12494" x="6076950" y="2857500"/>
          <p14:tracePt t="12510" x="6115050" y="2857500"/>
          <p14:tracePt t="12527" x="6159500" y="2857500"/>
          <p14:tracePt t="12544" x="6229350" y="2857500"/>
          <p14:tracePt t="12561" x="6299200" y="2857500"/>
          <p14:tracePt t="12576" x="6369050" y="2857500"/>
          <p14:tracePt t="12592" x="6400800" y="2857500"/>
          <p14:tracePt t="12610" x="6413500" y="2857500"/>
          <p14:tracePt t="12626" x="6419850" y="2857500"/>
          <p14:tracePt t="14136" x="6451600" y="2857500"/>
          <p14:tracePt t="14140" x="6477000" y="2851150"/>
          <p14:tracePt t="14145" x="6502400" y="2844800"/>
          <p14:tracePt t="14160" x="6629400" y="2806700"/>
          <p14:tracePt t="14192" x="6959600" y="2730500"/>
          <p14:tracePt t="14227" x="7531100" y="2578100"/>
          <p14:tracePt t="14259" x="8007350" y="2457450"/>
          <p14:tracePt t="14277" x="8159750" y="2419350"/>
          <p14:tracePt t="14293" x="8235950" y="2400300"/>
          <p14:tracePt t="14434" x="8242300" y="2400300"/>
          <p14:tracePt t="14437" x="8255000" y="2400300"/>
          <p14:tracePt t="14441" x="8267700" y="2400300"/>
          <p14:tracePt t="14459" x="8369300" y="2400300"/>
          <p14:tracePt t="14480" x="8489950" y="2400300"/>
          <p14:tracePt t="14494" x="8585200" y="2400300"/>
          <p14:tracePt t="14510" x="8636000" y="2400300"/>
          <p14:tracePt t="14543" x="8655050" y="2400300"/>
          <p14:tracePt t="14594" x="8661400" y="2400300"/>
          <p14:tracePt t="14602" x="8661400" y="2406650"/>
          <p14:tracePt t="14610" x="8661400" y="2425700"/>
          <p14:tracePt t="14626" x="8629650" y="2489200"/>
          <p14:tracePt t="14643" x="8572500" y="2571750"/>
          <p14:tracePt t="14659" x="8509000" y="2660650"/>
          <p14:tracePt t="14676" x="8464550" y="2736850"/>
          <p14:tracePt t="14697" x="8401050" y="2813050"/>
          <p14:tracePt t="14712" x="8369300" y="2832100"/>
          <p14:tracePt t="14726" x="8299450" y="2870200"/>
          <p14:tracePt t="14743" x="8147050" y="2914650"/>
          <p14:tracePt t="14760" x="7861300" y="2946400"/>
          <p14:tracePt t="14776" x="7626350" y="2959100"/>
          <p14:tracePt t="14796" x="7372350" y="2959100"/>
          <p14:tracePt t="14811" x="7270750" y="2965450"/>
          <p14:tracePt t="14826" x="7200900" y="2965450"/>
          <p14:tracePt t="14843" x="7181850" y="2946400"/>
          <p14:tracePt t="14864" x="7175500" y="2921000"/>
          <p14:tracePt t="14874" x="7169150" y="2889250"/>
          <p14:tracePt t="14882" x="7169150" y="2857500"/>
          <p14:tracePt t="14892" x="7169150" y="2813050"/>
          <p14:tracePt t="14910" x="7169150" y="2711450"/>
          <p14:tracePt t="14924" x="7188200" y="2635250"/>
          <p14:tracePt t="14942" x="7258050" y="2501900"/>
          <p14:tracePt t="14958" x="7334250" y="2425700"/>
          <p14:tracePt t="14974" x="7442200" y="2368550"/>
          <p14:tracePt t="14993" x="7537450" y="2311400"/>
          <p14:tracePt t="15012" x="7683500" y="2266950"/>
          <p14:tracePt t="15026" x="7804150" y="2254250"/>
          <p14:tracePt t="15042" x="7956550" y="2254250"/>
          <p14:tracePt t="15064" x="8121650" y="2286000"/>
          <p14:tracePt t="15077" x="8210550" y="2324100"/>
          <p14:tracePt t="15093" x="8255000" y="2368550"/>
          <p14:tracePt t="15109" x="8293100" y="2419350"/>
          <p14:tracePt t="15130" x="8293100" y="2527300"/>
          <p14:tracePt t="15147" x="8255000" y="2622550"/>
          <p14:tracePt t="15158" x="8229600" y="2686050"/>
          <p14:tracePt t="15176" x="8191500" y="2730500"/>
          <p14:tracePt t="15193" x="8172450" y="2749550"/>
          <p14:tracePt t="15208" x="8147050" y="2755900"/>
          <p14:tracePt t="15226" x="8147050" y="2762250"/>
          <p14:tracePt t="15243" x="8140700" y="2768600"/>
          <p14:tracePt t="15516" x="8115300" y="2787650"/>
          <p14:tracePt t="15522" x="8108950" y="2800350"/>
          <p14:tracePt t="15524" x="8096250" y="2806700"/>
          <p14:tracePt t="15543" x="8070850" y="2851150"/>
          <p14:tracePt t="15560" x="8026400" y="2940050"/>
          <p14:tracePt t="15597" x="7816850" y="3079750"/>
          <p14:tracePt t="15627" x="7397750" y="3232150"/>
          <p14:tracePt t="15657" x="6915150" y="3282950"/>
          <p14:tracePt t="15675" x="6743700" y="3263900"/>
          <p14:tracePt t="15693" x="6648450" y="3225800"/>
          <p14:tracePt t="15710" x="6584950" y="3143250"/>
          <p14:tracePt t="15726" x="6540500" y="3009900"/>
          <p14:tracePt t="15743" x="6534150" y="2927350"/>
          <p14:tracePt t="15760" x="6534150" y="2813050"/>
          <p14:tracePt t="15779" x="6584950" y="2686050"/>
          <p14:tracePt t="15794" x="6642100" y="2590800"/>
          <p14:tracePt t="15809" x="6705600" y="2508250"/>
          <p14:tracePt t="15825" x="6794500" y="2457450"/>
          <p14:tracePt t="15842" x="6915150" y="2393950"/>
          <p14:tracePt t="15859" x="7143750" y="2349500"/>
          <p14:tracePt t="15876" x="7315200" y="2330450"/>
          <p14:tracePt t="15894" x="7480300" y="2330450"/>
          <p14:tracePt t="15910" x="7620000" y="2330450"/>
          <p14:tracePt t="15925" x="7715250" y="2343150"/>
          <p14:tracePt t="15941" x="7785100" y="2368550"/>
          <p14:tracePt t="15959" x="7861300" y="2419350"/>
          <p14:tracePt t="15975" x="7918450" y="2489200"/>
          <p14:tracePt t="15991" x="7956550" y="2565400"/>
          <p14:tracePt t="16009" x="7975600" y="2660650"/>
          <p14:tracePt t="16026" x="7975600" y="2800350"/>
          <p14:tracePt t="16043" x="7969250" y="2889250"/>
          <p14:tracePt t="16059" x="7943850" y="2940050"/>
          <p14:tracePt t="16075" x="7918450" y="2984500"/>
          <p14:tracePt t="16093" x="7893050" y="3022600"/>
          <p14:tracePt t="16109" x="7842250" y="3035300"/>
          <p14:tracePt t="16129" x="7785100" y="3054350"/>
          <p14:tracePt t="16145" x="7759700" y="3054350"/>
          <p14:tracePt t="16162" x="7747000" y="3054350"/>
          <p14:tracePt t="17123" x="7734300" y="3067050"/>
          <p14:tracePt t="17128" x="7721600" y="3079750"/>
          <p14:tracePt t="17141" x="7689850" y="3124200"/>
          <p14:tracePt t="17162" x="7613650" y="3206750"/>
          <p14:tracePt t="17192" x="7340600" y="3416300"/>
          <p14:tracePt t="17225" x="6813550" y="3759200"/>
          <p14:tracePt t="17258" x="6140450" y="4191000"/>
          <p14:tracePt t="17276" x="5727700" y="4464050"/>
          <p14:tracePt t="17292" x="5378450" y="4686300"/>
          <p14:tracePt t="17312" x="4997450" y="4940300"/>
          <p14:tracePt t="17325" x="4838700" y="5041900"/>
          <p14:tracePt t="17342" x="4654550" y="5080000"/>
          <p14:tracePt t="17360" x="4610100" y="5080000"/>
          <p14:tracePt t="17370" x="4597400" y="5080000"/>
          <p14:tracePt t="17455" x="4584700" y="5080000"/>
          <p14:tracePt t="17464" x="4572000" y="5080000"/>
          <p14:tracePt t="17476" x="4565650" y="5073650"/>
          <p14:tracePt t="17492" x="4559300" y="5054600"/>
          <p14:tracePt t="17509" x="4540250" y="5029200"/>
          <p14:tracePt t="17525" x="4521200" y="5010150"/>
          <p14:tracePt t="17541" x="4483100" y="4984750"/>
          <p14:tracePt t="17557" x="4476750" y="4965700"/>
          <p14:tracePt t="17574" x="4438650" y="4933950"/>
          <p14:tracePt t="17593" x="4413250" y="4921250"/>
          <p14:tracePt t="17609" x="4394200" y="4902200"/>
          <p14:tracePt t="17625" x="4368800" y="4889500"/>
          <p14:tracePt t="17641" x="4305300" y="4864100"/>
          <p14:tracePt t="17659" x="4235450" y="4851400"/>
          <p14:tracePt t="17675" x="4133850" y="4826000"/>
          <p14:tracePt t="17694" x="4044950" y="4813300"/>
          <p14:tracePt t="17709" x="3994150" y="4813300"/>
          <p14:tracePt t="17725" x="3924300" y="4813300"/>
          <p14:tracePt t="17742" x="3879850" y="4813300"/>
          <p14:tracePt t="17758" x="3848100" y="4813300"/>
          <p14:tracePt t="17774" x="3835400" y="4800600"/>
          <p14:tracePt t="17793" x="3829050" y="4800600"/>
          <p14:tracePt t="17921" x="3816350" y="4794250"/>
          <p14:tracePt t="18530" x="3841750" y="4794250"/>
          <p14:tracePt t="18534" x="3854450" y="4787900"/>
          <p14:tracePt t="18540" x="3879850" y="4781550"/>
          <p14:tracePt t="18559" x="4013200" y="4743450"/>
          <p14:tracePt t="18590" x="4210050" y="4718050"/>
          <p14:tracePt t="18623" x="4362450" y="4705350"/>
          <p14:tracePt t="18657" x="4502150" y="4705350"/>
          <p14:tracePt t="18674" x="4584700" y="4705350"/>
          <p14:tracePt t="18692" x="4654550" y="4705350"/>
          <p14:tracePt t="18708" x="4699000" y="4705350"/>
          <p14:tracePt t="18724" x="4737100" y="4705350"/>
          <p14:tracePt t="18741" x="4762500" y="4705350"/>
          <p14:tracePt t="18757" x="4775200" y="4705350"/>
          <p14:tracePt t="19196" x="4730750" y="4730750"/>
          <p14:tracePt t="19199" x="4692650" y="4743450"/>
          <p14:tracePt t="19207" x="4610100" y="4794250"/>
          <p14:tracePt t="19224" x="4400550" y="4895850"/>
          <p14:tracePt t="19240" x="4184650" y="4953000"/>
          <p14:tracePt t="19275" x="4006850" y="4991100"/>
          <p14:tracePt t="19307" x="3981450" y="4991100"/>
          <p14:tracePt t="19458" x="3981450" y="4997450"/>
          <p14:tracePt t="19460" x="3975100" y="5010150"/>
          <p14:tracePt t="19474" x="3937000" y="5060950"/>
          <p14:tracePt t="19491" x="3841750" y="5194300"/>
          <p14:tracePt t="19507" x="3746500" y="5264150"/>
          <p14:tracePt t="19523" x="3663950" y="5289550"/>
          <p14:tracePt t="19541" x="3549650" y="5295900"/>
          <p14:tracePt t="19557" x="3378200" y="5257800"/>
          <p14:tracePt t="19574" x="3187700" y="5207000"/>
          <p14:tracePt t="19591" x="2921000" y="5137150"/>
          <p14:tracePt t="19607" x="2711450" y="5086350"/>
          <p14:tracePt t="19625" x="2609850" y="5029200"/>
          <p14:tracePt t="19645" x="2540000" y="4991100"/>
          <p14:tracePt t="19657" x="2533650" y="4978400"/>
          <p14:tracePt t="19673" x="2552700" y="4914900"/>
          <p14:tracePt t="19691" x="2736850" y="4794250"/>
          <p14:tracePt t="19711" x="2997200" y="4679950"/>
          <p14:tracePt t="19725" x="3365500" y="4591050"/>
          <p14:tracePt t="19739" x="3721100" y="4572000"/>
          <p14:tracePt t="19759" x="3987800" y="4591050"/>
          <p14:tracePt t="19774" x="4127500" y="4654550"/>
          <p14:tracePt t="19791" x="4197350" y="4718050"/>
          <p14:tracePt t="19807" x="4203700" y="4832350"/>
          <p14:tracePt t="19824" x="4152900" y="4914900"/>
          <p14:tracePt t="19841" x="4095750" y="4991100"/>
          <p14:tracePt t="19857" x="4083050" y="5016500"/>
          <p14:tracePt t="19872" x="4083050" y="5022850"/>
          <p14:tracePt t="20415" x="4083050" y="5010150"/>
          <p14:tracePt t="20420" x="4102100" y="4991100"/>
          <p14:tracePt t="20440" x="4127500" y="4940300"/>
          <p14:tracePt t="20473" x="4210050" y="4870450"/>
          <p14:tracePt t="20507" x="4311650" y="4806950"/>
          <p14:tracePt t="20539" x="4432300" y="4724400"/>
          <p14:tracePt t="20557" x="4489450" y="4711700"/>
          <p14:tracePt t="20574" x="4514850" y="4705350"/>
          <p14:tracePt t="20590" x="4533900" y="4705350"/>
          <p14:tracePt t="20610" x="4565650" y="4705350"/>
          <p14:tracePt t="20624" x="4584700" y="4705350"/>
          <p14:tracePt t="20640" x="4610100" y="4705350"/>
          <p14:tracePt t="20657" x="4629150" y="4705350"/>
          <p14:tracePt t="20675" x="4654550" y="4705350"/>
          <p14:tracePt t="20692" x="4667250" y="4705350"/>
          <p14:tracePt t="20706" x="4692650" y="4705350"/>
          <p14:tracePt t="20722" x="4749800" y="4705350"/>
          <p14:tracePt t="20738" x="4800600" y="4705350"/>
          <p14:tracePt t="20760" x="4864100" y="4692650"/>
          <p14:tracePt t="20775" x="4876800" y="4692650"/>
          <p14:tracePt t="20789" x="4889500" y="4692650"/>
          <p14:tracePt t="24986" x="4953000" y="4673600"/>
          <p14:tracePt t="25005" x="5022850" y="4654550"/>
          <p14:tracePt t="25021" x="5080000" y="4641850"/>
          <p14:tracePt t="25055" x="5149850" y="4635500"/>
          <p14:tracePt t="25088" x="5181600" y="4635500"/>
          <p14:tracePt t="25122" x="5219700" y="4635500"/>
          <p14:tracePt t="25137" x="5232400" y="4635500"/>
          <p14:tracePt t="25155" x="5251450" y="4635500"/>
          <p14:tracePt t="25174" x="5283200" y="4648200"/>
          <p14:tracePt t="25189" x="5314950" y="4667250"/>
          <p14:tracePt t="25204" x="5327650" y="4673600"/>
          <p14:tracePt t="25221" x="5340350" y="4679950"/>
          <p14:tracePt t="25238" x="5353050" y="4686300"/>
          <p14:tracePt t="25694" x="5372100" y="4692650"/>
          <p14:tracePt t="25698" x="5416550" y="4692650"/>
          <p14:tracePt t="25703" x="5441950" y="4692650"/>
          <p14:tracePt t="25720" x="5556250" y="4692650"/>
          <p14:tracePt t="25754" x="5994400" y="4711700"/>
          <p14:tracePt t="25787" x="6502400" y="4711700"/>
          <p14:tracePt t="25820" x="7010400" y="4660900"/>
          <p14:tracePt t="25838" x="7181850" y="4616450"/>
          <p14:tracePt t="25853" x="7213600" y="4610100"/>
          <p14:tracePt t="25871" x="7219950" y="4610100"/>
          <p14:tracePt t="25890" x="7245350" y="4610100"/>
          <p14:tracePt t="25906" x="7296150" y="4622800"/>
          <p14:tracePt t="25920" x="7359650" y="4641850"/>
          <p14:tracePt t="25940" x="7435850" y="4673600"/>
          <p14:tracePt t="25947" x="7448550" y="4673600"/>
          <p14:tracePt t="25954" x="7467600" y="4686300"/>
          <p14:tracePt t="25969" x="7537450" y="4692650"/>
          <p14:tracePt t="25987" x="7651750" y="4724400"/>
          <p14:tracePt t="26004" x="7772400" y="4756150"/>
          <p14:tracePt t="26021" x="7975600" y="4806950"/>
          <p14:tracePt t="26038" x="8102600" y="4851400"/>
          <p14:tracePt t="26056" x="8191500" y="4870450"/>
          <p14:tracePt t="26074" x="8204200" y="4876800"/>
          <p14:tracePt t="26106" x="8191500" y="4914900"/>
          <p14:tracePt t="26120" x="8147050" y="4953000"/>
          <p14:tracePt t="26137" x="8102600" y="5010150"/>
          <p14:tracePt t="26154" x="8077200" y="5041900"/>
          <p14:tracePt t="26171" x="8064500" y="5060950"/>
          <p14:tracePt t="26233" x="8058150" y="5060950"/>
          <p14:tracePt t="26237" x="8051800" y="5060950"/>
          <p14:tracePt t="26240" x="8045450" y="5060950"/>
          <p14:tracePt t="26254" x="8032750" y="5041900"/>
          <p14:tracePt t="26269" x="8013700" y="5022850"/>
          <p14:tracePt t="26288" x="8001000" y="5003800"/>
          <p14:tracePt t="26306" x="8001000" y="4991100"/>
          <p14:tracePt t="26323" x="7981950" y="4972050"/>
          <p14:tracePt t="26337" x="7969250" y="4953000"/>
          <p14:tracePt t="26353" x="7950200" y="4940300"/>
          <p14:tracePt t="26375" x="7931150" y="4927600"/>
          <p14:tracePt t="26389" x="7918450" y="4914900"/>
          <p14:tracePt t="26404" x="7899400" y="4902200"/>
          <p14:tracePt t="26420" x="7886700" y="4895850"/>
          <p14:tracePt t="26437" x="7874000" y="4883150"/>
          <p14:tracePt t="26439" x="7867650" y="4883150"/>
          <p14:tracePt t="26454" x="7854950" y="4864100"/>
          <p14:tracePt t="26469" x="7842250" y="4857750"/>
          <p14:tracePt t="26487" x="7835900" y="4851400"/>
          <p14:tracePt t="26503" x="7829550" y="4838700"/>
          <p14:tracePt t="26554" x="7816850" y="4826000"/>
          <p14:tracePt t="26565" x="7816850" y="4819650"/>
          <p14:tracePt t="26579" x="7810500" y="4813300"/>
          <p14:tracePt t="26688" x="7842250" y="4819650"/>
          <p14:tracePt t="26692" x="7861300" y="4832350"/>
          <p14:tracePt t="26702" x="7899400" y="4857750"/>
          <p14:tracePt t="26721" x="8058150" y="4972050"/>
          <p14:tracePt t="26737" x="8248650" y="5099050"/>
          <p14:tracePt t="26753" x="8369300" y="5181600"/>
          <p14:tracePt t="26774" x="8477250" y="5257800"/>
          <p14:tracePt t="26790" x="8528050" y="5295900"/>
          <p14:tracePt t="26803" x="8559800" y="5321300"/>
          <p14:tracePt t="26820" x="8572500" y="5334000"/>
          <p14:tracePt t="26940" x="8547100" y="5321300"/>
          <p14:tracePt t="26952" x="8470900" y="5276850"/>
          <p14:tracePt t="26971" x="8388350" y="5213350"/>
          <p14:tracePt t="26988" x="8293100" y="5149850"/>
          <p14:tracePt t="27005" x="8159750" y="5067300"/>
          <p14:tracePt t="27022" x="8007350" y="4965700"/>
          <p14:tracePt t="27038" x="7899400" y="4895850"/>
          <p14:tracePt t="27054" x="7874000" y="4876800"/>
          <p14:tracePt t="27072" x="7848600" y="4857750"/>
          <p14:tracePt t="27085" x="7848600" y="4851400"/>
          <p14:tracePt t="27103" x="7829550" y="4845050"/>
          <p14:tracePt t="27120" x="7823200" y="4832350"/>
          <p14:tracePt t="27136" x="7810500" y="4826000"/>
          <p14:tracePt t="27155" x="7810500" y="4819650"/>
          <p14:tracePt t="27172" x="7797800" y="4813300"/>
          <p14:tracePt t="27204" x="7797800" y="4806950"/>
          <p14:tracePt t="27220" x="7797800" y="4800600"/>
          <p14:tracePt t="27237" x="7797800" y="4794250"/>
          <p14:tracePt t="27257" x="7797800" y="4781550"/>
          <p14:tracePt t="27318" x="7810500" y="4794250"/>
          <p14:tracePt t="27320" x="7835900" y="4806950"/>
          <p14:tracePt t="27338" x="7994650" y="4927600"/>
          <p14:tracePt t="27357" x="8242300" y="5156200"/>
          <p14:tracePt t="27374" x="8420100" y="5353050"/>
          <p14:tracePt t="27386" x="8534400" y="5461000"/>
          <p14:tracePt t="27404" x="8604250" y="5524500"/>
          <p14:tracePt t="27419" x="8616950" y="5537200"/>
          <p14:tracePt t="27515" x="8616950" y="5543550"/>
          <p14:tracePt t="27526" x="8578850" y="5524500"/>
          <p14:tracePt t="27536" x="8559800" y="5518150"/>
          <p14:tracePt t="27552" x="8534400" y="5499100"/>
          <p14:tracePt t="27570" x="8470900" y="5454650"/>
          <p14:tracePt t="27587" x="8413750" y="5391150"/>
          <p14:tracePt t="27607" x="8267700" y="5238750"/>
          <p14:tracePt t="27624" x="8153400" y="5105400"/>
          <p14:tracePt t="27638" x="8020050" y="4972050"/>
          <p14:tracePt t="27652" x="7912100" y="4870450"/>
          <p14:tracePt t="27670" x="7867650" y="4826000"/>
          <p14:tracePt t="27687" x="7829550" y="4781550"/>
          <p14:tracePt t="27703" x="7810500" y="4768850"/>
          <p14:tracePt t="27722" x="7810500" y="4762500"/>
          <p14:tracePt t="27805" x="7842250" y="4781550"/>
          <p14:tracePt t="27810" x="7867650" y="4806950"/>
          <p14:tracePt t="27820" x="7912100" y="4857750"/>
          <p14:tracePt t="27837" x="8051800" y="5010150"/>
          <p14:tracePt t="27854" x="8147050" y="5137150"/>
          <p14:tracePt t="27874" x="8210550" y="5238750"/>
          <p14:tracePt t="27890" x="8261350" y="5302250"/>
          <p14:tracePt t="27965" x="8229600" y="5270500"/>
          <p14:tracePt t="27975" x="8197850" y="5226050"/>
          <p14:tracePt t="27986" x="8153400" y="5143500"/>
          <p14:tracePt t="28003" x="8115300" y="5099050"/>
          <p14:tracePt t="28020" x="8077200" y="5054600"/>
          <p14:tracePt t="28037" x="8039100" y="4997450"/>
          <p14:tracePt t="28053" x="8020050" y="4965700"/>
          <p14:tracePt t="28133" x="8020050" y="4972050"/>
          <p14:tracePt t="28136" x="8039100" y="4984750"/>
          <p14:tracePt t="28153" x="8121650" y="5073650"/>
          <p14:tracePt t="28174" x="8178800" y="5149850"/>
          <p14:tracePt t="28190" x="8216900" y="5194300"/>
          <p14:tracePt t="28205" x="8223250" y="5219700"/>
          <p14:tracePt t="28476" x="8216900" y="5219700"/>
          <p14:tracePt t="28513" x="8204200" y="5219700"/>
          <p14:tracePt t="28525" x="8197850" y="5219700"/>
          <p14:tracePt t="28532" x="8185150" y="5219700"/>
          <p14:tracePt t="28547" x="8178800" y="5219700"/>
          <p14:tracePt t="28615" x="8166100" y="5219700"/>
          <p14:tracePt t="28627" x="8153400" y="5219700"/>
          <p14:tracePt t="28635" x="8147050" y="5219700"/>
          <p14:tracePt t="28655" x="8115300" y="5219700"/>
          <p14:tracePt t="28669" x="8096250" y="5213350"/>
          <p14:tracePt t="28686" x="8083550" y="5213350"/>
          <p14:tracePt t="28703" x="8077200" y="5207000"/>
          <p14:tracePt t="28720" x="8070850" y="5207000"/>
          <p14:tracePt t="28736" x="8064500" y="5207000"/>
          <p14:tracePt t="28753" x="8058150" y="5200650"/>
          <p14:tracePt t="29202" x="8032750" y="5187950"/>
          <p14:tracePt t="29237" x="7975600" y="5181600"/>
          <p14:tracePt t="29269" x="7867650" y="5181600"/>
          <p14:tracePt t="29289" x="7791450" y="5181600"/>
          <p14:tracePt t="29320" x="7721600" y="5181600"/>
          <p14:tracePt t="29321" x="7708900" y="5181600"/>
          <p14:tracePt t="29337" x="7683500" y="5181600"/>
          <p14:tracePt t="29354" x="7620000" y="5181600"/>
          <p14:tracePt t="29373" x="7588250" y="5181600"/>
          <p14:tracePt t="29385" x="7556500" y="5181600"/>
          <p14:tracePt t="29403" x="7518400" y="5181600"/>
          <p14:tracePt t="29420" x="7486650" y="5181600"/>
          <p14:tracePt t="29436" x="7423150" y="5175250"/>
          <p14:tracePt t="29437" x="7404100" y="5175250"/>
          <p14:tracePt t="29453" x="7334250" y="5162550"/>
          <p14:tracePt t="29469" x="7213600" y="5156200"/>
          <p14:tracePt t="29486" x="7010400" y="5105400"/>
          <p14:tracePt t="29505" x="6737350" y="5054600"/>
          <p14:tracePt t="29520" x="6464300" y="4978400"/>
          <p14:tracePt t="29537" x="6261100" y="4914900"/>
          <p14:tracePt t="29553" x="6108700" y="4883150"/>
          <p14:tracePt t="29573" x="5994400" y="4826000"/>
          <p14:tracePt t="29596" x="5956300" y="4813300"/>
          <p14:tracePt t="29604" x="5937250" y="4800600"/>
          <p14:tracePt t="29622" x="5924550" y="4787900"/>
          <p14:tracePt t="29636" x="5924550" y="4781550"/>
          <p14:tracePt t="30054" x="5867400" y="4603750"/>
          <p14:tracePt t="30069" x="5797550" y="4387850"/>
          <p14:tracePt t="30086" x="5676900" y="4133850"/>
          <p14:tracePt t="30103" x="5626100" y="3981450"/>
          <p14:tracePt t="30120" x="5594350" y="3886200"/>
          <p14:tracePt t="30136" x="5568950" y="3759200"/>
          <p14:tracePt t="30154" x="5568950" y="3600450"/>
          <p14:tracePt t="30171" x="5568950" y="3524250"/>
          <p14:tracePt t="30184" x="5568950" y="3486150"/>
          <p14:tracePt t="30201" x="5568950" y="3448050"/>
          <p14:tracePt t="30261" x="5568950" y="3441700"/>
          <p14:tracePt t="30264" x="5575300" y="3435350"/>
          <p14:tracePt t="30270" x="5588000" y="3429000"/>
          <p14:tracePt t="30286" x="5613400" y="3378200"/>
          <p14:tracePt t="30305" x="5689600" y="3302000"/>
          <p14:tracePt t="30320" x="5765800" y="3244850"/>
          <p14:tracePt t="30337" x="5810250" y="3200400"/>
          <p14:tracePt t="30354" x="5842000" y="3175000"/>
          <p14:tracePt t="30369" x="5880100" y="3155950"/>
          <p14:tracePt t="30386" x="5911850" y="3130550"/>
          <p14:tracePt t="30403" x="5943600" y="3098800"/>
          <p14:tracePt t="30419" x="5994400" y="3060700"/>
          <p14:tracePt t="30435" x="6051550" y="3022600"/>
          <p14:tracePt t="30452" x="6076950" y="3003550"/>
          <p14:tracePt t="30468" x="6083300" y="2997200"/>
          <p14:tracePt t="30485" x="6096000" y="2984500"/>
          <p14:tracePt t="30531" x="6102350" y="2971800"/>
          <p14:tracePt t="30542" x="6102350" y="2959100"/>
          <p14:tracePt t="30554" x="6102350" y="2952750"/>
          <p14:tracePt t="30558" x="6102350" y="2940050"/>
          <p14:tracePt t="30568" x="6102350" y="2933700"/>
          <p14:tracePt t="30584" x="6108700" y="2921000"/>
          <p14:tracePt t="30673" x="6115050" y="2914650"/>
          <p14:tracePt t="30676" x="6115050" y="2908300"/>
          <p14:tracePt t="30685" x="6134100" y="2895600"/>
          <p14:tracePt t="30702" x="6184900" y="2863850"/>
          <p14:tracePt t="30718" x="6273800" y="2844800"/>
          <p14:tracePt t="30734" x="6350000" y="2813050"/>
          <p14:tracePt t="30751" x="6426200" y="2787650"/>
          <p14:tracePt t="30769" x="6515100" y="2768600"/>
          <p14:tracePt t="30788" x="6559550" y="2762250"/>
          <p14:tracePt t="30806" x="6604000" y="2762250"/>
          <p14:tracePt t="30818" x="6661150" y="2762250"/>
          <p14:tracePt t="30835" x="6711950" y="2781300"/>
          <p14:tracePt t="30856" x="6756400" y="2794000"/>
          <p14:tracePt t="30868" x="6775450" y="2806700"/>
          <p14:tracePt t="30884" x="6813550" y="2819400"/>
          <p14:tracePt t="30905" x="6838950" y="2844800"/>
          <p14:tracePt t="30920" x="6851650" y="2876550"/>
          <p14:tracePt t="30936" x="6851650" y="2901950"/>
          <p14:tracePt t="30937" x="6851650" y="2914650"/>
          <p14:tracePt t="30950" x="6851650" y="2933700"/>
          <p14:tracePt t="30969" x="6851650" y="2952750"/>
          <p14:tracePt t="30989" x="6826250" y="2978150"/>
          <p14:tracePt t="31003" x="6813550" y="2990850"/>
          <p14:tracePt t="31020" x="6781800" y="3035300"/>
          <p14:tracePt t="31035" x="6750050" y="3048000"/>
          <p14:tracePt t="31054" x="6673850" y="3098800"/>
          <p14:tracePt t="31072" x="6604000" y="3143250"/>
          <p14:tracePt t="31089" x="6483350" y="3175000"/>
          <p14:tracePt t="31105" x="6375400" y="3181350"/>
          <p14:tracePt t="31121" x="6280150" y="3181350"/>
          <p14:tracePt t="31139" x="6210300" y="3149600"/>
          <p14:tracePt t="31151" x="6184900" y="3124200"/>
          <p14:tracePt t="31172" x="6153150" y="3073400"/>
          <p14:tracePt t="31189" x="6121400" y="2990850"/>
          <p14:tracePt t="31202" x="6108700" y="2889250"/>
          <p14:tracePt t="31218" x="6096000" y="2838450"/>
          <p14:tracePt t="31235" x="6102350" y="2774950"/>
          <p14:tracePt t="31250" x="6140450" y="2724150"/>
          <p14:tracePt t="31267" x="6216650" y="2667000"/>
          <p14:tracePt t="31285" x="6324600" y="2597150"/>
          <p14:tracePt t="31302" x="6470650" y="2508250"/>
          <p14:tracePt t="31321" x="6565900" y="2457450"/>
          <p14:tracePt t="31338" x="6635750" y="2444750"/>
          <p14:tracePt t="31354" x="6680200" y="2432050"/>
          <p14:tracePt t="31368" x="6705600" y="2432050"/>
          <p14:tracePt t="31385" x="6750050" y="2432050"/>
          <p14:tracePt t="31402" x="6807200" y="2457450"/>
          <p14:tracePt t="31418" x="6864350" y="2489200"/>
          <p14:tracePt t="31435" x="6915150" y="2540000"/>
          <p14:tracePt t="31436" x="6927850" y="2540000"/>
          <p14:tracePt t="31453" x="6959600" y="2571750"/>
          <p14:tracePt t="31471" x="6997700" y="2590800"/>
          <p14:tracePt t="31488" x="7016750" y="2635250"/>
          <p14:tracePt t="31503" x="7016750" y="2686050"/>
          <p14:tracePt t="31520" x="7016750" y="2749550"/>
          <p14:tracePt t="31536" x="6997700" y="2819400"/>
          <p14:tracePt t="31554" x="6927850" y="2908300"/>
          <p14:tracePt t="31566" x="6870700" y="2990850"/>
          <p14:tracePt t="31584" x="6781800" y="3054350"/>
          <p14:tracePt t="31600" x="6711950" y="3105150"/>
          <p14:tracePt t="31618" x="6635750" y="3155950"/>
          <p14:tracePt t="31635" x="6604000" y="3155950"/>
          <p14:tracePt t="31651" x="6572250" y="3155950"/>
          <p14:tracePt t="31672" x="6515100" y="3149600"/>
          <p14:tracePt t="31688" x="6470650" y="3117850"/>
          <p14:tracePt t="31706" x="6400800" y="3067050"/>
          <p14:tracePt t="31722" x="6330950" y="2965450"/>
          <p14:tracePt t="31738" x="6311900" y="2927350"/>
          <p14:tracePt t="31753" x="6299200" y="2901950"/>
          <p14:tracePt t="31768" x="6292850" y="2870200"/>
          <p14:tracePt t="31784" x="6292850" y="2806700"/>
          <p14:tracePt t="31803" x="6292850" y="2755900"/>
          <p14:tracePt t="31821" x="6330950" y="2705100"/>
          <p14:tracePt t="31836" x="6356350" y="2692400"/>
          <p14:tracePt t="31855" x="6388100" y="2679700"/>
          <p14:tracePt t="31869" x="6394450" y="2673350"/>
          <p14:tracePt t="31885" x="6419850" y="2667000"/>
          <p14:tracePt t="31901" x="6438900" y="2667000"/>
          <p14:tracePt t="31922" x="6483350" y="2667000"/>
          <p14:tracePt t="31934" x="6515100" y="2673350"/>
          <p14:tracePt t="31951" x="6521450" y="2673350"/>
          <p14:tracePt t="31977" x="6534150" y="2673350"/>
          <p14:tracePt t="32277" x="6540500" y="2679700"/>
          <p14:tracePt t="33903" x="6546850" y="2686050"/>
          <p14:tracePt t="33906" x="6559550" y="2698750"/>
          <p14:tracePt t="33915" x="6584950" y="2711450"/>
          <p14:tracePt t="33933" x="6623050" y="2736850"/>
          <p14:tracePt t="33950" x="6654800" y="2762250"/>
          <p14:tracePt t="33982" x="6673850" y="2794000"/>
          <p14:tracePt t="34017" x="6673850" y="2813050"/>
          <p14:tracePt t="34051" x="6673850" y="2825750"/>
          <p14:tracePt t="34083" x="6673850" y="2838450"/>
          <p14:tracePt t="34100" x="6661150" y="2863850"/>
          <p14:tracePt t="34116" x="6648450" y="2889250"/>
          <p14:tracePt t="34132" x="6648450" y="2908300"/>
          <p14:tracePt t="34177" x="6648450" y="2914650"/>
          <p14:tracePt t="34192" x="6648450" y="2927350"/>
          <p14:tracePt t="34202" x="6648450" y="2933700"/>
          <p14:tracePt t="34217" x="6648450" y="2965450"/>
          <p14:tracePt t="34233" x="6673850" y="3003550"/>
          <p14:tracePt t="34253" x="6705600" y="3041650"/>
          <p14:tracePt t="34267" x="6724650" y="3079750"/>
          <p14:tracePt t="34283" x="6743700" y="3105150"/>
          <p14:tracePt t="34300" x="6743700" y="3111500"/>
          <p14:tracePt t="34318" x="6743700" y="3124200"/>
          <p14:tracePt t="34334" x="6743700" y="3130550"/>
          <p14:tracePt t="34350" x="6743700" y="3136900"/>
          <p14:tracePt t="34367" x="6737350" y="3143250"/>
          <p14:tracePt t="34387" x="6711950" y="3162300"/>
          <p14:tracePt t="34402" x="6699250" y="3162300"/>
          <p14:tracePt t="34416" x="6661150" y="3162300"/>
          <p14:tracePt t="34433" x="6616700" y="3149600"/>
          <p14:tracePt t="34454" x="6584950" y="3111500"/>
          <p14:tracePt t="34468" x="6584950" y="3054350"/>
          <p14:tracePt t="34485" x="6584950" y="3003550"/>
          <p14:tracePt t="34500" x="6584950" y="2927350"/>
          <p14:tracePt t="34517" x="6623050" y="2870200"/>
          <p14:tracePt t="34537" x="6654800" y="2819400"/>
          <p14:tracePt t="34552" x="6667500" y="2813050"/>
          <p14:tracePt t="34567" x="6680200" y="2806700"/>
          <p14:tracePt t="34584" x="6724650" y="2806700"/>
          <p14:tracePt t="34599" x="6762750" y="2806700"/>
          <p14:tracePt t="34616" x="6794500" y="2806700"/>
          <p14:tracePt t="34633" x="6826250" y="2806700"/>
          <p14:tracePt t="34649" x="6858000" y="2819400"/>
          <p14:tracePt t="34666" x="6877050" y="2838450"/>
          <p14:tracePt t="34685" x="6908800" y="2857500"/>
          <p14:tracePt t="34702" x="6934200" y="2889250"/>
          <p14:tracePt t="34717" x="6953250" y="2914650"/>
          <p14:tracePt t="34736" x="6959600" y="2946400"/>
          <p14:tracePt t="34751" x="6972300" y="2978150"/>
          <p14:tracePt t="34766" x="6972300" y="3009900"/>
          <p14:tracePt t="34783" x="6972300" y="3048000"/>
          <p14:tracePt t="34800" x="6940550" y="3086100"/>
          <p14:tracePt t="34817" x="6915150" y="3124200"/>
          <p14:tracePt t="34835" x="6889750" y="3155950"/>
          <p14:tracePt t="34853" x="6858000" y="3187700"/>
          <p14:tracePt t="34866" x="6826250" y="3213100"/>
          <p14:tracePt t="34882" x="6788150" y="3238500"/>
          <p14:tracePt t="34900" x="6750050" y="3257550"/>
          <p14:tracePt t="34917" x="6731000" y="3270250"/>
          <p14:tracePt t="34933" x="6699250" y="3270250"/>
          <p14:tracePt t="34950" x="6667500" y="3282950"/>
          <p14:tracePt t="34966" x="6635750" y="3282950"/>
          <p14:tracePt t="34983" x="6623050" y="3276600"/>
          <p14:tracePt t="34999" x="6610350" y="3257550"/>
          <p14:tracePt t="35016" x="6604000" y="3213100"/>
          <p14:tracePt t="35035" x="6584950" y="3098800"/>
          <p14:tracePt t="35054" x="6584950" y="2978150"/>
          <p14:tracePt t="35068" x="6584950" y="2870200"/>
          <p14:tracePt t="35085" x="6597650" y="2800350"/>
          <p14:tracePt t="35102" x="6616700" y="2774950"/>
          <p14:tracePt t="35118" x="6635750" y="2743200"/>
          <p14:tracePt t="35134" x="6661150" y="2717800"/>
          <p14:tracePt t="35153" x="6711950" y="2711450"/>
          <p14:tracePt t="35166" x="6743700" y="2698750"/>
          <p14:tracePt t="35186" x="6800850" y="2698750"/>
          <p14:tracePt t="35204" x="6864350" y="2705100"/>
          <p14:tracePt t="35220" x="6921500" y="2736850"/>
          <p14:tracePt t="35234" x="6991350" y="2781300"/>
          <p14:tracePt t="35249" x="7048500" y="2825750"/>
          <p14:tracePt t="35266" x="7092950" y="2870200"/>
          <p14:tracePt t="35283" x="7124700" y="2927350"/>
          <p14:tracePt t="35299" x="7143750" y="2959100"/>
          <p14:tracePt t="35316" x="7143750" y="2978150"/>
          <p14:tracePt t="35334" x="7143750" y="3003550"/>
          <p14:tracePt t="35350" x="7112000" y="3028950"/>
          <p14:tracePt t="35369" x="7080250" y="3060700"/>
          <p14:tracePt t="35386" x="7016750" y="3117850"/>
          <p14:tracePt t="35403" x="6940550" y="3155950"/>
          <p14:tracePt t="35420" x="6838950" y="3194050"/>
          <p14:tracePt t="35436" x="6756400" y="3238500"/>
          <p14:tracePt t="35451" x="6680200" y="3251200"/>
          <p14:tracePt t="35458" x="6661150" y="3251200"/>
          <p14:tracePt t="35465" x="6648450" y="3244850"/>
          <p14:tracePt t="35486" x="6623050" y="3238500"/>
          <p14:tracePt t="35500" x="6610350" y="3225800"/>
          <p14:tracePt t="35519" x="6604000" y="3200400"/>
          <p14:tracePt t="35536" x="6604000" y="3149600"/>
          <p14:tracePt t="35553" x="6604000" y="3111500"/>
          <p14:tracePt t="35569" x="6635750" y="3041650"/>
          <p14:tracePt t="35585" x="6680200" y="2978150"/>
          <p14:tracePt t="35602" x="6737350" y="2940050"/>
          <p14:tracePt t="35616" x="6788150" y="2908300"/>
          <p14:tracePt t="35635" x="6813550" y="2901950"/>
          <p14:tracePt t="35653" x="6826250" y="2895600"/>
          <p14:tracePt t="35743" x="6826250" y="2901950"/>
          <p14:tracePt t="35756" x="6826250" y="2927350"/>
          <p14:tracePt t="35768" x="6826250" y="2933700"/>
          <p14:tracePt t="35786" x="6813550" y="2946400"/>
          <p14:tracePt t="35804" x="6800850" y="2965450"/>
          <p14:tracePt t="35820" x="6781800" y="2997200"/>
          <p14:tracePt t="35835" x="6750050" y="3060700"/>
          <p14:tracePt t="35848" x="6711950" y="3155950"/>
          <p14:tracePt t="35869" x="6654800" y="3282950"/>
          <p14:tracePt t="35886" x="6578600" y="3429000"/>
          <p14:tracePt t="35903" x="6489700" y="3568700"/>
          <p14:tracePt t="35919" x="6394450" y="3708400"/>
          <p14:tracePt t="35937" x="6311900" y="3848100"/>
          <p14:tracePt t="35953" x="6178550" y="4032250"/>
          <p14:tracePt t="35968" x="6096000" y="4152900"/>
          <p14:tracePt t="35976" x="6051550" y="4216400"/>
          <p14:tracePt t="35982" x="6038850" y="4241800"/>
          <p14:tracePt t="36001" x="5949950" y="4400550"/>
          <p14:tracePt t="36015" x="5873750" y="4508500"/>
          <p14:tracePt t="36036" x="5778500" y="4641850"/>
          <p14:tracePt t="36052" x="5715000" y="4743450"/>
          <p14:tracePt t="36070" x="5632450" y="4832350"/>
          <p14:tracePt t="36087" x="5594350" y="4883150"/>
          <p14:tracePt t="36102" x="5581650" y="4914900"/>
          <p14:tracePt t="36116" x="5556250" y="4946650"/>
          <p14:tracePt t="36132" x="5543550" y="4978400"/>
          <p14:tracePt t="36148" x="5530850" y="4984750"/>
          <p14:tracePt t="36164" x="5530850" y="4991100"/>
          <p14:tracePt t="37778" x="5518150" y="4991100"/>
          <p14:tracePt t="37782" x="5511800" y="4991100"/>
          <p14:tracePt t="37799" x="5486400" y="4965700"/>
          <p14:tracePt t="37816" x="5448300" y="4953000"/>
          <p14:tracePt t="37832" x="5416550" y="4927600"/>
          <p14:tracePt t="37848" x="5397500" y="4914900"/>
          <p14:tracePt t="37865" x="5384800" y="4902200"/>
          <p14:tracePt t="37881" x="5365750" y="4889500"/>
          <p14:tracePt t="37898" x="5346700" y="4883150"/>
          <p14:tracePt t="37915" x="5327650" y="4883150"/>
          <p14:tracePt t="37931" x="5308600" y="4883150"/>
          <p14:tracePt t="37948" x="5302250" y="4876800"/>
          <p14:tracePt t="39390" x="5302250" y="4870450"/>
          <p14:tracePt t="39392" x="5302250" y="4857750"/>
          <p14:tracePt t="39396" x="5302250" y="4851400"/>
          <p14:tracePt t="39414" x="5308600" y="4826000"/>
          <p14:tracePt t="39432" x="5321300" y="4806950"/>
          <p14:tracePt t="39480" x="5334000" y="4800600"/>
          <p14:tracePt t="39750" x="5346700" y="4794250"/>
          <p14:tracePt t="39756" x="5353050" y="4781550"/>
          <p14:tracePt t="39762" x="5353050" y="4775200"/>
          <p14:tracePt t="39781" x="5441950" y="4679950"/>
          <p14:tracePt t="39797" x="5480050" y="4629150"/>
          <p14:tracePt t="39813" x="5492750" y="4610100"/>
          <p14:tracePt t="39829" x="5499100" y="4603750"/>
          <p14:tracePt t="39864" x="5505450" y="4603750"/>
          <p14:tracePt t="39896" x="5505450" y="4584700"/>
          <p14:tracePt t="41220" x="5537200" y="4591050"/>
          <p14:tracePt t="41229" x="5581650" y="4616450"/>
          <p14:tracePt t="41246" x="5638800" y="4641850"/>
          <p14:tracePt t="41279" x="5683250" y="4648200"/>
          <p14:tracePt t="44448" x="5689600" y="4648200"/>
          <p14:tracePt t="44457" x="5702300" y="4648200"/>
          <p14:tracePt t="44464" x="5715000" y="4648200"/>
          <p14:tracePt t="44482" x="5734050" y="4635500"/>
          <p14:tracePt t="44497" x="5759450" y="4629150"/>
          <p14:tracePt t="44511" x="5772150" y="4622800"/>
          <p14:tracePt t="44527" x="5797550" y="4622800"/>
          <p14:tracePt t="44548" x="5810250" y="4616450"/>
          <p14:tracePt t="44579" x="5848350" y="4603750"/>
          <p14:tracePt t="44613" x="5873750" y="4603750"/>
          <p14:tracePt t="44644" x="5899150" y="4597400"/>
          <p14:tracePt t="44661" x="5924550" y="4584700"/>
          <p14:tracePt t="44681" x="5956300" y="4584700"/>
          <p14:tracePt t="44696" x="5975350" y="4572000"/>
          <p14:tracePt t="44711" x="5981700" y="4572000"/>
          <p14:tracePt t="44727" x="5988050" y="4572000"/>
          <p14:tracePt t="44841" x="6000750" y="4572000"/>
          <p14:tracePt t="44867" x="6019800" y="4565650"/>
          <p14:tracePt t="44874" x="6051550" y="4559300"/>
          <p14:tracePt t="44878" x="6057900" y="4552950"/>
          <p14:tracePt t="44896" x="6102350" y="4546600"/>
          <p14:tracePt t="44912" x="6165850" y="4546600"/>
          <p14:tracePt t="44926" x="6254750" y="4546600"/>
          <p14:tracePt t="44943" x="6350000" y="4546600"/>
          <p14:tracePt t="44946" x="6381750" y="4546600"/>
          <p14:tracePt t="44961" x="6457950" y="4546600"/>
          <p14:tracePt t="44977" x="6559550" y="4546600"/>
          <p14:tracePt t="44994" x="6616700" y="4546600"/>
          <p14:tracePt t="45011" x="6667500" y="4546600"/>
          <p14:tracePt t="45027" x="6718300" y="4540250"/>
          <p14:tracePt t="45045" x="6769100" y="4540250"/>
          <p14:tracePt t="45061" x="6800850" y="4540250"/>
          <p14:tracePt t="45078" x="6813550" y="4540250"/>
          <p14:tracePt t="45094" x="6819900" y="4540250"/>
          <p14:tracePt t="45358" x="6826250" y="4540250"/>
          <p14:tracePt t="45442" x="6832600" y="4546600"/>
          <p14:tracePt t="45448" x="6838950" y="4552950"/>
          <p14:tracePt t="45464" x="6845300" y="4559300"/>
          <p14:tracePt t="45477" x="6851650" y="4565650"/>
          <p14:tracePt t="45493" x="6858000" y="4565650"/>
          <p14:tracePt t="45526" x="6889750" y="4572000"/>
          <p14:tracePt t="45564" x="6940550" y="4578350"/>
          <p14:tracePt t="45596" x="6946900" y="4591050"/>
          <p14:tracePt t="45942" x="6946900" y="4603750"/>
          <p14:tracePt t="45944" x="6934200" y="4622800"/>
          <p14:tracePt t="45960" x="6896100" y="4660900"/>
          <p14:tracePt t="45978" x="6838950" y="4711700"/>
          <p14:tracePt t="45993" x="6800850" y="4724400"/>
          <p14:tracePt t="46011" x="6769100" y="4737100"/>
          <p14:tracePt t="46031" x="6743700" y="4749800"/>
          <p14:tracePt t="46062" x="6667500" y="4762500"/>
          <p14:tracePt t="46095" x="6616700" y="4775200"/>
          <p14:tracePt t="46128" x="6610350" y="4775200"/>
          <p14:tracePt t="46398" x="6623050" y="4775200"/>
          <p14:tracePt t="46414" x="6654800" y="4756150"/>
          <p14:tracePt t="46428" x="6692900" y="4749800"/>
          <p14:tracePt t="46443" x="6750050" y="4730750"/>
          <p14:tracePt t="46445" x="6769100" y="4730750"/>
          <p14:tracePt t="46460" x="6813550" y="4718050"/>
          <p14:tracePt t="46478" x="6896100" y="4692650"/>
          <p14:tracePt t="46511" x="6991350" y="4692650"/>
          <p14:tracePt t="46544" x="7080250" y="4692650"/>
          <p14:tracePt t="46578" x="7112000" y="4692650"/>
          <p14:tracePt t="46620" x="7124700" y="4692650"/>
          <p14:tracePt t="46632" x="7131050" y="4699000"/>
          <p14:tracePt t="46670" x="7143750" y="4699000"/>
          <p14:tracePt t="46804" x="7169150" y="4718050"/>
          <p14:tracePt t="46809" x="7175500" y="4724400"/>
          <p14:tracePt t="46827" x="7219950" y="4762500"/>
          <p14:tracePt t="46843" x="7251700" y="4781550"/>
          <p14:tracePt t="46860" x="7277100" y="4794250"/>
          <p14:tracePt t="46877" x="7340600" y="4800600"/>
          <p14:tracePt t="46894" x="7366000" y="4806950"/>
          <p14:tracePt t="46912" x="7410450" y="4813300"/>
          <p14:tracePt t="46927" x="7442200" y="4813300"/>
          <p14:tracePt t="46943" x="7480300" y="4813300"/>
          <p14:tracePt t="46961" x="7505700" y="4813300"/>
          <p14:tracePt t="46980" x="7556500" y="4813300"/>
          <p14:tracePt t="46994" x="7569200" y="4813300"/>
          <p14:tracePt t="47010" x="7581900" y="4806950"/>
          <p14:tracePt t="47043" x="7581900" y="4794250"/>
          <p14:tracePt t="47060" x="7575550" y="4756150"/>
          <p14:tracePt t="47077" x="7537450" y="4724400"/>
          <p14:tracePt t="47093" x="7486650" y="4699000"/>
          <p14:tracePt t="47112" x="7372350" y="4660900"/>
          <p14:tracePt t="47129" x="7277100" y="4660900"/>
          <p14:tracePt t="47146" x="7156450" y="4660900"/>
          <p14:tracePt t="47164" x="7061200" y="4660900"/>
          <p14:tracePt t="47177" x="6991350" y="4660900"/>
          <p14:tracePt t="47193" x="6946900" y="4660900"/>
          <p14:tracePt t="47214" x="6934200" y="4660900"/>
          <p14:tracePt t="47370" x="6927850" y="4660900"/>
          <p14:tracePt t="47381" x="6902450" y="4660900"/>
          <p14:tracePt t="47393" x="6883400" y="4667250"/>
          <p14:tracePt t="47410" x="6851650" y="4705350"/>
          <p14:tracePt t="47427" x="6813550" y="4737100"/>
          <p14:tracePt t="47446" x="6794500" y="4775200"/>
          <p14:tracePt t="47455" x="6788150" y="4787900"/>
          <p14:tracePt t="47467" x="6775450" y="4806950"/>
          <p14:tracePt t="47477" x="6769100" y="4832350"/>
          <p14:tracePt t="47496" x="6762750" y="4851400"/>
          <p14:tracePt t="47513" x="6762750" y="4864100"/>
          <p14:tracePt t="47527" x="6762750" y="4870450"/>
          <p14:tracePt t="47546" x="6762750" y="4895850"/>
          <p14:tracePt t="47563" x="6762750" y="4914900"/>
          <p14:tracePt t="47581" x="6794500" y="4933950"/>
          <p14:tracePt t="47600" x="6838950" y="4959350"/>
          <p14:tracePt t="47610" x="6877050" y="4972050"/>
          <p14:tracePt t="47627" x="6946900" y="4972050"/>
          <p14:tracePt t="47645" x="7042150" y="4972050"/>
          <p14:tracePt t="47661" x="7131050" y="4965700"/>
          <p14:tracePt t="47680" x="7232650" y="4940300"/>
          <p14:tracePt t="47697" x="7289800" y="4921250"/>
          <p14:tracePt t="47714" x="7327900" y="4908550"/>
          <p14:tracePt t="47727" x="7353300" y="4902200"/>
          <p14:tracePt t="47764" x="7366000" y="4902200"/>
          <p14:tracePt t="47782" x="7372350" y="4889500"/>
          <p14:tracePt t="47794" x="7378700" y="4876800"/>
          <p14:tracePt t="47814" x="7410450" y="4838700"/>
          <p14:tracePt t="47830" x="7435850" y="4813300"/>
          <p14:tracePt t="47845" x="7448550" y="4781550"/>
          <p14:tracePt t="47864" x="7467600" y="4743450"/>
          <p14:tracePt t="47880" x="7473950" y="4711700"/>
          <p14:tracePt t="47893" x="7473950" y="4699000"/>
          <p14:tracePt t="47951" x="7467600" y="4679950"/>
          <p14:tracePt t="47964" x="7435850" y="4654550"/>
          <p14:tracePt t="47979" x="7404100" y="4635500"/>
          <p14:tracePt t="47996" x="7378700" y="4622800"/>
          <p14:tracePt t="48013" x="7334250" y="4616450"/>
          <p14:tracePt t="48028" x="7283450" y="4610100"/>
          <p14:tracePt t="48045" x="7188200" y="4610100"/>
          <p14:tracePt t="48060" x="7118350" y="4610100"/>
          <p14:tracePt t="48077" x="7067550" y="4610100"/>
          <p14:tracePt t="48092" x="7035800" y="4610100"/>
          <p14:tracePt t="48110" x="7010400" y="4610100"/>
          <p14:tracePt t="48143" x="6991350" y="4622800"/>
          <p14:tracePt t="48163" x="6972300" y="4641850"/>
          <p14:tracePt t="48180" x="6953250" y="4686300"/>
          <p14:tracePt t="48197" x="6946900" y="4724400"/>
          <p14:tracePt t="48214" x="6946900" y="4762500"/>
          <p14:tracePt t="48230" x="6978650" y="4800600"/>
          <p14:tracePt t="48247" x="7016750" y="4832350"/>
          <p14:tracePt t="48260" x="7061200" y="4857750"/>
          <p14:tracePt t="48277" x="7118350" y="4883150"/>
          <p14:tracePt t="48293" x="7207250" y="4921250"/>
          <p14:tracePt t="48312" x="7302500" y="4933950"/>
          <p14:tracePt t="48328" x="7372350" y="4933950"/>
          <p14:tracePt t="48346" x="7448550" y="4933950"/>
          <p14:tracePt t="48360" x="7531100" y="4921250"/>
          <p14:tracePt t="48379" x="7588250" y="4908550"/>
          <p14:tracePt t="48392" x="7607300" y="4889500"/>
          <p14:tracePt t="48429" x="7613650" y="4876800"/>
          <p14:tracePt t="48446" x="7607300" y="4826000"/>
          <p14:tracePt t="48451" x="7607300" y="4819650"/>
          <p14:tracePt t="48463" x="7594600" y="4800600"/>
          <p14:tracePt t="48479" x="7562850" y="4768850"/>
          <p14:tracePt t="48496" x="7537450" y="4743450"/>
          <p14:tracePt t="48512" x="7531100" y="4737100"/>
          <p14:tracePt t="49121" x="7524750" y="4737100"/>
          <p14:tracePt t="49133" x="7518400" y="4737100"/>
          <p14:tracePt t="49148" x="7512050" y="4737100"/>
          <p14:tracePt t="49172" x="7493000" y="4749800"/>
          <p14:tracePt t="49197" x="7486650" y="4756150"/>
          <p14:tracePt t="49210" x="7480300" y="4756150"/>
          <p14:tracePt t="49216" x="7473950" y="475615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10"/>
          <p:cNvSpPr>
            <a:spLocks noGrp="1" noChangeArrowheads="1"/>
          </p:cNvSpPr>
          <p:nvPr>
            <p:ph idx="1"/>
          </p:nvPr>
        </p:nvSpPr>
        <p:spPr>
          <a:xfrm>
            <a:off x="251526" y="1844824"/>
            <a:ext cx="8856978" cy="3657613"/>
          </a:xfrm>
          <a:ln>
            <a:miter lim="800000"/>
            <a:headEnd/>
            <a:tailEnd/>
          </a:ln>
        </p:spPr>
        <p:txBody>
          <a:bodyPr/>
          <a:lstStyle/>
          <a:p>
            <a:pPr>
              <a:buFont typeface="Arial" panose="020B0604020202020204" pitchFamily="34" charset="0"/>
              <a:buChar char="•"/>
              <a:defRPr/>
            </a:pPr>
            <a:r>
              <a:rPr lang="en-US" altLang="zh-TW" sz="3600" dirty="0">
                <a:solidFill>
                  <a:schemeClr val="accent2">
                    <a:lumMod val="20000"/>
                    <a:lumOff val="80000"/>
                  </a:schemeClr>
                </a:solidFill>
                <a:latin typeface="Times New Roman" pitchFamily="18" charset="0"/>
                <a:cs typeface="Times New Roman" pitchFamily="18" charset="0"/>
              </a:rPr>
              <a:t>Introduction and Motivation</a:t>
            </a:r>
          </a:p>
          <a:p>
            <a:pPr>
              <a:buFont typeface="Arial" panose="020B0604020202020204" pitchFamily="34" charset="0"/>
              <a:buChar char="•"/>
              <a:defRPr/>
            </a:pPr>
            <a:r>
              <a:rPr lang="en-US" altLang="zh-TW" sz="3600" dirty="0">
                <a:solidFill>
                  <a:srgbClr val="002060"/>
                </a:solidFill>
                <a:latin typeface="Times New Roman" pitchFamily="18" charset="0"/>
                <a:cs typeface="Times New Roman" pitchFamily="18" charset="0"/>
              </a:rPr>
              <a:t>Previous Arts</a:t>
            </a:r>
          </a:p>
          <a:p>
            <a:pPr>
              <a:buFont typeface="Arial" panose="020B0604020202020204" pitchFamily="34" charset="0"/>
              <a:buChar char="•"/>
              <a:defRPr/>
            </a:pPr>
            <a:r>
              <a:rPr lang="en-US" altLang="zh-TW" sz="3600" dirty="0">
                <a:solidFill>
                  <a:schemeClr val="accent2">
                    <a:lumMod val="20000"/>
                    <a:lumOff val="80000"/>
                  </a:schemeClr>
                </a:solidFill>
                <a:latin typeface="Times New Roman" pitchFamily="18" charset="0"/>
                <a:cs typeface="Times New Roman" pitchFamily="18" charset="0"/>
              </a:rPr>
              <a:t>Our demonstrated dual M-layer structure</a:t>
            </a:r>
          </a:p>
          <a:p>
            <a:pPr>
              <a:buFont typeface="Arial" panose="020B0604020202020204" pitchFamily="34" charset="0"/>
              <a:buChar char="•"/>
              <a:defRPr/>
            </a:pPr>
            <a:r>
              <a:rPr lang="en-US" altLang="zh-TW" sz="3600" dirty="0">
                <a:solidFill>
                  <a:schemeClr val="accent2">
                    <a:lumMod val="20000"/>
                    <a:lumOff val="80000"/>
                  </a:schemeClr>
                </a:solidFill>
                <a:latin typeface="Times New Roman" pitchFamily="18" charset="0"/>
                <a:cs typeface="Times New Roman" pitchFamily="18" charset="0"/>
              </a:rPr>
              <a:t>Measurement Results</a:t>
            </a:r>
          </a:p>
          <a:p>
            <a:pPr>
              <a:buFont typeface="Arial" panose="020B0604020202020204" pitchFamily="34" charset="0"/>
              <a:buChar char="•"/>
              <a:defRPr/>
            </a:pPr>
            <a:r>
              <a:rPr lang="en-US" altLang="zh-TW" sz="3600" dirty="0">
                <a:solidFill>
                  <a:schemeClr val="accent2">
                    <a:lumMod val="20000"/>
                    <a:lumOff val="80000"/>
                  </a:schemeClr>
                </a:solidFill>
                <a:latin typeface="Times New Roman" pitchFamily="18" charset="0"/>
                <a:cs typeface="Times New Roman" pitchFamily="18" charset="0"/>
              </a:rPr>
              <a:t>Conclusion</a:t>
            </a:r>
          </a:p>
          <a:p>
            <a:pPr marL="0" indent="0">
              <a:buNone/>
              <a:defRPr/>
            </a:pPr>
            <a:endParaRPr lang="en-US" altLang="zh-TW" sz="3600" dirty="0">
              <a:latin typeface="Times New Roman" pitchFamily="18" charset="0"/>
              <a:cs typeface="Times New Roman" pitchFamily="18" charset="0"/>
            </a:endParaRPr>
          </a:p>
        </p:txBody>
      </p:sp>
      <p:sp>
        <p:nvSpPr>
          <p:cNvPr id="21506" name="Rectangle 4"/>
          <p:cNvSpPr>
            <a:spLocks noGrp="1" noChangeArrowheads="1"/>
          </p:cNvSpPr>
          <p:nvPr>
            <p:ph type="title"/>
          </p:nvPr>
        </p:nvSpPr>
        <p:spPr>
          <a:ln>
            <a:miter lim="800000"/>
            <a:headEnd/>
            <a:tailEnd/>
          </a:ln>
        </p:spPr>
        <p:txBody>
          <a:bodyPr/>
          <a:lstStyle/>
          <a:p>
            <a:pPr eaLnBrk="1" hangingPunct="1">
              <a:defRPr/>
            </a:pPr>
            <a:r>
              <a:rPr lang="en-US" altLang="zh-TW" sz="430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FF0000"/>
                </a:solidFill>
                <a:effectLst>
                  <a:outerShdw blurRad="60007" dist="310007" dir="7680000" sy="30000" kx="1300200" algn="ctr" rotWithShape="0">
                    <a:prstClr val="black">
                      <a:alpha val="32000"/>
                    </a:prstClr>
                  </a:outerShdw>
                </a:effectLst>
                <a:latin typeface="+mn-lt"/>
                <a:ea typeface="+mn-ea"/>
                <a:cs typeface="+mn-cs"/>
              </a:rPr>
              <a:t>Outline</a:t>
            </a:r>
          </a:p>
        </p:txBody>
      </p:sp>
      <p:sp>
        <p:nvSpPr>
          <p:cNvPr id="4" name="投影片編號版面配置區 3"/>
          <p:cNvSpPr>
            <a:spLocks noGrp="1"/>
          </p:cNvSpPr>
          <p:nvPr>
            <p:ph type="sldNum" sz="quarter" idx="12"/>
          </p:nvPr>
        </p:nvSpPr>
        <p:spPr>
          <a:xfrm>
            <a:off x="6553200" y="6165304"/>
            <a:ext cx="2133600" cy="476250"/>
          </a:xfrm>
        </p:spPr>
        <p:txBody>
          <a:bodyPr/>
          <a:lstStyle/>
          <a:p>
            <a:fld id="{73DA0BB7-265A-403C-9275-D587AB510EDC}" type="slidenum">
              <a:rPr lang="zh-TW" altLang="en-US" smtClean="0"/>
              <a:t>13</a:t>
            </a:fld>
            <a:endParaRPr lang="zh-TW" altLang="en-US" dirty="0"/>
          </a:p>
        </p:txBody>
      </p:sp>
      <p:pic>
        <p:nvPicPr>
          <p:cNvPr id="5" name="圖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1817" y="6012849"/>
            <a:ext cx="1876687" cy="781159"/>
          </a:xfrm>
          <a:prstGeom prst="rect">
            <a:avLst/>
          </a:prstGeom>
        </p:spPr>
      </p:pic>
      <p:pic>
        <p:nvPicPr>
          <p:cNvPr id="2" name="音訊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2447511895"/>
      </p:ext>
    </p:extLst>
  </p:cSld>
  <p:clrMapOvr>
    <a:masterClrMapping/>
  </p:clrMapOvr>
  <mc:AlternateContent xmlns:mc="http://schemas.openxmlformats.org/markup-compatibility/2006">
    <mc:Choice xmlns:p14="http://schemas.microsoft.com/office/powerpoint/2010/main" Requires="p14">
      <p:transition spd="slow" p14:dur="2000" advTm="1247">
        <p:cut/>
      </p:transition>
    </mc:Choice>
    <mc:Fallback>
      <p:transition spd="slow" advTm="1247">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521792" y="15931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InAlAs</a:t>
            </a:r>
            <a:r>
              <a:rPr lang="en-US" altLang="zh-TW" sz="3600"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vs. </a:t>
            </a:r>
            <a:r>
              <a:rPr lang="en-US" altLang="zh-TW" sz="3600" i="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InP</a:t>
            </a:r>
            <a:r>
              <a:rPr lang="en-US" altLang="zh-TW" sz="3600"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based SAPDs</a:t>
            </a:r>
          </a:p>
        </p:txBody>
      </p:sp>
      <p:sp>
        <p:nvSpPr>
          <p:cNvPr id="7" name="文字方塊 6"/>
          <p:cNvSpPr txBox="1"/>
          <p:nvPr/>
        </p:nvSpPr>
        <p:spPr>
          <a:xfrm>
            <a:off x="0" y="5865222"/>
            <a:ext cx="9036496" cy="600164"/>
          </a:xfrm>
          <a:prstGeom prst="rect">
            <a:avLst/>
          </a:prstGeom>
          <a:noFill/>
        </p:spPr>
        <p:txBody>
          <a:bodyPr wrap="square" rtlCol="0">
            <a:spAutoFit/>
          </a:bodyPr>
          <a:lstStyle/>
          <a:p>
            <a:r>
              <a:rPr lang="en-US" altLang="zh-TW" sz="1100" dirty="0"/>
              <a:t>https://www.researchgate.net/figure/Calculated-injected-carrier-breakdown-probability-for-In-Al-As-as-a-function-of-the_fig1_2974791</a:t>
            </a:r>
            <a:r>
              <a:rPr lang="zh-TW" altLang="en-US" sz="1100" dirty="0"/>
              <a:t> </a:t>
            </a:r>
            <a:r>
              <a:rPr lang="en-US" altLang="zh-TW" sz="1100" dirty="0"/>
              <a:t>Ramirez, David &amp; Hayat, </a:t>
            </a:r>
            <a:r>
              <a:rPr lang="en-US" altLang="zh-TW" sz="1100" dirty="0" err="1"/>
              <a:t>Majeed</a:t>
            </a:r>
            <a:r>
              <a:rPr lang="en-US" altLang="zh-TW" sz="1100" dirty="0"/>
              <a:t> &amp; </a:t>
            </a:r>
            <a:r>
              <a:rPr lang="en-US" altLang="zh-TW" sz="1100" dirty="0" err="1"/>
              <a:t>Karve</a:t>
            </a:r>
            <a:r>
              <a:rPr lang="en-US" altLang="zh-TW" sz="1100" dirty="0"/>
              <a:t>, </a:t>
            </a:r>
            <a:r>
              <a:rPr lang="en-US" altLang="zh-TW" sz="1100" dirty="0" err="1"/>
              <a:t>Gauri</a:t>
            </a:r>
            <a:r>
              <a:rPr lang="en-US" altLang="zh-TW" sz="1100" dirty="0"/>
              <a:t> &amp; Campbell, Joe &amp; Torres, Sergio &amp; Saleh, </a:t>
            </a:r>
            <a:r>
              <a:rPr lang="en-US" altLang="zh-TW" sz="1100" dirty="0" err="1"/>
              <a:t>Bahaa</a:t>
            </a:r>
            <a:r>
              <a:rPr lang="en-US" altLang="zh-TW" sz="1100" dirty="0"/>
              <a:t> &amp; </a:t>
            </a:r>
            <a:r>
              <a:rPr lang="en-US" altLang="zh-TW" sz="1100" dirty="0" err="1"/>
              <a:t>Teich</a:t>
            </a:r>
            <a:r>
              <a:rPr lang="en-US" altLang="zh-TW" sz="1100" dirty="0"/>
              <a:t>, </a:t>
            </a:r>
            <a:r>
              <a:rPr lang="en-US" altLang="zh-TW" sz="1100" dirty="0" err="1"/>
              <a:t>Malvin</a:t>
            </a:r>
            <a:r>
              <a:rPr lang="en-US" altLang="zh-TW" sz="1100" dirty="0"/>
              <a:t>, " Detection Efficiencies and Generalized Breakdown Probabilities for Nanosecond-Gated Near Infrared Single-Photon Avalanche Photodiodes, " , March 2006.</a:t>
            </a:r>
            <a:endParaRPr lang="zh-TW" altLang="en-US" sz="1100" b="0" dirty="0"/>
          </a:p>
        </p:txBody>
      </p:sp>
      <p:sp>
        <p:nvSpPr>
          <p:cNvPr id="5" name="投影片編號版面配置區 4"/>
          <p:cNvSpPr>
            <a:spLocks noGrp="1"/>
          </p:cNvSpPr>
          <p:nvPr>
            <p:ph type="sldNum" sz="quarter" idx="12"/>
          </p:nvPr>
        </p:nvSpPr>
        <p:spPr>
          <a:xfrm>
            <a:off x="6553200" y="6165304"/>
            <a:ext cx="2133600" cy="476250"/>
          </a:xfrm>
        </p:spPr>
        <p:txBody>
          <a:bodyPr/>
          <a:lstStyle/>
          <a:p>
            <a:fld id="{73DA0BB7-265A-403C-9275-D587AB510EDC}" type="slidenum">
              <a:rPr lang="zh-TW" altLang="en-US" smtClean="0"/>
              <a:t>14</a:t>
            </a:fld>
            <a:endParaRPr lang="zh-TW" altLang="en-US" dirty="0"/>
          </a:p>
        </p:txBody>
      </p:sp>
      <p:pic>
        <p:nvPicPr>
          <p:cNvPr id="69634" name="Picture 2" descr="Calculated injected-carrier breakdown probability for In Al As as a... |  Download Scientific Diagra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98945" y="943546"/>
            <a:ext cx="3187855" cy="2520280"/>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405456" y="1742021"/>
            <a:ext cx="5011137" cy="2862322"/>
          </a:xfrm>
          <a:prstGeom prst="rect">
            <a:avLst/>
          </a:prstGeom>
        </p:spPr>
        <p:txBody>
          <a:bodyPr wrap="square">
            <a:spAutoFit/>
          </a:bodyPr>
          <a:lstStyle/>
          <a:p>
            <a:r>
              <a:rPr lang="en-US" altLang="zh-TW" b="1" dirty="0">
                <a:ea typeface="新細明體" panose="02020500000000000000" pitchFamily="18" charset="-120"/>
              </a:rPr>
              <a:t>Advantage of </a:t>
            </a:r>
            <a:r>
              <a:rPr lang="en-US" altLang="zh-TW" b="1" dirty="0" err="1">
                <a:ea typeface="新細明體" panose="02020500000000000000" pitchFamily="18" charset="-120"/>
              </a:rPr>
              <a:t>InAlAs</a:t>
            </a:r>
            <a:r>
              <a:rPr lang="en-US" altLang="zh-TW" b="1" dirty="0">
                <a:ea typeface="新細明體" panose="02020500000000000000" pitchFamily="18" charset="-120"/>
              </a:rPr>
              <a:t> over </a:t>
            </a:r>
            <a:r>
              <a:rPr lang="en-US" altLang="zh-TW" b="1" dirty="0" err="1">
                <a:ea typeface="新細明體" panose="02020500000000000000" pitchFamily="18" charset="-120"/>
              </a:rPr>
              <a:t>InP</a:t>
            </a:r>
            <a:r>
              <a:rPr lang="en-US" altLang="zh-TW" b="1" dirty="0">
                <a:ea typeface="新細明體" panose="02020500000000000000" pitchFamily="18" charset="-120"/>
              </a:rPr>
              <a:t> :</a:t>
            </a:r>
          </a:p>
          <a:p>
            <a:endParaRPr lang="en-US" altLang="zh-TW" b="1" dirty="0">
              <a:ea typeface="新細明體" panose="02020500000000000000" pitchFamily="18" charset="-120"/>
            </a:endParaRPr>
          </a:p>
          <a:p>
            <a:pPr marL="285750" indent="-285750">
              <a:buFont typeface="Wingdings" panose="05000000000000000000" pitchFamily="2" charset="2"/>
              <a:buChar char="Ø"/>
            </a:pPr>
            <a:r>
              <a:rPr lang="en-US" altLang="zh-TW" b="1" dirty="0">
                <a:ea typeface="新細明體" panose="02020500000000000000" pitchFamily="18" charset="-120"/>
              </a:rPr>
              <a:t>Temperature stability</a:t>
            </a:r>
          </a:p>
          <a:p>
            <a:pPr marL="285750" indent="-285750">
              <a:buFont typeface="Wingdings" panose="05000000000000000000" pitchFamily="2" charset="2"/>
              <a:buChar char="Ø"/>
            </a:pPr>
            <a:endParaRPr lang="en-US" altLang="zh-TW" b="1" dirty="0">
              <a:ea typeface="新細明體" panose="02020500000000000000" pitchFamily="18" charset="-120"/>
            </a:endParaRPr>
          </a:p>
          <a:p>
            <a:pPr marL="285750" indent="-285750">
              <a:buFont typeface="Wingdings" panose="05000000000000000000" pitchFamily="2" charset="2"/>
              <a:buChar char="Ø"/>
            </a:pPr>
            <a:r>
              <a:rPr lang="en-US" altLang="zh-TW" b="1" dirty="0">
                <a:ea typeface="新細明體" panose="02020500000000000000" pitchFamily="18" charset="-120"/>
              </a:rPr>
              <a:t>Higher avalanche breakdown probability (larger bandgap; less tunneling)</a:t>
            </a:r>
          </a:p>
          <a:p>
            <a:pPr marL="285750" indent="-285750">
              <a:buFont typeface="Wingdings" panose="05000000000000000000" pitchFamily="2" charset="2"/>
              <a:buChar char="Ø"/>
            </a:pPr>
            <a:endParaRPr lang="en-US" altLang="zh-TW" b="1" dirty="0">
              <a:ea typeface="新細明體" panose="02020500000000000000" pitchFamily="18" charset="-120"/>
            </a:endParaRPr>
          </a:p>
          <a:p>
            <a:pPr marL="285750" indent="-285750">
              <a:buFont typeface="Wingdings" panose="05000000000000000000" pitchFamily="2" charset="2"/>
              <a:buChar char="Ø"/>
            </a:pPr>
            <a:r>
              <a:rPr lang="en-US" altLang="zh-TW" b="1" dirty="0">
                <a:ea typeface="新細明體" panose="02020500000000000000" pitchFamily="18" charset="-120"/>
              </a:rPr>
              <a:t>larger difference between the electron and hole ionization coefficients</a:t>
            </a:r>
          </a:p>
          <a:p>
            <a:r>
              <a:rPr lang="en-US" altLang="zh-TW" b="1" dirty="0">
                <a:ea typeface="新細明體" panose="02020500000000000000" pitchFamily="18" charset="-120"/>
              </a:rPr>
              <a:t> </a:t>
            </a:r>
          </a:p>
        </p:txBody>
      </p:sp>
      <p:cxnSp>
        <p:nvCxnSpPr>
          <p:cNvPr id="14" name="直線接點 13"/>
          <p:cNvCxnSpPr/>
          <p:nvPr/>
        </p:nvCxnSpPr>
        <p:spPr bwMode="auto">
          <a:xfrm>
            <a:off x="6732240" y="548167"/>
            <a:ext cx="8781" cy="2926080"/>
          </a:xfrm>
          <a:prstGeom prst="line">
            <a:avLst/>
          </a:prstGeom>
          <a:solidFill>
            <a:schemeClr val="accent1"/>
          </a:solidFill>
          <a:ln w="38100" cap="flat" cmpd="sng" algn="ctr">
            <a:solidFill>
              <a:srgbClr val="00B050"/>
            </a:solidFill>
            <a:prstDash val="dash"/>
            <a:round/>
            <a:headEnd type="none" w="med" len="med"/>
            <a:tailEnd type="none" w="med" len="med"/>
          </a:ln>
          <a:effectLst/>
        </p:spPr>
      </p:cxnSp>
      <p:grpSp>
        <p:nvGrpSpPr>
          <p:cNvPr id="17" name="群組 16"/>
          <p:cNvGrpSpPr/>
          <p:nvPr/>
        </p:nvGrpSpPr>
        <p:grpSpPr>
          <a:xfrm>
            <a:off x="5796372" y="1375336"/>
            <a:ext cx="2619188" cy="3675396"/>
            <a:chOff x="6268753" y="693724"/>
            <a:chExt cx="2619188" cy="3675396"/>
          </a:xfrm>
        </p:grpSpPr>
        <p:pic>
          <p:nvPicPr>
            <p:cNvPr id="19" name="圖片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8753" y="2540320"/>
              <a:ext cx="2619188" cy="1828800"/>
            </a:xfrm>
            <a:prstGeom prst="rect">
              <a:avLst/>
            </a:prstGeom>
            <a:ln>
              <a:noFill/>
            </a:ln>
          </p:spPr>
        </p:pic>
        <p:pic>
          <p:nvPicPr>
            <p:cNvPr id="20" name="圖片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9875" y="693724"/>
              <a:ext cx="2579464" cy="1828800"/>
            </a:xfrm>
            <a:prstGeom prst="rect">
              <a:avLst/>
            </a:prstGeom>
          </p:spPr>
        </p:pic>
      </p:grpSp>
      <p:cxnSp>
        <p:nvCxnSpPr>
          <p:cNvPr id="22" name="直線接點 21"/>
          <p:cNvCxnSpPr/>
          <p:nvPr/>
        </p:nvCxnSpPr>
        <p:spPr bwMode="auto">
          <a:xfrm>
            <a:off x="7071382" y="1404565"/>
            <a:ext cx="8781" cy="3749040"/>
          </a:xfrm>
          <a:prstGeom prst="line">
            <a:avLst/>
          </a:prstGeom>
          <a:solidFill>
            <a:schemeClr val="accent1"/>
          </a:solidFill>
          <a:ln w="38100" cap="flat" cmpd="sng" algn="ctr">
            <a:solidFill>
              <a:srgbClr val="00B050"/>
            </a:solidFill>
            <a:prstDash val="dash"/>
            <a:round/>
            <a:headEnd type="none" w="med" len="med"/>
            <a:tailEnd type="none" w="med" len="med"/>
          </a:ln>
          <a:effectLst/>
        </p:spPr>
      </p:cxnSp>
      <p:sp>
        <p:nvSpPr>
          <p:cNvPr id="16" name="文字方塊 15"/>
          <p:cNvSpPr txBox="1"/>
          <p:nvPr/>
        </p:nvSpPr>
        <p:spPr>
          <a:xfrm>
            <a:off x="251520" y="4345140"/>
            <a:ext cx="5981983" cy="562630"/>
          </a:xfrm>
          <a:prstGeom prst="ellipse">
            <a:avLst/>
          </a:prstGeom>
          <a:solidFill>
            <a:schemeClr val="accent1"/>
          </a:solidFill>
          <a:ln w="38100">
            <a:solidFill>
              <a:srgbClr val="0070C0"/>
            </a:solidFill>
          </a:ln>
        </p:spPr>
        <p:txBody>
          <a:bodyPr wrap="square" rtlCol="0">
            <a:spAutoFit/>
          </a:bodyPr>
          <a:lstStyle/>
          <a:p>
            <a:r>
              <a:rPr lang="en-US" altLang="zh-TW" sz="2000" dirty="0"/>
              <a:t>Material quality </a:t>
            </a:r>
            <a:r>
              <a:rPr lang="en-US" altLang="zh-TW" sz="2000" dirty="0" err="1"/>
              <a:t>InAlAs</a:t>
            </a:r>
            <a:r>
              <a:rPr lang="en-US" altLang="zh-TW" sz="2000" dirty="0"/>
              <a:t> versus </a:t>
            </a:r>
            <a:r>
              <a:rPr lang="en-US" altLang="zh-TW" sz="2000" dirty="0" err="1"/>
              <a:t>InP</a:t>
            </a:r>
            <a:r>
              <a:rPr lang="en-US" altLang="zh-TW" sz="2000" dirty="0"/>
              <a:t>??</a:t>
            </a:r>
            <a:endParaRPr lang="zh-TW" altLang="en-US" sz="2000" dirty="0"/>
          </a:p>
        </p:txBody>
      </p:sp>
      <p:cxnSp>
        <p:nvCxnSpPr>
          <p:cNvPr id="6" name="直線單箭頭接點 5"/>
          <p:cNvCxnSpPr/>
          <p:nvPr/>
        </p:nvCxnSpPr>
        <p:spPr bwMode="auto">
          <a:xfrm>
            <a:off x="2115873" y="4925566"/>
            <a:ext cx="776895" cy="480233"/>
          </a:xfrm>
          <a:prstGeom prst="straightConnector1">
            <a:avLst/>
          </a:prstGeom>
          <a:solidFill>
            <a:schemeClr val="accent1"/>
          </a:solidFill>
          <a:ln w="38100" cap="flat" cmpd="sng" algn="ctr">
            <a:solidFill>
              <a:srgbClr val="FF0000"/>
            </a:solidFill>
            <a:prstDash val="dash"/>
            <a:round/>
            <a:headEnd type="none" w="med" len="med"/>
            <a:tailEnd type="triangle"/>
          </a:ln>
          <a:effectLst/>
        </p:spPr>
      </p:cxnSp>
      <p:sp>
        <p:nvSpPr>
          <p:cNvPr id="23" name="文字方塊 22"/>
          <p:cNvSpPr txBox="1"/>
          <p:nvPr/>
        </p:nvSpPr>
        <p:spPr>
          <a:xfrm>
            <a:off x="3079113" y="5215320"/>
            <a:ext cx="3024336" cy="442674"/>
          </a:xfrm>
          <a:prstGeom prst="roundRect">
            <a:avLst/>
          </a:prstGeom>
          <a:solidFill>
            <a:schemeClr val="accent1"/>
          </a:solidFill>
          <a:ln w="38100">
            <a:solidFill>
              <a:srgbClr val="0070C0"/>
            </a:solidFill>
          </a:ln>
        </p:spPr>
        <p:txBody>
          <a:bodyPr wrap="square" rtlCol="0">
            <a:spAutoFit/>
          </a:bodyPr>
          <a:lstStyle/>
          <a:p>
            <a:r>
              <a:rPr lang="en-US" altLang="zh-TW" sz="2000" dirty="0" err="1"/>
              <a:t>Afterpulsing</a:t>
            </a:r>
            <a:r>
              <a:rPr lang="en-US" altLang="zh-TW" sz="2000" dirty="0"/>
              <a:t> effect(DCR)</a:t>
            </a:r>
            <a:endParaRPr lang="zh-TW" altLang="en-US" sz="2000" dirty="0"/>
          </a:p>
        </p:txBody>
      </p:sp>
      <p:sp>
        <p:nvSpPr>
          <p:cNvPr id="24" name="文字方塊 23"/>
          <p:cNvSpPr txBox="1"/>
          <p:nvPr/>
        </p:nvSpPr>
        <p:spPr>
          <a:xfrm>
            <a:off x="5003528" y="3690319"/>
            <a:ext cx="3744416" cy="400110"/>
          </a:xfrm>
          <a:prstGeom prst="rect">
            <a:avLst/>
          </a:prstGeom>
          <a:solidFill>
            <a:srgbClr val="FFFF00"/>
          </a:solidFill>
          <a:ln w="38100">
            <a:solidFill>
              <a:srgbClr val="FF0000"/>
            </a:solidFill>
          </a:ln>
        </p:spPr>
        <p:txBody>
          <a:bodyPr wrap="square" rtlCol="0">
            <a:spAutoFit/>
          </a:bodyPr>
          <a:lstStyle>
            <a:defPPr>
              <a:defRPr lang="zh-TW"/>
            </a:defPPr>
            <a:lvl1pPr>
              <a:defRPr sz="2800">
                <a:solidFill>
                  <a:srgbClr val="FF0000"/>
                </a:solidFill>
              </a:defRPr>
            </a:lvl1pPr>
          </a:lstStyle>
          <a:p>
            <a:pPr algn="ctr"/>
            <a:r>
              <a:rPr lang="en-US" altLang="zh-TW" sz="2000" b="1" dirty="0"/>
              <a:t>M-layer thickness decreases</a:t>
            </a:r>
          </a:p>
        </p:txBody>
      </p:sp>
      <p:cxnSp>
        <p:nvCxnSpPr>
          <p:cNvPr id="25" name="直線單箭頭接點 24"/>
          <p:cNvCxnSpPr/>
          <p:nvPr/>
        </p:nvCxnSpPr>
        <p:spPr bwMode="auto">
          <a:xfrm flipV="1">
            <a:off x="6326469" y="4136332"/>
            <a:ext cx="1125851" cy="1360890"/>
          </a:xfrm>
          <a:prstGeom prst="straightConnector1">
            <a:avLst/>
          </a:prstGeom>
          <a:solidFill>
            <a:schemeClr val="accent1"/>
          </a:solidFill>
          <a:ln w="38100" cap="flat" cmpd="sng" algn="ctr">
            <a:solidFill>
              <a:srgbClr val="FF0000"/>
            </a:solidFill>
            <a:prstDash val="dash"/>
            <a:round/>
            <a:headEnd type="none" w="med" len="med"/>
            <a:tailEnd type="triangle"/>
          </a:ln>
          <a:effectLst/>
        </p:spPr>
      </p:cxnSp>
      <p:sp>
        <p:nvSpPr>
          <p:cNvPr id="18" name="文字方塊 17"/>
          <p:cNvSpPr txBox="1"/>
          <p:nvPr/>
        </p:nvSpPr>
        <p:spPr>
          <a:xfrm>
            <a:off x="5220072" y="3146360"/>
            <a:ext cx="3686825" cy="461665"/>
          </a:xfrm>
          <a:prstGeom prst="rect">
            <a:avLst/>
          </a:prstGeom>
          <a:noFill/>
        </p:spPr>
        <p:txBody>
          <a:bodyPr wrap="square" rtlCol="0">
            <a:spAutoFit/>
          </a:bodyPr>
          <a:lstStyle/>
          <a:p>
            <a:r>
              <a:rPr lang="en-US" altLang="zh-TW" sz="2400" b="1" dirty="0">
                <a:solidFill>
                  <a:srgbClr val="FF0000"/>
                </a:solidFill>
              </a:rPr>
              <a:t>Dark count rate(DCR)</a:t>
            </a:r>
            <a:r>
              <a:rPr lang="en-US" altLang="zh-TW" sz="2400" b="1" dirty="0">
                <a:solidFill>
                  <a:srgbClr val="FF0000"/>
                </a:solidFill>
                <a:latin typeface="新細明體" panose="02020500000000000000" pitchFamily="18" charset="-120"/>
                <a:ea typeface="新細明體" panose="02020500000000000000" pitchFamily="18" charset="-120"/>
              </a:rPr>
              <a:t>↑</a:t>
            </a:r>
            <a:endParaRPr lang="en-US" altLang="zh-TW" sz="2400" b="1" dirty="0">
              <a:solidFill>
                <a:srgbClr val="FF0000"/>
              </a:solidFill>
            </a:endParaRPr>
          </a:p>
        </p:txBody>
      </p:sp>
      <p:pic>
        <p:nvPicPr>
          <p:cNvPr id="26" name="圖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67313" y="5774724"/>
            <a:ext cx="1876687" cy="781159"/>
          </a:xfrm>
          <a:prstGeom prst="rect">
            <a:avLst/>
          </a:prstGeom>
        </p:spPr>
      </p:pic>
      <p:pic>
        <p:nvPicPr>
          <p:cNvPr id="2" name="音訊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925583577"/>
      </p:ext>
    </p:extLst>
  </p:cSld>
  <p:clrMapOvr>
    <a:masterClrMapping/>
  </p:clrMapOvr>
  <mc:AlternateContent xmlns:mc="http://schemas.openxmlformats.org/markup-compatibility/2006">
    <mc:Choice xmlns:p14="http://schemas.microsoft.com/office/powerpoint/2010/main" Requires="p14">
      <p:transition spd="slow" p14:dur="2000" advTm="56109">
        <p:cut/>
      </p:transition>
    </mc:Choice>
    <mc:Fallback>
      <p:transition spd="slow" advTm="56109">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69634"/>
                                        </p:tgtEl>
                                        <p:attrNameLst>
                                          <p:attrName>style.visibility</p:attrName>
                                        </p:attrNameLst>
                                      </p:cBhvr>
                                      <p:to>
                                        <p:strVal val="visible"/>
                                      </p:to>
                                    </p:set>
                                    <p:animEffect transition="in" filter="circle(in)">
                                      <p:cBhvr>
                                        <p:cTn id="11" dur="1250"/>
                                        <p:tgtEl>
                                          <p:spTgt spid="69634"/>
                                        </p:tgtEl>
                                      </p:cBhvr>
                                    </p:animEffect>
                                  </p:childTnLst>
                                </p:cTn>
                              </p:par>
                            </p:childTnLst>
                          </p:cTn>
                        </p:par>
                        <p:par>
                          <p:cTn id="12" fill="hold">
                            <p:stCondLst>
                              <p:cond delay="1250"/>
                            </p:stCondLst>
                            <p:childTnLst>
                              <p:par>
                                <p:cTn id="13" presetID="22" presetClass="entr" presetSubtype="4"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69634"/>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14"/>
                                        </p:tgtEl>
                                        <p:attrNameLst>
                                          <p:attrName>style.visibility</p:attrName>
                                        </p:attrNameLst>
                                      </p:cBhvr>
                                      <p:to>
                                        <p:strVal val="hidden"/>
                                      </p:to>
                                    </p:set>
                                  </p:childTnLst>
                                </p:cTn>
                              </p:par>
                            </p:childTnLst>
                          </p:cTn>
                        </p:par>
                        <p:par>
                          <p:cTn id="22" fill="hold">
                            <p:stCondLst>
                              <p:cond delay="0"/>
                            </p:stCondLst>
                            <p:childTnLst>
                              <p:par>
                                <p:cTn id="23" presetID="22" presetClass="entr" presetSubtype="4"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childTnLst>
                          </p:cTn>
                        </p:par>
                        <p:par>
                          <p:cTn id="38" fill="hold">
                            <p:stCondLst>
                              <p:cond delay="500"/>
                            </p:stCondLst>
                            <p:childTnLst>
                              <p:par>
                                <p:cTn id="39" presetID="22" presetClass="entr" presetSubtype="4"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par>
                          <p:cTn id="42" fill="hold">
                            <p:stCondLst>
                              <p:cond delay="1000"/>
                            </p:stCondLst>
                            <p:childTnLst>
                              <p:par>
                                <p:cTn id="43" presetID="22" presetClass="entr" presetSubtype="4"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down)">
                                      <p:cBhvr>
                                        <p:cTn id="45" dur="500"/>
                                        <p:tgtEl>
                                          <p:spTgt spid="6"/>
                                        </p:tgtEl>
                                      </p:cBhvr>
                                    </p:animEffect>
                                  </p:childTnLst>
                                </p:cTn>
                              </p:par>
                            </p:childTnLst>
                          </p:cTn>
                        </p:par>
                        <p:par>
                          <p:cTn id="46" fill="hold">
                            <p:stCondLst>
                              <p:cond delay="1500"/>
                            </p:stCondLst>
                            <p:childTnLst>
                              <p:par>
                                <p:cTn id="47" presetID="22" presetClass="entr" presetSubtype="4"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down)">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childTnLst>
                          </p:cTn>
                        </p:par>
                        <p:par>
                          <p:cTn id="55" fill="hold">
                            <p:stCondLst>
                              <p:cond delay="500"/>
                            </p:stCondLst>
                            <p:childTnLst>
                              <p:par>
                                <p:cTn id="56" presetID="22" presetClass="entr" presetSubtype="4" fill="hold" grpId="0" nodeType="after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down)">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500" fill="hold"/>
                                        <p:tgtEl>
                                          <p:spTgt spid="18"/>
                                        </p:tgtEl>
                                        <p:attrNameLst>
                                          <p:attrName>ppt_x</p:attrName>
                                        </p:attrNameLst>
                                      </p:cBhvr>
                                      <p:tavLst>
                                        <p:tav tm="0">
                                          <p:val>
                                            <p:strVal val="#ppt_x"/>
                                          </p:val>
                                        </p:tav>
                                        <p:tav tm="100000">
                                          <p:val>
                                            <p:strVal val="#ppt_x"/>
                                          </p:val>
                                        </p:tav>
                                      </p:tavLst>
                                    </p:anim>
                                    <p:anim calcmode="lin" valueType="num">
                                      <p:cBhvr additive="base">
                                        <p:cTn id="6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2"/>
                </p:tgtEl>
              </p:cMediaNode>
            </p:audio>
          </p:childTnLst>
        </p:cTn>
      </p:par>
    </p:tnLst>
    <p:bldLst>
      <p:bldP spid="16" grpId="0" animBg="1"/>
      <p:bldP spid="23" grpId="0" animBg="1"/>
      <p:bldP spid="24" grpId="0" animBg="1"/>
      <p:bldP spid="18" grpId="0"/>
    </p:bldLst>
  </p:timing>
  <p:extLst>
    <p:ext uri="{3A86A75C-4F4B-4683-9AE1-C65F6400EC91}">
      <p14:laserTraceLst xmlns:p14="http://schemas.microsoft.com/office/powerpoint/2010/main">
        <p14:tracePtLst>
          <p14:tracePt t="1120" x="7467600" y="4762500"/>
          <p14:tracePt t="1124" x="7454900" y="4768850"/>
          <p14:tracePt t="1135" x="7435850" y="4775200"/>
          <p14:tracePt t="1145" x="7404100" y="4775200"/>
          <p14:tracePt t="1152" x="7391400" y="4781550"/>
          <p14:tracePt t="1168" x="7340600" y="4781550"/>
          <p14:tracePt t="1184" x="7296150" y="4781550"/>
          <p14:tracePt t="1215" x="7239000" y="4781550"/>
          <p14:tracePt t="1248" x="7112000" y="4781550"/>
          <p14:tracePt t="1283" x="6750050" y="4724400"/>
          <p14:tracePt t="1299" x="6534150" y="4705350"/>
          <p14:tracePt t="1315" x="6318250" y="4673600"/>
          <p14:tracePt t="1336" x="6007100" y="4660900"/>
          <p14:tracePt t="1352" x="5670550" y="4559300"/>
          <p14:tracePt t="1365" x="5314950" y="4445000"/>
          <p14:tracePt t="1384" x="4521200" y="4229100"/>
          <p14:tracePt t="1398" x="3867150" y="4038600"/>
          <p14:tracePt t="1416" x="3289300" y="3898900"/>
          <p14:tracePt t="1436" x="2984500" y="3784600"/>
          <p14:tracePt t="1454" x="2667000" y="3568700"/>
          <p14:tracePt t="1467" x="2419350" y="3327400"/>
          <p14:tracePt t="1482" x="2247900" y="3117850"/>
          <p14:tracePt t="1497" x="2044700" y="2876550"/>
          <p14:tracePt t="1515" x="1866900" y="2641600"/>
          <p14:tracePt t="1531" x="1828800" y="2584450"/>
          <p14:tracePt t="1552" x="1816100" y="2533650"/>
          <p14:tracePt t="1564" x="1816100" y="2495550"/>
          <p14:tracePt t="1582" x="1835150" y="2406650"/>
          <p14:tracePt t="1598" x="1866900" y="2343150"/>
          <p14:tracePt t="1616" x="1905000" y="2286000"/>
          <p14:tracePt t="1634" x="1936750" y="2235200"/>
          <p14:tracePt t="1643" x="1987550" y="2203450"/>
          <p14:tracePt t="1656" x="2044700" y="2165350"/>
          <p14:tracePt t="1665" x="2082800" y="2139950"/>
          <p14:tracePt t="1683" x="2171700" y="2101850"/>
          <p14:tracePt t="1703" x="2203450" y="2076450"/>
          <p14:tracePt t="1716" x="2216150" y="2070100"/>
          <p14:tracePt t="1734" x="2235200" y="2070100"/>
          <p14:tracePt t="1748" x="2241550" y="2063750"/>
          <p14:tracePt t="1765" x="2266950" y="2063750"/>
          <p14:tracePt t="1781" x="2286000" y="2063750"/>
          <p14:tracePt t="1799" x="2292350" y="2063750"/>
          <p14:tracePt t="1818" x="2317750" y="2063750"/>
          <p14:tracePt t="1835" x="2324100" y="2063750"/>
          <p14:tracePt t="2130" x="2336800" y="2063750"/>
          <p14:tracePt t="2133" x="2362200" y="2063750"/>
          <p14:tracePt t="2153" x="2451100" y="2114550"/>
          <p14:tracePt t="2166" x="2501900" y="2139950"/>
          <p14:tracePt t="2198" x="2597150" y="2190750"/>
          <p14:tracePt t="2216" x="2641600" y="2209800"/>
          <p14:tracePt t="2265" x="2705100" y="2247900"/>
          <p14:tracePt t="2300" x="2730500" y="2260600"/>
          <p14:tracePt t="2331" x="2736850" y="2266950"/>
          <p14:tracePt t="2389" x="2743200" y="2266950"/>
          <p14:tracePt t="2938" x="2749550" y="2279650"/>
          <p14:tracePt t="2950" x="2749550" y="2292350"/>
          <p14:tracePt t="2958" x="2749550" y="2298700"/>
          <p14:tracePt t="2979" x="2755900" y="2311400"/>
          <p14:tracePt t="3006" x="2762250" y="2324100"/>
          <p14:tracePt t="3056" x="2762250" y="2330450"/>
          <p14:tracePt t="3065" x="2762250" y="2343150"/>
          <p14:tracePt t="3077" x="2768600" y="2349500"/>
          <p14:tracePt t="4669" x="2768600" y="2362200"/>
          <p14:tracePt t="4685" x="2768600" y="2368550"/>
          <p14:tracePt t="4800" x="2768600" y="2374900"/>
          <p14:tracePt t="4803" x="2762250" y="2374900"/>
          <p14:tracePt t="4815" x="2711450" y="2374900"/>
          <p14:tracePt t="4831" x="2603500" y="2374900"/>
          <p14:tracePt t="4848" x="2501900" y="2343150"/>
          <p14:tracePt t="4863" x="2393950" y="2324100"/>
          <p14:tracePt t="4898" x="2260600" y="2247900"/>
          <p14:tracePt t="4932" x="2159000" y="2171700"/>
          <p14:tracePt t="4962" x="2101850" y="2133600"/>
          <p14:tracePt t="4979" x="2076450" y="2114550"/>
          <p14:tracePt t="4995" x="2051050" y="2082800"/>
          <p14:tracePt t="5012" x="2025650" y="2063750"/>
          <p14:tracePt t="5029" x="2000250" y="2038350"/>
          <p14:tracePt t="5045" x="1993900" y="2038350"/>
          <p14:tracePt t="5062" x="1981200" y="2025650"/>
          <p14:tracePt t="5104" x="1974850" y="2019300"/>
          <p14:tracePt t="5120" x="1968500" y="2006600"/>
          <p14:tracePt t="5132" x="1968500" y="2000250"/>
          <p14:tracePt t="5147" x="1968500" y="1968500"/>
          <p14:tracePt t="5167" x="1968500" y="1930400"/>
          <p14:tracePt t="5180" x="1993900" y="1879600"/>
          <p14:tracePt t="5198" x="2057400" y="1790700"/>
          <p14:tracePt t="5213" x="2114550" y="1720850"/>
          <p14:tracePt t="5229" x="2165350" y="1651000"/>
          <p14:tracePt t="5245" x="2184400" y="1625600"/>
          <p14:tracePt t="5263" x="2216150" y="1600200"/>
          <p14:tracePt t="5279" x="2247900" y="1593850"/>
          <p14:tracePt t="5297" x="2336800" y="1593850"/>
          <p14:tracePt t="5313" x="2527300" y="1625600"/>
          <p14:tracePt t="5330" x="2787650" y="1689100"/>
          <p14:tracePt t="5346" x="2971800" y="1752600"/>
          <p14:tracePt t="5367" x="3054350" y="1803400"/>
          <p14:tracePt t="5385" x="3105150" y="1860550"/>
          <p14:tracePt t="5403" x="3124200" y="1917700"/>
          <p14:tracePt t="5417" x="3124200" y="1955800"/>
          <p14:tracePt t="5430" x="3124200" y="2019300"/>
          <p14:tracePt t="5447" x="3111500" y="2089150"/>
          <p14:tracePt t="5466" x="3048000" y="2165350"/>
          <p14:tracePt t="5482" x="2959100" y="2228850"/>
          <p14:tracePt t="5500" x="2794000" y="2336800"/>
          <p14:tracePt t="5515" x="2667000" y="2419350"/>
          <p14:tracePt t="5530" x="2565400" y="2476500"/>
          <p14:tracePt t="5547" x="2489200" y="2508250"/>
          <p14:tracePt t="5562" x="2413000" y="2520950"/>
          <p14:tracePt t="5580" x="2355850" y="2514600"/>
          <p14:tracePt t="5597" x="2324100" y="2482850"/>
          <p14:tracePt t="5612" x="2292350" y="2463800"/>
          <p14:tracePt t="5630" x="2247900" y="2413000"/>
          <p14:tracePt t="5647" x="2190750" y="2286000"/>
          <p14:tracePt t="5648" x="2178050" y="2241550"/>
          <p14:tracePt t="5667" x="2139950" y="2139950"/>
          <p14:tracePt t="5684" x="2108200" y="2044700"/>
          <p14:tracePt t="5702" x="2089150" y="1930400"/>
          <p14:tracePt t="5718" x="2089150" y="1860550"/>
          <p14:tracePt t="5729" x="2089150" y="1797050"/>
          <p14:tracePt t="5746" x="2127250" y="1708150"/>
          <p14:tracePt t="5763" x="2209800" y="1562100"/>
          <p14:tracePt t="5780" x="2286000" y="1454150"/>
          <p14:tracePt t="5797" x="2368550" y="1384300"/>
          <p14:tracePt t="5813" x="2381250" y="1377950"/>
          <p14:tracePt t="5830" x="2393950" y="1365250"/>
          <p14:tracePt t="6222" x="2425700" y="1365250"/>
          <p14:tracePt t="6238" x="2470150" y="1428750"/>
          <p14:tracePt t="6248" x="2489200" y="1460500"/>
          <p14:tracePt t="6266" x="2527300" y="1517650"/>
          <p14:tracePt t="6280" x="2603500" y="1606550"/>
          <p14:tracePt t="6296" x="2698750" y="1701800"/>
          <p14:tracePt t="6330" x="2762250" y="1790700"/>
          <p14:tracePt t="6362" x="2800350" y="1854200"/>
          <p14:tracePt t="6397" x="2825750" y="1898650"/>
          <p14:tracePt t="6416" x="2825750" y="1917700"/>
          <p14:tracePt t="6430" x="2832100" y="1930400"/>
          <p14:tracePt t="6449" x="2832100" y="1949450"/>
          <p14:tracePt t="6467" x="2844800" y="1987550"/>
          <p14:tracePt t="6485" x="2844800" y="2025650"/>
          <p14:tracePt t="6495" x="2844800" y="2044700"/>
          <p14:tracePt t="6513" x="2844800" y="2063750"/>
          <p14:tracePt t="6528" x="2844800" y="2095500"/>
          <p14:tracePt t="6545" x="2844800" y="2101850"/>
          <p14:tracePt t="6561" x="2844800" y="2133600"/>
          <p14:tracePt t="6579" x="2844800" y="2146300"/>
          <p14:tracePt t="6596" x="2857500" y="2165350"/>
          <p14:tracePt t="6612" x="2857500" y="2184400"/>
          <p14:tracePt t="6629" x="2857500" y="2197100"/>
          <p14:tracePt t="6646" x="2857500" y="2209800"/>
          <p14:tracePt t="6669" x="2857500" y="2216150"/>
          <p14:tracePt t="6699" x="2857500" y="2228850"/>
          <p14:tracePt t="6785" x="2857500" y="2235200"/>
          <p14:tracePt t="6799" x="2857500" y="2247900"/>
          <p14:tracePt t="6814" x="2857500" y="2254250"/>
          <p14:tracePt t="6818" x="2857500" y="2260600"/>
          <p14:tracePt t="6860" x="2857500" y="2273300"/>
          <p14:tracePt t="6886" x="2857500" y="2279650"/>
          <p14:tracePt t="6898" x="2857500" y="2286000"/>
          <p14:tracePt t="6902" x="2857500" y="2292350"/>
          <p14:tracePt t="6912" x="2857500" y="2298700"/>
          <p14:tracePt t="6929" x="2857500" y="2305050"/>
          <p14:tracePt t="6947" x="2857500" y="2317750"/>
          <p14:tracePt t="6978" x="2857500" y="2330450"/>
          <p14:tracePt t="6995" x="2857500" y="2336800"/>
          <p14:tracePt t="7013" x="2838450" y="2355850"/>
          <p14:tracePt t="7029" x="2806700" y="2368550"/>
          <p14:tracePt t="7046" x="2762250" y="2387600"/>
          <p14:tracePt t="7065" x="2698750" y="2387600"/>
          <p14:tracePt t="7081" x="2622550" y="2387600"/>
          <p14:tracePt t="7097" x="2552700" y="2362200"/>
          <p14:tracePt t="7113" x="2451100" y="2317750"/>
          <p14:tracePt t="7129" x="2400300" y="2279650"/>
          <p14:tracePt t="7146" x="2349500" y="2254250"/>
          <p14:tracePt t="7149" x="2336800" y="2247900"/>
          <p14:tracePt t="7163" x="2298700" y="2228850"/>
          <p14:tracePt t="7180" x="2260600" y="2184400"/>
          <p14:tracePt t="7203" x="2216150" y="2139950"/>
          <p14:tracePt t="7215" x="2197100" y="2101850"/>
          <p14:tracePt t="7230" x="2184400" y="2076450"/>
          <p14:tracePt t="7246" x="2159000" y="2044700"/>
          <p14:tracePt t="7263" x="2146300" y="2019300"/>
          <p14:tracePt t="7278" x="2146300" y="1981200"/>
          <p14:tracePt t="7296" x="2146300" y="1936750"/>
          <p14:tracePt t="7312" x="2146300" y="1847850"/>
          <p14:tracePt t="7328" x="2146300" y="1765300"/>
          <p14:tracePt t="7346" x="2184400" y="1663700"/>
          <p14:tracePt t="7367" x="2241550" y="1600200"/>
          <p14:tracePt t="7387" x="2286000" y="1562100"/>
          <p14:tracePt t="7397" x="2317750" y="1543050"/>
          <p14:tracePt t="7413" x="2355850" y="1543050"/>
          <p14:tracePt t="7433" x="2438400" y="1530350"/>
          <p14:tracePt t="7449" x="2514600" y="1524000"/>
          <p14:tracePt t="7465" x="2597150" y="1524000"/>
          <p14:tracePt t="7479" x="2673350" y="1524000"/>
          <p14:tracePt t="7498" x="2736850" y="1524000"/>
          <p14:tracePt t="7517" x="2774950" y="1530350"/>
          <p14:tracePt t="7532" x="2806700" y="1562100"/>
          <p14:tracePt t="7548" x="2851150" y="1606550"/>
          <p14:tracePt t="7566" x="2863850" y="1638300"/>
          <p14:tracePt t="7579" x="2895600" y="1682750"/>
          <p14:tracePt t="7596" x="2914650" y="1758950"/>
          <p14:tracePt t="7614" x="2921000" y="1873250"/>
          <p14:tracePt t="7628" x="2921000" y="1930400"/>
          <p14:tracePt t="7646" x="2921000" y="2032000"/>
          <p14:tracePt t="7663" x="2921000" y="2095500"/>
          <p14:tracePt t="7680" x="2882900" y="2139950"/>
          <p14:tracePt t="7695" x="2863850" y="2171700"/>
          <p14:tracePt t="7713" x="2832100" y="2209800"/>
          <p14:tracePt t="7729" x="2800350" y="2228850"/>
          <p14:tracePt t="7745" x="2768600" y="2247900"/>
          <p14:tracePt t="7762" x="2730500" y="2260600"/>
          <p14:tracePt t="7778" x="2686050" y="2273300"/>
          <p14:tracePt t="7799" x="2616200" y="2273300"/>
          <p14:tracePt t="7815" x="2559050" y="2254250"/>
          <p14:tracePt t="7832" x="2470150" y="2228850"/>
          <p14:tracePt t="7846" x="2393950" y="2197100"/>
          <p14:tracePt t="7862" x="2317750" y="2171700"/>
          <p14:tracePt t="7878" x="2178050" y="2095500"/>
          <p14:tracePt t="7897" x="2133600" y="2070100"/>
          <p14:tracePt t="7914" x="2095500" y="2038350"/>
          <p14:tracePt t="7933" x="2089150" y="2006600"/>
          <p14:tracePt t="7949" x="2089150" y="1949450"/>
          <p14:tracePt t="7967" x="2089150" y="1816100"/>
          <p14:tracePt t="7979" x="2108200" y="1733550"/>
          <p14:tracePt t="7995" x="2159000" y="1644650"/>
          <p14:tracePt t="8016" x="2216150" y="1574800"/>
          <p14:tracePt t="8030" x="2266950" y="1517650"/>
          <p14:tracePt t="8048" x="2343150" y="1466850"/>
          <p14:tracePt t="8068" x="2501900" y="1384300"/>
          <p14:tracePt t="8079" x="2571750" y="1365250"/>
          <p14:tracePt t="8097" x="2711450" y="1365250"/>
          <p14:tracePt t="8114" x="2787650" y="1371600"/>
          <p14:tracePt t="8128" x="2870200" y="1428750"/>
          <p14:tracePt t="8145" x="2952750" y="1511300"/>
          <p14:tracePt t="8162" x="2997200" y="1593850"/>
          <p14:tracePt t="8178" x="3048000" y="1676400"/>
          <p14:tracePt t="8196" x="3079750" y="1797050"/>
          <p14:tracePt t="8213" x="3079750" y="1873250"/>
          <p14:tracePt t="8231" x="3079750" y="1930400"/>
          <p14:tracePt t="8249" x="3079750" y="1943100"/>
          <p14:tracePt t="8279" x="3079750" y="1949450"/>
          <p14:tracePt t="8297" x="3073400" y="1955800"/>
          <p14:tracePt t="8700" x="3041650" y="1993900"/>
          <p14:tracePt t="8707" x="3041650" y="2025650"/>
          <p14:tracePt t="8712" x="3041650" y="2044700"/>
          <p14:tracePt t="8729" x="3079750" y="2127250"/>
          <p14:tracePt t="8747" x="3149600" y="2254250"/>
          <p14:tracePt t="8767" x="3200400" y="2374900"/>
          <p14:tracePt t="8795" x="3244850" y="2476500"/>
          <p14:tracePt t="8830" x="3282950" y="2635250"/>
          <p14:tracePt t="8849" x="3314700" y="2724150"/>
          <p14:tracePt t="8861" x="3321050" y="2755900"/>
          <p14:tracePt t="8878" x="3327400" y="2800350"/>
          <p14:tracePt t="8896" x="3333750" y="2851150"/>
          <p14:tracePt t="8915" x="3333750" y="2901950"/>
          <p14:tracePt t="8932" x="3333750" y="2971800"/>
          <p14:tracePt t="8949" x="3333750" y="3048000"/>
          <p14:tracePt t="8962" x="3321050" y="3111500"/>
          <p14:tracePt t="8977" x="3302000" y="3175000"/>
          <p14:tracePt t="8998" x="3276600" y="3232150"/>
          <p14:tracePt t="9015" x="3257550" y="3263900"/>
          <p14:tracePt t="9030" x="3244850" y="3282950"/>
          <p14:tracePt t="9049" x="3232150" y="3302000"/>
          <p14:tracePt t="9063" x="3219450" y="3314700"/>
          <p14:tracePt t="9080" x="3175000" y="3352800"/>
          <p14:tracePt t="9095" x="3124200" y="3397250"/>
          <p14:tracePt t="9110" x="3054350" y="3435350"/>
          <p14:tracePt t="9128" x="3003550" y="3473450"/>
          <p14:tracePt t="9148" x="2959100" y="3479800"/>
          <p14:tracePt t="9156" x="2946400" y="3486150"/>
          <p14:tracePt t="9172" x="2940050" y="3486150"/>
          <p14:tracePt t="9185" x="2927350" y="3486150"/>
          <p14:tracePt t="9225" x="2914650" y="3486150"/>
          <p14:tracePt t="9247" x="2882900" y="3454400"/>
          <p14:tracePt t="9248" x="2882900" y="3441700"/>
          <p14:tracePt t="9252" x="2876550" y="3422650"/>
          <p14:tracePt t="9262" x="2870200" y="3403600"/>
          <p14:tracePt t="9278" x="2851150" y="3340100"/>
          <p14:tracePt t="9295" x="2851150" y="3168650"/>
          <p14:tracePt t="9312" x="2914650" y="2825750"/>
          <p14:tracePt t="9329" x="3003550" y="2540000"/>
          <p14:tracePt t="9349" x="3149600" y="2292350"/>
          <p14:tracePt t="9369" x="3232150" y="2146300"/>
          <p14:tracePt t="9393" x="3302000" y="2012950"/>
          <p14:tracePt t="9415" x="3371850" y="1905000"/>
          <p14:tracePt t="9430" x="3403600" y="1854200"/>
          <p14:tracePt t="9447" x="3416300" y="1835150"/>
          <p14:tracePt t="9462" x="3422650" y="1828800"/>
          <p14:tracePt t="9478" x="3429000" y="1816100"/>
          <p14:tracePt t="9496" x="3460750" y="1797050"/>
          <p14:tracePt t="9512" x="3498850" y="1771650"/>
          <p14:tracePt t="9528" x="3543300" y="1739900"/>
          <p14:tracePt t="9549" x="3613150" y="1708150"/>
          <p14:tracePt t="9565" x="3638550" y="1701800"/>
          <p14:tracePt t="9581" x="3651250" y="1701800"/>
          <p14:tracePt t="9597" x="3663950" y="1701800"/>
          <p14:tracePt t="9616" x="3683000" y="1701800"/>
          <p14:tracePt t="9628" x="3702050" y="1708150"/>
          <p14:tracePt t="9649" x="3727450" y="1752600"/>
          <p14:tracePt t="9657" x="3733800" y="1765300"/>
          <p14:tracePt t="9673" x="3759200" y="1809750"/>
          <p14:tracePt t="9682" x="3765550" y="1828800"/>
          <p14:tracePt t="9695" x="3790950" y="1898650"/>
          <p14:tracePt t="9712" x="3790950" y="1968500"/>
          <p14:tracePt t="9728" x="3790950" y="2044700"/>
          <p14:tracePt t="9746" x="3771900" y="2120900"/>
          <p14:tracePt t="9761" x="3746500" y="2178050"/>
          <p14:tracePt t="9777" x="3727450" y="2197100"/>
          <p14:tracePt t="9797" x="3702050" y="2216150"/>
          <p14:tracePt t="9817" x="3663950" y="2222500"/>
          <p14:tracePt t="9832" x="3613150" y="2228850"/>
          <p14:tracePt t="9849" x="3543300" y="2228850"/>
          <p14:tracePt t="9866" x="3498850" y="2228850"/>
          <p14:tracePt t="9880" x="3460750" y="2228850"/>
          <p14:tracePt t="9895" x="3454400" y="2222500"/>
          <p14:tracePt t="9910" x="3422650" y="2197100"/>
          <p14:tracePt t="9927" x="3397250" y="2146300"/>
          <p14:tracePt t="9945" x="3390900" y="2082800"/>
          <p14:tracePt t="9961" x="3390900" y="2038350"/>
          <p14:tracePt t="9978" x="3390900" y="1987550"/>
          <p14:tracePt t="9995" x="3390900" y="1936750"/>
          <p14:tracePt t="10012" x="3409950" y="1905000"/>
          <p14:tracePt t="10028" x="3448050" y="1873250"/>
          <p14:tracePt t="10045" x="3486150" y="1847850"/>
          <p14:tracePt t="10061" x="3530600" y="1816100"/>
          <p14:tracePt t="10077" x="3562350" y="1816100"/>
          <p14:tracePt t="10095" x="3568700" y="1816100"/>
          <p14:tracePt t="10110" x="3594100" y="1816100"/>
          <p14:tracePt t="10128" x="3632200" y="1828800"/>
          <p14:tracePt t="10145" x="3670300" y="1879600"/>
          <p14:tracePt t="10161" x="3695700" y="1936750"/>
          <p14:tracePt t="10177" x="3708400" y="2006600"/>
          <p14:tracePt t="10195" x="3708400" y="2095500"/>
          <p14:tracePt t="10212" x="3708400" y="2152650"/>
          <p14:tracePt t="10232" x="3702050" y="2190750"/>
          <p14:tracePt t="10247" x="3670300" y="2235200"/>
          <p14:tracePt t="10262" x="3619500" y="2266950"/>
          <p14:tracePt t="10277" x="3587750" y="2273300"/>
          <p14:tracePt t="10295" x="3517900" y="2273300"/>
          <p14:tracePt t="10313" x="3467100" y="2273300"/>
          <p14:tracePt t="10331" x="3422650" y="2247900"/>
          <p14:tracePt t="10345" x="3384550" y="2216150"/>
          <p14:tracePt t="10365" x="3359150" y="2171700"/>
          <p14:tracePt t="10379" x="3333750" y="2095500"/>
          <p14:tracePt t="10397" x="3333750" y="2000250"/>
          <p14:tracePt t="10410" x="3359150" y="1885950"/>
          <p14:tracePt t="10428" x="3403600" y="1784350"/>
          <p14:tracePt t="10448" x="3479800" y="1682750"/>
          <p14:tracePt t="10467" x="3568700" y="1625600"/>
          <p14:tracePt t="10479" x="3638550" y="1587500"/>
          <p14:tracePt t="10495" x="3714750" y="1562100"/>
          <p14:tracePt t="10512" x="3740150" y="1562100"/>
          <p14:tracePt t="10527" x="3765550" y="1562100"/>
          <p14:tracePt t="10545" x="3797300" y="1574800"/>
          <p14:tracePt t="10562" x="3841750" y="1657350"/>
          <p14:tracePt t="10577" x="3867150" y="1765300"/>
          <p14:tracePt t="10594" x="3867150" y="1873250"/>
          <p14:tracePt t="10611" x="3867150" y="2038350"/>
          <p14:tracePt t="10629" x="3854450" y="2133600"/>
          <p14:tracePt t="10649" x="3810000" y="2197100"/>
          <p14:tracePt t="10656" x="3803650" y="2203450"/>
          <p14:tracePt t="10662" x="3790950" y="2222500"/>
          <p14:tracePt t="10676" x="3765550" y="2241550"/>
          <p14:tracePt t="10695" x="3702050" y="2247900"/>
          <p14:tracePt t="10711" x="3625850" y="2247900"/>
          <p14:tracePt t="10730" x="3543300" y="2247900"/>
          <p14:tracePt t="10748" x="3498850" y="2241550"/>
          <p14:tracePt t="10763" x="3460750" y="2216150"/>
          <p14:tracePt t="10778" x="3403600" y="2165350"/>
          <p14:tracePt t="10798" x="3352800" y="2095500"/>
          <p14:tracePt t="10816" x="3333750" y="2032000"/>
          <p14:tracePt t="10828" x="3333750" y="2006600"/>
          <p14:tracePt t="10848" x="3333750" y="1936750"/>
          <p14:tracePt t="10865" x="3378200" y="1854200"/>
          <p14:tracePt t="10878" x="3435350" y="1771650"/>
          <p14:tracePt t="10896" x="3536950" y="1663700"/>
          <p14:tracePt t="10912" x="3625850" y="1600200"/>
          <p14:tracePt t="10927" x="3733800" y="1543050"/>
          <p14:tracePt t="10948" x="3810000" y="1511300"/>
          <p14:tracePt t="10963" x="3841750" y="1504950"/>
          <p14:tracePt t="10977" x="3854450" y="1504950"/>
          <p14:tracePt t="10993" x="3873500" y="1504950"/>
          <p14:tracePt t="11010" x="3905250" y="1549400"/>
          <p14:tracePt t="11027" x="3937000" y="1612900"/>
          <p14:tracePt t="11043" x="3956050" y="1701800"/>
          <p14:tracePt t="11061" x="3981450" y="1847850"/>
          <p14:tracePt t="11078" x="3975100" y="1968500"/>
          <p14:tracePt t="11094" x="3937000" y="2057400"/>
          <p14:tracePt t="11115" x="3879850" y="2152650"/>
          <p14:tracePt t="11136" x="3829050" y="2203450"/>
          <p14:tracePt t="11149" x="3797300" y="2222500"/>
          <p14:tracePt t="11166" x="3752850" y="2222500"/>
          <p14:tracePt t="11182" x="3689350" y="2216150"/>
          <p14:tracePt t="11195" x="3644900" y="2190750"/>
          <p14:tracePt t="11215" x="3600450" y="2146300"/>
          <p14:tracePt t="11228" x="3568700" y="2089150"/>
          <p14:tracePt t="11244" x="3556000" y="2038350"/>
          <p14:tracePt t="11261" x="3530600" y="1987550"/>
          <p14:tracePt t="11277" x="3530600" y="1943100"/>
          <p14:tracePt t="11297" x="3530600" y="1866900"/>
          <p14:tracePt t="11316" x="3556000" y="1828800"/>
          <p14:tracePt t="11335" x="3575050" y="1809750"/>
          <p14:tracePt t="11349" x="3594100" y="1809750"/>
          <p14:tracePt t="11367" x="3613150" y="1797050"/>
          <p14:tracePt t="11379" x="3632200" y="1790700"/>
          <p14:tracePt t="11394" x="3644900" y="1790700"/>
          <p14:tracePt t="11416" x="3676650" y="1790700"/>
          <p14:tracePt t="11430" x="3695700" y="1790700"/>
          <p14:tracePt t="11447" x="3727450" y="1803400"/>
          <p14:tracePt t="11466" x="3765550" y="1828800"/>
          <p14:tracePt t="11477" x="3778250" y="1835150"/>
          <p14:tracePt t="11493" x="3790950" y="1847850"/>
          <p14:tracePt t="11511" x="3816350" y="1879600"/>
          <p14:tracePt t="11527" x="3841750" y="1911350"/>
          <p14:tracePt t="11546" x="3848100" y="1962150"/>
          <p14:tracePt t="11563" x="3854450" y="2012950"/>
          <p14:tracePt t="11581" x="3854450" y="2120900"/>
          <p14:tracePt t="11597" x="3848100" y="2235200"/>
          <p14:tracePt t="11610" x="3810000" y="2343150"/>
          <p14:tracePt t="11626" x="3740150" y="2470150"/>
          <p14:tracePt t="11642" x="3670300" y="2559050"/>
          <p14:tracePt t="11645" x="3644900" y="2578100"/>
          <p14:tracePt t="11660" x="3562350" y="2635250"/>
          <p14:tracePt t="11679" x="3467100" y="2686050"/>
          <p14:tracePt t="11694" x="3352800" y="2711450"/>
          <p14:tracePt t="11710" x="3232150" y="2736850"/>
          <p14:tracePt t="11727" x="3098800" y="2768600"/>
          <p14:tracePt t="11744" x="2933700" y="2768600"/>
          <p14:tracePt t="11759" x="2794000" y="2768600"/>
          <p14:tracePt t="11776" x="2654300" y="2730500"/>
          <p14:tracePt t="11792" x="2590800" y="2705100"/>
          <p14:tracePt t="11810" x="2584450" y="2705100"/>
          <p14:tracePt t="11827" x="2571750" y="2698750"/>
          <p14:tracePt t="11934" x="2571750" y="2686050"/>
          <p14:tracePt t="11946" x="2597150" y="2660650"/>
          <p14:tracePt t="11961" x="2654300" y="2641600"/>
          <p14:tracePt t="11978" x="2705100" y="2628900"/>
          <p14:tracePt t="11994" x="2749550" y="2628900"/>
          <p14:tracePt t="12010" x="2781300" y="2628900"/>
          <p14:tracePt t="12028" x="2825750" y="2647950"/>
          <p14:tracePt t="12045" x="2857500" y="2673350"/>
          <p14:tracePt t="12060" x="2876550" y="2686050"/>
          <p14:tracePt t="12077" x="2889250" y="2711450"/>
          <p14:tracePt t="12093" x="2889250" y="2724150"/>
          <p14:tracePt t="12112" x="2889250" y="2730500"/>
          <p14:tracePt t="12130" x="2889250" y="2762250"/>
          <p14:tracePt t="12147" x="2876550" y="2787650"/>
          <p14:tracePt t="12164" x="2844800" y="2806700"/>
          <p14:tracePt t="12166" x="2832100" y="2806700"/>
          <p14:tracePt t="12176" x="2787650" y="2813050"/>
          <p14:tracePt t="12193" x="2724150" y="2806700"/>
          <p14:tracePt t="12210" x="2616200" y="2781300"/>
          <p14:tracePt t="12228" x="2540000" y="2755900"/>
          <p14:tracePt t="12243" x="2508250" y="2730500"/>
          <p14:tracePt t="12260" x="2482850" y="2673350"/>
          <p14:tracePt t="12277" x="2457450" y="2635250"/>
          <p14:tracePt t="12293" x="2444750" y="2584450"/>
          <p14:tracePt t="12310" x="2444750" y="2501900"/>
          <p14:tracePt t="12327" x="2470150" y="2400300"/>
          <p14:tracePt t="12344" x="2495550" y="2336800"/>
          <p14:tracePt t="12360" x="2508250" y="2317750"/>
          <p14:tracePt t="12381" x="2514600" y="2292350"/>
          <p14:tracePt t="12398" x="2540000" y="2273300"/>
          <p14:tracePt t="12411" x="2578100" y="2241550"/>
          <p14:tracePt t="12428" x="2622550" y="2203450"/>
          <p14:tracePt t="12443" x="2686050" y="2190750"/>
          <p14:tracePt t="12460" x="2768600" y="2178050"/>
          <p14:tracePt t="12476" x="2844800" y="2178050"/>
          <p14:tracePt t="12492" x="2908300" y="2190750"/>
          <p14:tracePt t="12510" x="2959100" y="2216150"/>
          <p14:tracePt t="12527" x="3003550" y="2254250"/>
          <p14:tracePt t="12543" x="3048000" y="2279650"/>
          <p14:tracePt t="12563" x="3092450" y="2324100"/>
          <p14:tracePt t="12586" x="3124200" y="2400300"/>
          <p14:tracePt t="12595" x="3130550" y="2438400"/>
          <p14:tracePt t="12611" x="3130550" y="2533650"/>
          <p14:tracePt t="12628" x="3130550" y="2686050"/>
          <p14:tracePt t="12642" x="3086100" y="2774950"/>
          <p14:tracePt t="12645" x="3073400" y="2800350"/>
          <p14:tracePt t="12660" x="3028950" y="2870200"/>
          <p14:tracePt t="12677" x="2990850" y="2921000"/>
          <p14:tracePt t="12692" x="2984500" y="2933700"/>
          <p14:tracePt t="12709" x="2927350" y="2978150"/>
          <p14:tracePt t="12726" x="2895600" y="2984500"/>
          <p14:tracePt t="12747" x="2832100" y="2984500"/>
          <p14:tracePt t="12767" x="2755900" y="2959100"/>
          <p14:tracePt t="12779" x="2698750" y="2933700"/>
          <p14:tracePt t="12797" x="2628900" y="2889250"/>
          <p14:tracePt t="12811" x="2584450" y="2857500"/>
          <p14:tracePt t="12826" x="2495550" y="2800350"/>
          <p14:tracePt t="12843" x="2438400" y="2755900"/>
          <p14:tracePt t="12863" x="2393950" y="2717800"/>
          <p14:tracePt t="12882" x="2362200" y="2667000"/>
          <p14:tracePt t="12898" x="2362200" y="2628900"/>
          <p14:tracePt t="12909" x="2349500" y="2590800"/>
          <p14:tracePt t="12926" x="2349500" y="2508250"/>
          <p14:tracePt t="12943" x="2413000" y="2330450"/>
          <p14:tracePt t="12962" x="2533650" y="2139950"/>
          <p14:tracePt t="12984" x="2673350" y="1917700"/>
          <p14:tracePt t="13003" x="2730500" y="1841500"/>
          <p14:tracePt t="13023" x="2781300" y="1822450"/>
          <p14:tracePt t="13040" x="2825750" y="1822450"/>
          <p14:tracePt t="13053" x="2870200" y="1822450"/>
          <p14:tracePt t="13058" x="2908300" y="1822450"/>
          <p14:tracePt t="13076" x="2984500" y="1847850"/>
          <p14:tracePt t="13097" x="3098800" y="1930400"/>
          <p14:tracePt t="13118" x="3219450" y="2032000"/>
          <p14:tracePt t="13136" x="3308350" y="2165350"/>
          <p14:tracePt t="13149" x="3333750" y="2247900"/>
          <p14:tracePt t="13160" x="3352800" y="2317750"/>
          <p14:tracePt t="13177" x="3352800" y="2406650"/>
          <p14:tracePt t="13194" x="3352800" y="2470150"/>
          <p14:tracePt t="13209" x="3352800" y="2495550"/>
          <p14:tracePt t="13226" x="3333750" y="2527300"/>
          <p14:tracePt t="13243" x="3282950" y="2546350"/>
          <p14:tracePt t="13259" x="3225800" y="2584450"/>
          <p14:tracePt t="13277" x="3162300" y="2622550"/>
          <p14:tracePt t="13293" x="3086100" y="2635250"/>
          <p14:tracePt t="13313" x="3003550" y="2660650"/>
          <p14:tracePt t="13328" x="2971800" y="2660650"/>
          <p14:tracePt t="13345" x="2959100" y="2660650"/>
          <p14:tracePt t="13756" x="2990850" y="2686050"/>
          <p14:tracePt t="13772" x="3041650" y="2717800"/>
          <p14:tracePt t="13789" x="3086100" y="2743200"/>
          <p14:tracePt t="13805" x="3136900" y="2800350"/>
          <p14:tracePt t="13828" x="3194050" y="2851150"/>
          <p14:tracePt t="13849" x="3232150" y="2895600"/>
          <p14:tracePt t="13876" x="3257550" y="2914650"/>
          <p14:tracePt t="13908" x="3263900" y="2933700"/>
          <p14:tracePt t="13926" x="3270250" y="2933700"/>
          <p14:tracePt t="13943" x="3270250" y="2965450"/>
          <p14:tracePt t="13959" x="3263900" y="3009900"/>
          <p14:tracePt t="13977" x="3251200" y="3028950"/>
          <p14:tracePt t="13994" x="3238500" y="3035300"/>
          <p14:tracePt t="14008" x="3225800" y="3060700"/>
          <p14:tracePt t="14028" x="3219450" y="3067050"/>
          <p14:tracePt t="14046" x="3213100" y="3079750"/>
          <p14:tracePt t="14061" x="3206750" y="3086100"/>
          <p14:tracePt t="14532" x="3206750" y="3130550"/>
          <p14:tracePt t="14543" x="3206750" y="3162300"/>
          <p14:tracePt t="14558" x="3213100" y="3168650"/>
          <p14:tracePt t="14576" x="3232150" y="3200400"/>
          <p14:tracePt t="14596" x="3244850" y="3213100"/>
          <p14:tracePt t="14610" x="3257550" y="3232150"/>
          <p14:tracePt t="14647" x="3282950" y="3282950"/>
          <p14:tracePt t="14659" x="3289300" y="3289300"/>
          <p14:tracePt t="14675" x="3302000" y="3308350"/>
          <p14:tracePt t="14709" x="3302000" y="3314700"/>
          <p14:tracePt t="14726" x="3308350" y="3321050"/>
          <p14:tracePt t="14745" x="3314700" y="3327400"/>
          <p14:tracePt t="14785" x="3314700" y="3333750"/>
          <p14:tracePt t="14818" x="3321050" y="3340100"/>
          <p14:tracePt t="14948" x="3321050" y="3346450"/>
          <p14:tracePt t="14966" x="3321050" y="3359150"/>
          <p14:tracePt t="14984" x="3321050" y="3371850"/>
          <p14:tracePt t="15009" x="3321050" y="3384550"/>
          <p14:tracePt t="15024" x="3321050" y="3390900"/>
          <p14:tracePt t="15049" x="3321050" y="3403600"/>
          <p14:tracePt t="15058" x="3321050" y="3409950"/>
          <p14:tracePt t="15074" x="3321050" y="3416300"/>
          <p14:tracePt t="15093" x="3321050" y="3422650"/>
          <p14:tracePt t="15118" x="3321050" y="3429000"/>
          <p14:tracePt t="15448" x="3308350" y="3448050"/>
          <p14:tracePt t="15473" x="3302000" y="3454400"/>
          <p14:tracePt t="15486" x="3302000" y="3460750"/>
          <p14:tracePt t="15694" x="3295650" y="3467100"/>
          <p14:tracePt t="15709" x="3289300" y="3479800"/>
          <p14:tracePt t="15714" x="3289300" y="3492500"/>
          <p14:tracePt t="15724" x="3282950" y="3498850"/>
          <p14:tracePt t="15757" x="3257550" y="3511550"/>
          <p14:tracePt t="15793" x="3155950" y="3543300"/>
          <p14:tracePt t="15827" x="2933700" y="3556000"/>
          <p14:tracePt t="15846" x="2851150" y="3556000"/>
          <p14:tracePt t="15861" x="2762250" y="3556000"/>
          <p14:tracePt t="15875" x="2724150" y="3549650"/>
          <p14:tracePt t="15892" x="2679700" y="3543300"/>
          <p14:tracePt t="15908" x="2635250" y="3524250"/>
          <p14:tracePt t="15926" x="2584450" y="3492500"/>
          <p14:tracePt t="15941" x="2540000" y="3454400"/>
          <p14:tracePt t="15959" x="2476500" y="3416300"/>
          <p14:tracePt t="15977" x="2438400" y="3384550"/>
          <p14:tracePt t="15995" x="2419350" y="3371850"/>
          <p14:tracePt t="16009" x="2406650" y="3352800"/>
          <p14:tracePt t="16025" x="2381250" y="3321050"/>
          <p14:tracePt t="16043" x="2355850" y="3276600"/>
          <p14:tracePt t="16059" x="2317750" y="3232150"/>
          <p14:tracePt t="16075" x="2305050" y="3213100"/>
          <p14:tracePt t="16092" x="2286000" y="3181350"/>
          <p14:tracePt t="16110" x="2286000" y="3162300"/>
          <p14:tracePt t="16126" x="2286000" y="3143250"/>
          <p14:tracePt t="16142" x="2286000" y="3130550"/>
          <p14:tracePt t="16159" x="2286000" y="3111500"/>
          <p14:tracePt t="16179" x="2286000" y="3086100"/>
          <p14:tracePt t="16198" x="2298700" y="3067050"/>
          <p14:tracePt t="16213" x="2343150" y="3067050"/>
          <p14:tracePt t="16229" x="2368550" y="3060700"/>
          <p14:tracePt t="16242" x="2387600" y="3060700"/>
          <p14:tracePt t="16258" x="2406650" y="3060700"/>
          <p14:tracePt t="16279" x="2419350" y="3060700"/>
          <p14:tracePt t="16293" x="2432050" y="3067050"/>
          <p14:tracePt t="16309" x="2438400" y="3073400"/>
          <p14:tracePt t="16329" x="2463800" y="3117850"/>
          <p14:tracePt t="16342" x="2476500" y="3143250"/>
          <p14:tracePt t="16359" x="2482850" y="3187700"/>
          <p14:tracePt t="16375" x="2482850" y="3219450"/>
          <p14:tracePt t="16395" x="2482850" y="3289300"/>
          <p14:tracePt t="16410" x="2482850" y="3321050"/>
          <p14:tracePt t="16428" x="2482850" y="3359150"/>
          <p14:tracePt t="16445" x="2470150" y="3371850"/>
          <p14:tracePt t="16476" x="2457450" y="3397250"/>
          <p14:tracePt t="16494" x="2432050" y="3416300"/>
          <p14:tracePt t="16507" x="2400300" y="3429000"/>
          <p14:tracePt t="16524" x="2368550" y="3435350"/>
          <p14:tracePt t="16542" x="2317750" y="3448050"/>
          <p14:tracePt t="16558" x="2292350" y="3448050"/>
          <p14:tracePt t="16574" x="2260600" y="3441700"/>
          <p14:tracePt t="16593" x="2241550" y="3429000"/>
          <p14:tracePt t="16611" x="2228850" y="3416300"/>
          <p14:tracePt t="16629" x="2228850" y="3378200"/>
          <p14:tracePt t="16649" x="2228850" y="3270250"/>
          <p14:tracePt t="16661" x="2260600" y="3168650"/>
          <p14:tracePt t="16664" x="2279650" y="3136900"/>
          <p14:tracePt t="16673" x="2311400" y="3073400"/>
          <p14:tracePt t="16690" x="2381250" y="3009900"/>
          <p14:tracePt t="16706" x="2419350" y="3003550"/>
          <p14:tracePt t="16730" x="2482850" y="3003550"/>
          <p14:tracePt t="16746" x="2520950" y="3003550"/>
          <p14:tracePt t="16758" x="2546350" y="3016250"/>
          <p14:tracePt t="16776" x="2590800" y="3067050"/>
          <p14:tracePt t="16793" x="2609850" y="3111500"/>
          <p14:tracePt t="16807" x="2628900" y="3162300"/>
          <p14:tracePt t="16825" x="2635250" y="3219450"/>
          <p14:tracePt t="16841" x="2635250" y="3263900"/>
          <p14:tracePt t="16860" x="2635250" y="3282950"/>
          <p14:tracePt t="16878" x="2635250" y="3302000"/>
          <p14:tracePt t="17220" x="2743200" y="3314700"/>
          <p14:tracePt t="17232" x="2863850" y="3314700"/>
          <p14:tracePt t="17240" x="2940050" y="3314700"/>
          <p14:tracePt t="17258" x="3143250" y="3314700"/>
          <p14:tracePt t="17274" x="3263900" y="3314700"/>
          <p14:tracePt t="17307" x="3384550" y="3314700"/>
          <p14:tracePt t="17345" x="3448050" y="3314700"/>
          <p14:tracePt t="17376" x="3454400" y="3314700"/>
          <p14:tracePt t="17413" x="3467100" y="3327400"/>
          <p14:tracePt t="17430" x="3486150" y="3340100"/>
          <p14:tracePt t="17446" x="3492500" y="3359150"/>
          <p14:tracePt t="17458" x="3505200" y="3365500"/>
          <p14:tracePt t="17474" x="3511550" y="3397250"/>
          <p14:tracePt t="17491" x="3511550" y="3448050"/>
          <p14:tracePt t="17508" x="3511550" y="3505200"/>
          <p14:tracePt t="17525" x="3505200" y="3549650"/>
          <p14:tracePt t="17542" x="3479800" y="3581400"/>
          <p14:tracePt t="17560" x="3460750" y="3606800"/>
          <p14:tracePt t="17580" x="3422650" y="3632200"/>
          <p14:tracePt t="17596" x="3359150" y="3638550"/>
          <p14:tracePt t="17610" x="3257550" y="3638550"/>
          <p14:tracePt t="17628" x="3079750" y="3600450"/>
          <p14:tracePt t="17639" x="2971800" y="3568700"/>
          <p14:tracePt t="17641" x="2940050" y="3562350"/>
          <p14:tracePt t="17659" x="2832100" y="3511550"/>
          <p14:tracePt t="17678" x="2781300" y="3460750"/>
          <p14:tracePt t="17696" x="2730500" y="3397250"/>
          <p14:tracePt t="17719" x="2686050" y="3219450"/>
          <p14:tracePt t="17738" x="2692400" y="3130550"/>
          <p14:tracePt t="17750" x="2724150" y="3098800"/>
          <p14:tracePt t="17758" x="2749550" y="3079750"/>
          <p14:tracePt t="17776" x="2806700" y="3022600"/>
          <p14:tracePt t="17791" x="2889250" y="2971800"/>
          <p14:tracePt t="17808" x="3048000" y="2933700"/>
          <p14:tracePt t="17824" x="3206750" y="2933700"/>
          <p14:tracePt t="17845" x="3390900" y="2933700"/>
          <p14:tracePt t="17860" x="3505200" y="2933700"/>
          <p14:tracePt t="17876" x="3581400" y="2952750"/>
          <p14:tracePt t="17894" x="3663950" y="2997200"/>
          <p14:tracePt t="17909" x="3689350" y="3022600"/>
          <p14:tracePt t="17927" x="3727450" y="3048000"/>
          <p14:tracePt t="17944" x="3727450" y="3092450"/>
          <p14:tracePt t="17960" x="3727450" y="3124200"/>
          <p14:tracePt t="17976" x="3727450" y="3162300"/>
          <p14:tracePt t="17995" x="3676650" y="3257550"/>
          <p14:tracePt t="18012" x="3581400" y="3352800"/>
          <p14:tracePt t="18029" x="3511550" y="3409950"/>
          <p14:tracePt t="18043" x="3460750" y="3435350"/>
          <p14:tracePt t="18057" x="3448050" y="3441700"/>
          <p14:tracePt t="18499" x="3448050" y="3448050"/>
          <p14:tracePt t="18518" x="3441700" y="3492500"/>
          <p14:tracePt t="18527" x="3441700" y="3505200"/>
          <p14:tracePt t="18542" x="3441700" y="3524250"/>
          <p14:tracePt t="18560" x="3448050" y="3524250"/>
          <p14:tracePt t="18594" x="3473450" y="3556000"/>
          <p14:tracePt t="18623" x="3524250" y="3613150"/>
          <p14:tracePt t="18660" x="3594100" y="3683000"/>
          <p14:tracePt t="18670" x="3613150" y="3702050"/>
          <p14:tracePt t="18685" x="3638550" y="3727450"/>
          <p14:tracePt t="18690" x="3644900" y="3727450"/>
          <p14:tracePt t="18708" x="3676650" y="3759200"/>
          <p14:tracePt t="18724" x="3689350" y="3765550"/>
          <p14:tracePt t="18744" x="3714750" y="3784600"/>
          <p14:tracePt t="18758" x="3733800" y="3803650"/>
          <p14:tracePt t="18777" x="3740150" y="3841750"/>
          <p14:tracePt t="18792" x="3746500" y="3848100"/>
          <p14:tracePt t="18806" x="3752850" y="3860800"/>
          <p14:tracePt t="19101" x="3752850" y="3873500"/>
          <p14:tracePt t="19110" x="3746500" y="3905250"/>
          <p14:tracePt t="19123" x="3733800" y="3924300"/>
          <p14:tracePt t="19139" x="3702050" y="3962400"/>
          <p14:tracePt t="19142" x="3689350" y="3975100"/>
          <p14:tracePt t="19157" x="3676650" y="3987800"/>
          <p14:tracePt t="19177" x="3651250" y="4019550"/>
          <p14:tracePt t="19208" x="3632200" y="4025900"/>
          <p14:tracePt t="19239" x="3625850" y="4032250"/>
          <p14:tracePt t="21582" x="3644900" y="4032250"/>
          <p14:tracePt t="21586" x="3657600" y="4032250"/>
          <p14:tracePt t="21589" x="3676650" y="4025900"/>
          <p14:tracePt t="21606" x="3797300" y="4000500"/>
          <p14:tracePt t="21623" x="3886200" y="3981450"/>
          <p14:tracePt t="21640" x="3949700" y="3968750"/>
          <p14:tracePt t="21642" x="3962400" y="3962400"/>
          <p14:tracePt t="21658" x="4000500" y="3956050"/>
          <p14:tracePt t="21821" x="3994150" y="3956050"/>
          <p14:tracePt t="21824" x="3975100" y="3962400"/>
          <p14:tracePt t="21838" x="3873500" y="3987800"/>
          <p14:tracePt t="21858" x="3575050" y="4057650"/>
          <p14:tracePt t="21874" x="3308350" y="4127500"/>
          <p14:tracePt t="21889" x="3048000" y="4191000"/>
          <p14:tracePt t="21904" x="2857500" y="4235450"/>
          <p14:tracePt t="21923" x="2749550" y="4260850"/>
          <p14:tracePt t="21938" x="2711450" y="4273550"/>
          <p14:tracePt t="21955" x="2705100" y="4273550"/>
          <p14:tracePt t="23095" x="2717800" y="4273550"/>
          <p14:tracePt t="23106" x="2724150" y="4273550"/>
          <p14:tracePt t="23116" x="2736850" y="4273550"/>
          <p14:tracePt t="23120" x="2743200" y="4273550"/>
          <p14:tracePt t="23139" x="2762250" y="4260850"/>
          <p14:tracePt t="23158" x="2794000" y="4254500"/>
          <p14:tracePt t="23188" x="2825750" y="4254500"/>
          <p14:tracePt t="23221" x="2832100" y="4241800"/>
          <p14:tracePt t="23259" x="2844800" y="4241800"/>
          <p14:tracePt t="26717" x="2857500" y="4229100"/>
          <p14:tracePt t="26722" x="2870200" y="4229100"/>
          <p14:tracePt t="26736" x="2901950" y="4197350"/>
          <p14:tracePt t="26757" x="2952750" y="4171950"/>
          <p14:tracePt t="26769" x="2997200" y="4146550"/>
          <p14:tracePt t="26785" x="3022600" y="4133850"/>
          <p14:tracePt t="26803" x="3073400" y="4102100"/>
          <p14:tracePt t="26818" x="3117850" y="4076700"/>
          <p14:tracePt t="26838" x="3181350" y="4032250"/>
          <p14:tracePt t="26853" x="3238500" y="4000500"/>
          <p14:tracePt t="26870" x="3327400" y="3943350"/>
          <p14:tracePt t="26886" x="3492500" y="3835400"/>
          <p14:tracePt t="26906" x="3829050" y="3625850"/>
          <p14:tracePt t="26920" x="4108450" y="3435350"/>
          <p14:tracePt t="26936" x="4470400" y="3314700"/>
          <p14:tracePt t="26954" x="4845050" y="3213100"/>
          <p14:tracePt t="26969" x="5200650" y="3117850"/>
          <p14:tracePt t="26990" x="5619750" y="3022600"/>
          <p14:tracePt t="27003" x="5765800" y="2984500"/>
          <p14:tracePt t="27019" x="5924550" y="2946400"/>
          <p14:tracePt t="27038" x="6026150" y="2914650"/>
          <p14:tracePt t="27055" x="6108700" y="2895600"/>
          <p14:tracePt t="27069" x="6184900" y="2863850"/>
          <p14:tracePt t="27088" x="6432550" y="2794000"/>
          <p14:tracePt t="27105" x="6775450" y="2717800"/>
          <p14:tracePt t="27119" x="7219950" y="2609850"/>
          <p14:tracePt t="27136" x="7702550" y="2482850"/>
          <p14:tracePt t="27139" x="7829550" y="2451100"/>
          <p14:tracePt t="27152" x="8204200" y="2349500"/>
          <p14:tracePt t="27169" x="8642350" y="2114550"/>
          <p14:tracePt t="27185" x="8864600" y="1974850"/>
          <p14:tracePt t="27202" x="8909050" y="1949450"/>
          <p14:tracePt t="27235" x="8915400" y="1949450"/>
          <p14:tracePt t="27258" x="8864600" y="1949450"/>
          <p14:tracePt t="27275" x="8788400" y="1968500"/>
          <p14:tracePt t="27286" x="8731250" y="1981200"/>
          <p14:tracePt t="27302" x="8616950" y="2000250"/>
          <p14:tracePt t="27318" x="8445500" y="2000250"/>
          <p14:tracePt t="27337" x="8121650" y="2000250"/>
          <p14:tracePt t="27356" x="7759700" y="2019300"/>
          <p14:tracePt t="27369" x="7531100" y="2019300"/>
          <p14:tracePt t="27386" x="7219950" y="2019300"/>
          <p14:tracePt t="27404" x="7048500" y="2019300"/>
          <p14:tracePt t="27419" x="6959600" y="2000250"/>
          <p14:tracePt t="27435" x="6940550" y="1987550"/>
          <p14:tracePt t="27456" x="6940550" y="1981200"/>
          <p14:tracePt t="27472" x="6940550" y="1949450"/>
          <p14:tracePt t="27488" x="6940550" y="1898650"/>
          <p14:tracePt t="27507" x="6965950" y="1841500"/>
          <p14:tracePt t="27522" x="6978650" y="1797050"/>
          <p14:tracePt t="27538" x="6997700" y="1758950"/>
          <p14:tracePt t="27555" x="7004050" y="1746250"/>
          <p14:tracePt t="27568" x="7010400" y="1739900"/>
          <p14:tracePt t="27586" x="7016750" y="1739900"/>
          <p14:tracePt t="27608" x="7029450" y="1739900"/>
          <p14:tracePt t="27629" x="7035800" y="1739900"/>
          <p14:tracePt t="27634" x="7048500" y="1739900"/>
          <p14:tracePt t="27658" x="7086600" y="1854200"/>
          <p14:tracePt t="27670" x="7105650" y="1943100"/>
          <p14:tracePt t="27690" x="7105650" y="2101850"/>
          <p14:tracePt t="27707" x="7105650" y="2216150"/>
          <p14:tracePt t="27722" x="7105650" y="2273300"/>
          <p14:tracePt t="27737" x="7099300" y="2330450"/>
          <p14:tracePt t="27756" x="7080250" y="2355850"/>
          <p14:tracePt t="27769" x="7073900" y="2355850"/>
          <p14:tracePt t="27788" x="7042150" y="2368550"/>
          <p14:tracePt t="27804" x="6991350" y="2362200"/>
          <p14:tracePt t="27820" x="6927850" y="2330450"/>
          <p14:tracePt t="27840" x="6769100" y="2216150"/>
          <p14:tracePt t="27856" x="6718300" y="2159000"/>
          <p14:tracePt t="27869" x="6718300" y="2139950"/>
          <p14:tracePt t="27886" x="6788150" y="2000250"/>
          <p14:tracePt t="27905" x="7029450" y="1835150"/>
          <p14:tracePt t="27922" x="7219950" y="1771650"/>
          <p14:tracePt t="27939" x="7391400" y="1739900"/>
          <p14:tracePt t="27956" x="7454900" y="1739900"/>
          <p14:tracePt t="27974" x="7486650" y="1739900"/>
          <p14:tracePt t="27985" x="7493000" y="1765300"/>
          <p14:tracePt t="28004" x="7537450" y="1866900"/>
          <p14:tracePt t="28020" x="7461250" y="2114550"/>
          <p14:tracePt t="28038" x="7277100" y="2374900"/>
          <p14:tracePt t="28057" x="7169150" y="2533650"/>
          <p14:tracePt t="28070" x="7162800" y="2540000"/>
          <p14:tracePt t="28165" x="7156450" y="2565400"/>
          <p14:tracePt t="28179" x="7181850" y="2679700"/>
          <p14:tracePt t="28192" x="7213600" y="2813050"/>
          <p14:tracePt t="28207" x="7264400" y="3048000"/>
          <p14:tracePt t="28219" x="7289800" y="3257550"/>
          <p14:tracePt t="28236" x="7283450" y="3663950"/>
          <p14:tracePt t="28257" x="7219950" y="3917950"/>
          <p14:tracePt t="28270" x="7194550" y="4025900"/>
          <p14:tracePt t="28287" x="7188200" y="4038600"/>
          <p14:tracePt t="28392" x="7188200" y="4032250"/>
          <p14:tracePt t="28409" x="7188200" y="4025900"/>
          <p14:tracePt t="28430" x="7188200" y="4019550"/>
          <p14:tracePt t="28541" x="7188200" y="4038600"/>
          <p14:tracePt t="28549" x="7181850" y="4070350"/>
          <p14:tracePt t="28566" x="7137400" y="4133850"/>
          <p14:tracePt t="28573" x="7124700" y="4159250"/>
          <p14:tracePt t="28581" x="7086600" y="4197350"/>
          <p14:tracePt t="28585" x="7086600" y="4210050"/>
          <p14:tracePt t="28601" x="7048500" y="4260850"/>
          <p14:tracePt t="28618" x="7023100" y="4298950"/>
          <p14:tracePt t="28639" x="6978650" y="4324350"/>
          <p14:tracePt t="28659" x="6940550" y="4324350"/>
          <p14:tracePt t="28671" x="6908800" y="4318000"/>
          <p14:tracePt t="28682" x="6883400" y="4305300"/>
          <p14:tracePt t="28694" x="6851650" y="4273550"/>
          <p14:tracePt t="28704" x="6832600" y="4248150"/>
          <p14:tracePt t="28718" x="6819900" y="4210050"/>
          <p14:tracePt t="28738" x="6819900" y="4108450"/>
          <p14:tracePt t="28756" x="6845300" y="3962400"/>
          <p14:tracePt t="28772" x="6946900" y="3778250"/>
          <p14:tracePt t="28788" x="7010400" y="3670300"/>
          <p14:tracePt t="28807" x="7067550" y="3600450"/>
          <p14:tracePt t="28819" x="7080250" y="3594100"/>
          <p14:tracePt t="28839" x="7086600" y="3594100"/>
          <p14:tracePt t="28879" x="7118350" y="3606800"/>
          <p14:tracePt t="28890" x="7175500" y="3670300"/>
          <p14:tracePt t="28906" x="7239000" y="3765550"/>
          <p14:tracePt t="28920" x="7315200" y="3854450"/>
          <p14:tracePt t="28936" x="7366000" y="3911600"/>
          <p14:tracePt t="28953" x="7385050" y="3930650"/>
          <p14:tracePt t="28968" x="7397750" y="3956050"/>
          <p14:tracePt t="28986" x="7397750" y="3975100"/>
          <p14:tracePt t="29003" x="7391400" y="4006850"/>
          <p14:tracePt t="29018" x="7346950" y="4044950"/>
          <p14:tracePt t="29036" x="7213600" y="4083050"/>
          <p14:tracePt t="29055" x="7092950" y="4108450"/>
          <p14:tracePt t="29070" x="7042150" y="4121150"/>
          <p14:tracePt t="29109" x="7035800" y="4121150"/>
          <p14:tracePt t="29127" x="7048500" y="4095750"/>
          <p14:tracePt t="29139" x="7061200" y="4083050"/>
          <p14:tracePt t="29154" x="7061200" y="4057650"/>
          <p14:tracePt t="29163" x="7061200" y="4044950"/>
          <p14:tracePt t="29329" x="7061200" y="4025900"/>
          <p14:tracePt t="29341" x="7073900" y="4006850"/>
          <p14:tracePt t="29354" x="7080250" y="3987800"/>
          <p14:tracePt t="29388" x="7092950" y="3937000"/>
          <p14:tracePt t="29403" x="7099300" y="3930650"/>
          <p14:tracePt t="29456" x="7105650" y="3924300"/>
          <p14:tracePt t="29494" x="7105650" y="3968750"/>
          <p14:tracePt t="29520" x="7073900" y="4146550"/>
          <p14:tracePt t="29536" x="7035800" y="4203700"/>
          <p14:tracePt t="29553" x="7023100" y="4222750"/>
          <p14:tracePt t="29613" x="7023100" y="4216400"/>
          <p14:tracePt t="29620" x="7023100" y="4165600"/>
          <p14:tracePt t="29639" x="7042150" y="4057650"/>
          <p14:tracePt t="29654" x="7061200" y="4000500"/>
          <p14:tracePt t="29666" x="7067550" y="3962400"/>
          <p14:tracePt t="29678" x="7073900" y="3949700"/>
          <p14:tracePt t="29688" x="7073900" y="3943350"/>
          <p14:tracePt t="29778" x="7073900" y="3968750"/>
          <p14:tracePt t="29791" x="7054850" y="4006850"/>
          <p14:tracePt t="29806" x="7054850" y="4019550"/>
          <p14:tracePt t="29883" x="7054850" y="4025900"/>
          <p14:tracePt t="29896" x="7054850" y="3987800"/>
          <p14:tracePt t="29909" x="7061200" y="3943350"/>
          <p14:tracePt t="29920" x="7067550" y="3917950"/>
          <p14:tracePt t="29990" x="7067550" y="3924300"/>
          <p14:tracePt t="29992" x="7067550" y="3930650"/>
          <p14:tracePt t="30001" x="7067550" y="3981450"/>
          <p14:tracePt t="30019" x="7067550" y="4051300"/>
          <p14:tracePt t="30040" x="7067550" y="4083050"/>
          <p14:tracePt t="30125" x="7067550" y="4064000"/>
          <p14:tracePt t="30137" x="7067550" y="4044950"/>
          <p14:tracePt t="30149" x="7073900" y="4032250"/>
          <p14:tracePt t="30157" x="7080250" y="4025900"/>
          <p14:tracePt t="30168" x="7080250" y="4006850"/>
          <p14:tracePt t="30186" x="7086600" y="4000500"/>
          <p14:tracePt t="30202" x="7086600" y="3987800"/>
          <p14:tracePt t="30298" x="7086600" y="4006850"/>
          <p14:tracePt t="30319" x="7086600" y="4070350"/>
          <p14:tracePt t="30334" x="7086600" y="4089400"/>
          <p14:tracePt t="30465" x="7086600" y="4083050"/>
          <p14:tracePt t="30478" x="7092950" y="4076700"/>
          <p14:tracePt t="30485" x="7099300" y="4076700"/>
          <p14:tracePt t="30505" x="7099300" y="4044950"/>
          <p14:tracePt t="30520" x="7105650" y="4025900"/>
          <p14:tracePt t="30537" x="7105650" y="4006850"/>
          <p14:tracePt t="30551" x="7105650" y="3994150"/>
          <p14:tracePt t="30777" x="7105650" y="4000500"/>
          <p14:tracePt t="30780" x="7105650" y="4019550"/>
          <p14:tracePt t="30785" x="7105650" y="4038600"/>
          <p14:tracePt t="30801" x="7099300" y="4089400"/>
          <p14:tracePt t="30819" x="7092950" y="4146550"/>
          <p14:tracePt t="30838" x="7073900" y="4210050"/>
          <p14:tracePt t="30850" x="7067550" y="4229100"/>
          <p14:tracePt t="30867" x="7067550" y="4241800"/>
          <p14:tracePt t="30955" x="7061200" y="4248150"/>
          <p14:tracePt t="30965" x="7061200" y="4235450"/>
          <p14:tracePt t="30968" x="7061200" y="4216400"/>
          <p14:tracePt t="30984" x="7061200" y="4165600"/>
          <p14:tracePt t="31000" x="7061200" y="4140200"/>
          <p14:tracePt t="31018" x="7061200" y="4051300"/>
          <p14:tracePt t="31035" x="7061200" y="3968750"/>
          <p14:tracePt t="31050" x="7061200" y="3917950"/>
          <p14:tracePt t="31069" x="7054850" y="3911600"/>
          <p14:tracePt t="31123" x="7048500" y="3905250"/>
          <p14:tracePt t="31130" x="7035800" y="3905250"/>
          <p14:tracePt t="31134" x="7029450" y="3905250"/>
          <p14:tracePt t="31150" x="7016750" y="3905250"/>
          <p14:tracePt t="31214" x="7004050" y="3911600"/>
          <p14:tracePt t="31228" x="6946900" y="3733800"/>
          <p14:tracePt t="31229" x="6934200" y="3670300"/>
          <p14:tracePt t="31233" x="6915150" y="3594100"/>
          <p14:tracePt t="31251" x="6851650" y="3302000"/>
          <p14:tracePt t="31268" x="6775450" y="3022600"/>
          <p14:tracePt t="31288" x="6705600" y="2774950"/>
          <p14:tracePt t="31301" x="6654800" y="2609850"/>
          <p14:tracePt t="31316" x="6610350" y="2381250"/>
          <p14:tracePt t="31335" x="6565900" y="2133600"/>
          <p14:tracePt t="31351" x="6553200" y="2082800"/>
          <p14:tracePt t="31368" x="6553200" y="2063750"/>
          <p14:tracePt t="31481" x="6578600" y="2063750"/>
          <p14:tracePt t="31495" x="6661150" y="2101850"/>
          <p14:tracePt t="31502" x="6711950" y="2120900"/>
          <p14:tracePt t="31517" x="6826250" y="2152650"/>
          <p14:tracePt t="31534" x="6908800" y="2171700"/>
          <p14:tracePt t="31549" x="6940550" y="2184400"/>
          <p14:tracePt t="31568" x="6953250" y="2216150"/>
          <p14:tracePt t="31584" x="6965950" y="2273300"/>
          <p14:tracePt t="31601" x="6965950" y="2368550"/>
          <p14:tracePt t="31617" x="6934200" y="2425700"/>
          <p14:tracePt t="31634" x="6902450" y="2451100"/>
          <p14:tracePt t="31650" x="6896100" y="2451100"/>
          <p14:tracePt t="31698" x="6896100" y="2457450"/>
          <p14:tracePt t="32452" x="6883400" y="2457450"/>
          <p14:tracePt t="32458" x="6877050" y="2463800"/>
          <p14:tracePt t="32667" x="6877050" y="2476500"/>
          <p14:tracePt t="32701" x="6870700" y="2482850"/>
          <p14:tracePt t="33938" x="6731000" y="2590800"/>
          <p14:tracePt t="33956" x="6419850" y="2806700"/>
          <p14:tracePt t="33966" x="6121400" y="3009900"/>
          <p14:tracePt t="33983" x="5683250" y="3295650"/>
          <p14:tracePt t="33998" x="5391150" y="3498850"/>
          <p14:tracePt t="34016" x="5168900" y="3619500"/>
          <p14:tracePt t="34032" x="4972050" y="3721100"/>
          <p14:tracePt t="34049" x="4673600" y="3905250"/>
          <p14:tracePt t="34067" x="4438650" y="4051300"/>
          <p14:tracePt t="34087" x="4184650" y="4222750"/>
          <p14:tracePt t="34105" x="3949700" y="4375150"/>
          <p14:tracePt t="34119" x="3651250" y="4540250"/>
          <p14:tracePt t="34138" x="3295650" y="4749800"/>
          <p14:tracePt t="34153" x="3079750" y="4864100"/>
          <p14:tracePt t="34169" x="2965450" y="4908550"/>
          <p14:tracePt t="34185" x="2946400" y="4914900"/>
          <p14:tracePt t="35593" x="2952750" y="4914900"/>
          <p14:tracePt t="35595" x="2952750" y="4908550"/>
          <p14:tracePt t="35599" x="2965450" y="4908550"/>
          <p14:tracePt t="35614" x="2984500" y="4889500"/>
          <p14:tracePt t="35633" x="3016250" y="4870450"/>
          <p14:tracePt t="35779" x="3022600" y="4870450"/>
          <p14:tracePt t="35786" x="3028950" y="4864100"/>
          <p14:tracePt t="35799" x="3041650" y="4857750"/>
          <p14:tracePt t="35834" x="3073400" y="4845050"/>
          <p14:tracePt t="35951" x="3079750" y="4838700"/>
          <p14:tracePt t="35964" x="3092450" y="4826000"/>
          <p14:tracePt t="35968" x="3098800" y="4819650"/>
          <p14:tracePt t="35982" x="3117850" y="4806950"/>
          <p14:tracePt t="35998" x="3149600" y="4800600"/>
          <p14:tracePt t="36016" x="3187700" y="4787900"/>
          <p14:tracePt t="36033" x="3238500" y="4781550"/>
          <p14:tracePt t="36052" x="3289300" y="4768850"/>
          <p14:tracePt t="36068" x="3340100" y="4756150"/>
          <p14:tracePt t="36083" x="3384550" y="4743450"/>
          <p14:tracePt t="36099" x="3441700" y="4743450"/>
          <p14:tracePt t="36115" x="3498850" y="4743450"/>
          <p14:tracePt t="36132" x="3549650" y="4743450"/>
          <p14:tracePt t="36148" x="3606800" y="4743450"/>
          <p14:tracePt t="36168" x="3657600" y="4743450"/>
          <p14:tracePt t="36185" x="3714750" y="4743450"/>
          <p14:tracePt t="36199" x="3784600" y="4762500"/>
          <p14:tracePt t="36216" x="3854450" y="4762500"/>
          <p14:tracePt t="36232" x="3943350" y="4762500"/>
          <p14:tracePt t="36251" x="4032250" y="4762500"/>
          <p14:tracePt t="36268" x="4076700" y="4775200"/>
          <p14:tracePt t="36282" x="4108450" y="4775200"/>
          <p14:tracePt t="36302" x="4146550" y="4775200"/>
          <p14:tracePt t="36318" x="4178300" y="4775200"/>
          <p14:tracePt t="36331" x="4222750" y="4775200"/>
          <p14:tracePt t="36348" x="4286250" y="4775200"/>
          <p14:tracePt t="36368" x="4362450" y="4775200"/>
          <p14:tracePt t="36386" x="4419600" y="4775200"/>
          <p14:tracePt t="36399" x="4432300" y="4775200"/>
          <p14:tracePt t="36416" x="4464050" y="4775200"/>
          <p14:tracePt t="36431" x="4470400" y="4775200"/>
          <p14:tracePt t="36449" x="4502150" y="4775200"/>
          <p14:tracePt t="36468" x="4521200" y="4781550"/>
          <p14:tracePt t="36485" x="4533900" y="4787900"/>
          <p14:tracePt t="36507" x="4540250" y="4787900"/>
          <p14:tracePt t="36544" x="4552950" y="4787900"/>
          <p14:tracePt t="36550" x="4565650" y="4787900"/>
          <p14:tracePt t="36558" x="4578350" y="4787900"/>
          <p14:tracePt t="36563" x="4584700" y="4787900"/>
          <p14:tracePt t="36582" x="4641850" y="4787900"/>
          <p14:tracePt t="36598" x="4699000" y="4787900"/>
          <p14:tracePt t="36615" x="4762500" y="4787900"/>
          <p14:tracePt t="36635" x="4813300" y="4787900"/>
          <p14:tracePt t="36649" x="4838700" y="4787900"/>
          <p14:tracePt t="36659" x="4864100" y="4787900"/>
          <p14:tracePt t="36665" x="4870450" y="4787900"/>
          <p14:tracePt t="36685" x="4883150" y="4787900"/>
          <p14:tracePt t="36739" x="4889500" y="4787900"/>
          <p14:tracePt t="37177" x="4889500" y="4800600"/>
          <p14:tracePt t="37182" x="4876800" y="4819650"/>
          <p14:tracePt t="37200" x="4813300" y="4845050"/>
          <p14:tracePt t="37217" x="4737100" y="4864100"/>
          <p14:tracePt t="37231" x="4667250" y="4876800"/>
          <p14:tracePt t="37248" x="4597400" y="4889500"/>
          <p14:tracePt t="37283" x="4495800" y="4883150"/>
          <p14:tracePt t="37317" x="4445000" y="4857750"/>
          <p14:tracePt t="37348" x="4406900" y="4787900"/>
          <p14:tracePt t="37367" x="4381500" y="4679950"/>
          <p14:tracePt t="37384" x="4381500" y="4559300"/>
          <p14:tracePt t="37398" x="4381500" y="4495800"/>
          <p14:tracePt t="37416" x="4381500" y="4451350"/>
          <p14:tracePt t="37430" x="4381500" y="4438650"/>
          <p14:tracePt t="37448" x="4387850" y="4419600"/>
          <p14:tracePt t="37468" x="4438650" y="4387850"/>
          <p14:tracePt t="37484" x="4489450" y="4356100"/>
          <p14:tracePt t="37498" x="4597400" y="4330700"/>
          <p14:tracePt t="37515" x="4705350" y="4305300"/>
          <p14:tracePt t="37532" x="4800600" y="4279900"/>
          <p14:tracePt t="37551" x="4921250" y="4260850"/>
          <p14:tracePt t="37568" x="5041900" y="4260850"/>
          <p14:tracePt t="37585" x="5175250" y="4260850"/>
          <p14:tracePt t="37605" x="5346700" y="4292600"/>
          <p14:tracePt t="37614" x="5397500" y="4305300"/>
          <p14:tracePt t="37634" x="5543550" y="4451350"/>
          <p14:tracePt t="37648" x="5568950" y="4489450"/>
          <p14:tracePt t="37665" x="5600700" y="4559300"/>
          <p14:tracePt t="37682" x="5619750" y="4660900"/>
          <p14:tracePt t="37698" x="5626100" y="4749800"/>
          <p14:tracePt t="37716" x="5626100" y="4864100"/>
          <p14:tracePt t="37734" x="5619750" y="4933950"/>
          <p14:tracePt t="37750" x="5594350" y="4978400"/>
          <p14:tracePt t="37766" x="5562600" y="5010150"/>
          <p14:tracePt t="37784" x="5499100" y="5029200"/>
          <p14:tracePt t="37800" x="5416550" y="5035550"/>
          <p14:tracePt t="37816" x="5314950" y="5035550"/>
          <p14:tracePt t="37832" x="5156200" y="5035550"/>
          <p14:tracePt t="37848" x="4991100" y="5035550"/>
          <p14:tracePt t="37865" x="4876800" y="5035550"/>
          <p14:tracePt t="37880" x="4813300" y="5029200"/>
          <p14:tracePt t="37898" x="4762500" y="4997450"/>
          <p14:tracePt t="37916" x="4724400" y="4965700"/>
          <p14:tracePt t="37934" x="4686300" y="4908550"/>
          <p14:tracePt t="37951" x="4673600" y="4883150"/>
          <p14:tracePt t="37966" x="4660900" y="4864100"/>
          <p14:tracePt t="37985" x="4660900" y="4845050"/>
          <p14:tracePt t="37998" x="4660900" y="4819650"/>
          <p14:tracePt t="38017" x="4660900" y="4794250"/>
          <p14:tracePt t="38032" x="4660900" y="4787900"/>
          <p14:tracePt t="38048" x="4667250" y="4781550"/>
          <p14:tracePt t="38891" x="4648200" y="4781550"/>
          <p14:tracePt t="38903" x="4546600" y="4800600"/>
          <p14:tracePt t="38914" x="4387850" y="4832350"/>
          <p14:tracePt t="38930" x="4140200" y="4851400"/>
          <p14:tracePt t="38945" x="3854450" y="4851400"/>
          <p14:tracePt t="38962" x="3619500" y="4851400"/>
          <p14:tracePt t="38979" x="3479800" y="4851400"/>
          <p14:tracePt t="39012" x="3441700" y="4845050"/>
          <p14:tracePt t="39045" x="3429000" y="4838700"/>
          <p14:tracePt t="39079" x="3429000" y="4832350"/>
          <p14:tracePt t="39190" x="3429000" y="4826000"/>
          <p14:tracePt t="39340" x="3429000" y="4819650"/>
          <p14:tracePt t="39356" x="3435350" y="4813300"/>
          <p14:tracePt t="39642" x="3429000" y="4813300"/>
          <p14:tracePt t="39646" x="3422650" y="4813300"/>
          <p14:tracePt t="39648" x="3409950" y="4813300"/>
          <p14:tracePt t="39662" x="3397250" y="4826000"/>
          <p14:tracePt t="39678" x="3384550" y="4832350"/>
          <p14:tracePt t="39712" x="3371850" y="4845050"/>
          <p14:tracePt t="39745" x="3352800" y="4851400"/>
          <p14:tracePt t="39779" x="3333750" y="4851400"/>
          <p14:tracePt t="39955" x="3327400" y="4851400"/>
          <p14:tracePt t="39966" x="3314700" y="4851400"/>
          <p14:tracePt t="39990" x="3302000" y="4851400"/>
          <p14:tracePt t="40040" x="3289300" y="4851400"/>
          <p14:tracePt t="40044" x="3282950" y="4851400"/>
          <p14:tracePt t="40199" x="3270250" y="4851400"/>
          <p14:tracePt t="40238" x="3263900" y="4851400"/>
          <p14:tracePt t="40263" x="3257550" y="4845050"/>
          <p14:tracePt t="40265" x="3251200" y="4838700"/>
          <p14:tracePt t="40279" x="3238500" y="4832350"/>
          <p14:tracePt t="40295" x="3232150" y="4826000"/>
          <p14:tracePt t="40313" x="3206750" y="4806950"/>
          <p14:tracePt t="40329" x="3194050" y="4794250"/>
          <p14:tracePt t="40345" x="3187700" y="4794250"/>
          <p14:tracePt t="40361" x="3175000" y="4794250"/>
          <p14:tracePt t="40395" x="3168650" y="4775200"/>
          <p14:tracePt t="40428" x="3155950" y="4775200"/>
          <p14:tracePt t="40445" x="3155950" y="4768850"/>
          <p14:tracePt t="40478" x="3143250" y="4756150"/>
          <p14:tracePt t="40495" x="3143250" y="4749800"/>
          <p14:tracePt t="40512" x="3136900" y="4737100"/>
          <p14:tracePt t="40528" x="3124200" y="4730750"/>
          <p14:tracePt t="40545" x="3117850" y="4718050"/>
          <p14:tracePt t="40562" x="3105150" y="4692650"/>
          <p14:tracePt t="40578" x="3098800" y="4686300"/>
          <p14:tracePt t="40595" x="3079750" y="4660900"/>
          <p14:tracePt t="40611" x="3079750" y="4654550"/>
          <p14:tracePt t="40864" x="3079750" y="4641850"/>
          <p14:tracePt t="40873" x="3079750" y="4635500"/>
          <p14:tracePt t="40890" x="3079750" y="4622800"/>
          <p14:tracePt t="40898" x="3079750" y="4610100"/>
          <p14:tracePt t="40928" x="3073400" y="4584700"/>
          <p14:tracePt t="40961" x="3079750" y="4546600"/>
          <p14:tracePt t="40995" x="3086100" y="4527550"/>
          <p14:tracePt t="41012" x="3086100" y="4514850"/>
          <p14:tracePt t="41045" x="3086100" y="4508500"/>
          <p14:tracePt t="41061" x="3086100" y="4495800"/>
          <p14:tracePt t="41078" x="3092450" y="4483100"/>
          <p14:tracePt t="41094" x="3098800" y="4476750"/>
          <p14:tracePt t="41111" x="3098800" y="4464050"/>
          <p14:tracePt t="41172" x="3105150" y="4457700"/>
          <p14:tracePt t="41180" x="3111500" y="4451350"/>
          <p14:tracePt t="41184" x="3117850" y="4451350"/>
          <p14:tracePt t="41194" x="3117850" y="4432300"/>
          <p14:tracePt t="41212" x="3130550" y="4419600"/>
          <p14:tracePt t="41228" x="3136900" y="4413250"/>
          <p14:tracePt t="41245" x="3149600" y="4406900"/>
          <p14:tracePt t="41261" x="3168650" y="4400550"/>
          <p14:tracePt t="41278" x="3181350" y="4400550"/>
          <p14:tracePt t="41294" x="3194050" y="4394200"/>
          <p14:tracePt t="41311" x="3232150" y="4394200"/>
          <p14:tracePt t="41327" x="3270250" y="4394200"/>
          <p14:tracePt t="41344" x="3314700" y="4394200"/>
          <p14:tracePt t="41361" x="3359150" y="4394200"/>
          <p14:tracePt t="41378" x="3378200" y="4394200"/>
          <p14:tracePt t="41394" x="3409950" y="4394200"/>
          <p14:tracePt t="41411" x="3441700" y="4400550"/>
          <p14:tracePt t="41427" x="3473450" y="4419600"/>
          <p14:tracePt t="41444" x="3498850" y="4438650"/>
          <p14:tracePt t="41462" x="3530600" y="4457700"/>
          <p14:tracePt t="41479" x="3549650" y="4470400"/>
          <p14:tracePt t="41496" x="3568700" y="4476750"/>
          <p14:tracePt t="41514" x="3575050" y="4489450"/>
          <p14:tracePt t="41529" x="3581400" y="4489450"/>
          <p14:tracePt t="41563" x="3587750" y="4502150"/>
          <p14:tracePt t="41578" x="3606800" y="4521200"/>
          <p14:tracePt t="41596" x="3606800" y="4533900"/>
          <p14:tracePt t="41615" x="3606800" y="4546600"/>
          <p14:tracePt t="41630" x="3606800" y="4552950"/>
          <p14:tracePt t="41645" x="3606800" y="4565650"/>
          <p14:tracePt t="41662" x="3606800" y="4578350"/>
          <p14:tracePt t="41678" x="3606800" y="4584700"/>
          <p14:tracePt t="41695" x="3606800" y="4597400"/>
          <p14:tracePt t="41716" x="3606800" y="4616450"/>
          <p14:tracePt t="41731" x="3606800" y="4622800"/>
          <p14:tracePt t="41745" x="3606800" y="4635500"/>
          <p14:tracePt t="41762" x="3606800" y="4641850"/>
          <p14:tracePt t="41778" x="3606800" y="4667250"/>
          <p14:tracePt t="41799" x="3606800" y="4686300"/>
          <p14:tracePt t="41816" x="3606800" y="4705350"/>
          <p14:tracePt t="41846" x="3606800" y="4718050"/>
          <p14:tracePt t="41865" x="3594100" y="4737100"/>
          <p14:tracePt t="41880" x="3581400" y="4756150"/>
          <p14:tracePt t="41896" x="3549650" y="4781550"/>
          <p14:tracePt t="41915" x="3517900" y="4800600"/>
          <p14:tracePt t="41931" x="3486150" y="4819650"/>
          <p14:tracePt t="41945" x="3454400" y="4838700"/>
          <p14:tracePt t="41963" x="3409950" y="4845050"/>
          <p14:tracePt t="41978" x="3390900" y="4857750"/>
          <p14:tracePt t="41995" x="3346450" y="4857750"/>
          <p14:tracePt t="42010" x="3308350" y="4838700"/>
          <p14:tracePt t="42029" x="3282950" y="4832350"/>
          <p14:tracePt t="42046" x="3244850" y="4813300"/>
          <p14:tracePt t="42062" x="3225800" y="4800600"/>
          <p14:tracePt t="42078" x="3213100" y="4794250"/>
          <p14:tracePt t="42095" x="3206750" y="4794250"/>
          <p14:tracePt t="42113" x="3194050" y="4781550"/>
          <p14:tracePt t="42127" x="3194050" y="4775200"/>
          <p14:tracePt t="42149" x="3175000" y="4718050"/>
          <p14:tracePt t="42161" x="3155950" y="4673600"/>
          <p14:tracePt t="42164" x="3155950" y="4654550"/>
          <p14:tracePt t="42177" x="3155950" y="4603750"/>
          <p14:tracePt t="42196" x="3155950" y="4502150"/>
          <p14:tracePt t="42213" x="3155950" y="4476750"/>
          <p14:tracePt t="42229" x="3168650" y="4457700"/>
          <p14:tracePt t="42247" x="3187700" y="4425950"/>
          <p14:tracePt t="42261" x="3206750" y="4406900"/>
          <p14:tracePt t="42278" x="3238500" y="4381500"/>
          <p14:tracePt t="42296" x="3263900" y="4362450"/>
          <p14:tracePt t="42315" x="3302000" y="4349750"/>
          <p14:tracePt t="42331" x="3378200" y="4343400"/>
          <p14:tracePt t="42345" x="3517900" y="4343400"/>
          <p14:tracePt t="42362" x="3695700" y="4343400"/>
          <p14:tracePt t="42380" x="3829050" y="4343400"/>
          <p14:tracePt t="42399" x="3943350" y="4387850"/>
          <p14:tracePt t="42415" x="3994150" y="4425950"/>
          <p14:tracePt t="42429" x="4025900" y="4483100"/>
          <p14:tracePt t="42449" x="4044950" y="4559300"/>
          <p14:tracePt t="42465" x="4044950" y="4610100"/>
          <p14:tracePt t="42480" x="4044950" y="4660900"/>
          <p14:tracePt t="42499" x="4006850" y="4705350"/>
          <p14:tracePt t="42515" x="3930650" y="4756150"/>
          <p14:tracePt t="42529" x="3810000" y="4813300"/>
          <p14:tracePt t="42546" x="3676650" y="4870450"/>
          <p14:tracePt t="42565" x="3498850" y="4908550"/>
          <p14:tracePt t="42579" x="3403600" y="4921250"/>
          <p14:tracePt t="42599" x="3308350" y="4914900"/>
          <p14:tracePt t="42615" x="3257550" y="4895850"/>
          <p14:tracePt t="42630" x="3213100" y="4851400"/>
          <p14:tracePt t="42642" x="3181350" y="4832350"/>
          <p14:tracePt t="42653" x="3155950" y="4806950"/>
          <p14:tracePt t="42665" x="3130550" y="4787900"/>
          <p14:tracePt t="42678" x="3111500" y="4768850"/>
          <p14:tracePt t="42695" x="3105150" y="4756150"/>
          <p14:tracePt t="42716" x="3092450" y="4737100"/>
          <p14:tracePt t="42732" x="3092450" y="4699000"/>
          <p14:tracePt t="42746" x="3098800" y="4635500"/>
          <p14:tracePt t="42765" x="3117850" y="4552950"/>
          <p14:tracePt t="42781" x="3181350" y="4464050"/>
          <p14:tracePt t="42799" x="3244850" y="4387850"/>
          <p14:tracePt t="42815" x="3289300" y="4362450"/>
          <p14:tracePt t="42832" x="3365500" y="4349750"/>
          <p14:tracePt t="42847" x="3429000" y="4349750"/>
          <p14:tracePt t="42860" x="3511550" y="4356100"/>
          <p14:tracePt t="42881" x="3581400" y="4381500"/>
          <p14:tracePt t="42898" x="3594100" y="4394200"/>
          <p14:tracePt t="42915" x="3632200" y="4425950"/>
          <p14:tracePt t="42932" x="3670300" y="4483100"/>
          <p14:tracePt t="42949" x="3689350" y="4559300"/>
          <p14:tracePt t="42965" x="3695700" y="4654550"/>
          <p14:tracePt t="42977" x="3695700" y="4730750"/>
          <p14:tracePt t="42996" x="3632200" y="4806950"/>
          <p14:tracePt t="43012" x="3581400" y="4845050"/>
          <p14:tracePt t="43029" x="3536950" y="4889500"/>
          <p14:tracePt t="43045" x="3454400" y="4921250"/>
          <p14:tracePt t="43062" x="3397250" y="4933950"/>
          <p14:tracePt t="43078" x="3340100" y="4933950"/>
          <p14:tracePt t="43095" x="3251200" y="4927600"/>
          <p14:tracePt t="43112" x="3155950" y="4902200"/>
          <p14:tracePt t="43128" x="3098800" y="4889500"/>
          <p14:tracePt t="43145" x="3054350" y="4864100"/>
          <p14:tracePt t="43161" x="3028950" y="4838700"/>
          <p14:tracePt t="43178" x="2997200" y="4787900"/>
          <p14:tracePt t="43196" x="2971800" y="4743450"/>
          <p14:tracePt t="43211" x="2971800" y="4730750"/>
          <p14:tracePt t="43229" x="2971800" y="4699000"/>
          <p14:tracePt t="43249" x="3003550" y="4654550"/>
          <p14:tracePt t="43264" x="3035300" y="4616450"/>
          <p14:tracePt t="43278" x="3092450" y="4572000"/>
          <p14:tracePt t="43296" x="3187700" y="4514850"/>
          <p14:tracePt t="43315" x="3257550" y="4483100"/>
          <p14:tracePt t="43329" x="3359150" y="4464050"/>
          <p14:tracePt t="43346" x="3467100" y="4464050"/>
          <p14:tracePt t="43363" x="3581400" y="4470400"/>
          <p14:tracePt t="43379" x="3651250" y="4514850"/>
          <p14:tracePt t="43398" x="3714750" y="4578350"/>
          <p14:tracePt t="43414" x="3733800" y="4629150"/>
          <p14:tracePt t="43428" x="3733800" y="4673600"/>
          <p14:tracePt t="43447" x="3689350" y="4749800"/>
          <p14:tracePt t="43464" x="3594100" y="4845050"/>
          <p14:tracePt t="43478" x="3473450" y="4914900"/>
          <p14:tracePt t="43496" x="3302000" y="4927600"/>
          <p14:tracePt t="43510" x="3206750" y="4927600"/>
          <p14:tracePt t="43527" x="3168650" y="4914900"/>
          <p14:tracePt t="43548" x="3136900" y="4889500"/>
          <p14:tracePt t="43566" x="3124200" y="4870450"/>
          <p14:tracePt t="43581" x="3124200" y="4845050"/>
          <p14:tracePt t="43598" x="3124200" y="4800600"/>
          <p14:tracePt t="43614" x="3162300" y="4756150"/>
          <p14:tracePt t="43630" x="3251200" y="4692650"/>
          <p14:tracePt t="43649" x="3467100" y="4616450"/>
          <p14:tracePt t="43658" x="3594100" y="4584700"/>
          <p14:tracePt t="43668" x="3835400" y="4559300"/>
          <p14:tracePt t="43677" x="4038600" y="4559300"/>
          <p14:tracePt t="43695" x="4413250" y="4559300"/>
          <p14:tracePt t="43712" x="4794250" y="4552950"/>
          <p14:tracePt t="43727" x="4959350" y="4552950"/>
          <p14:tracePt t="43744" x="5029200" y="4552950"/>
          <p14:tracePt t="43761" x="5041900" y="4552950"/>
          <p14:tracePt t="43778" x="5048250" y="4559300"/>
          <p14:tracePt t="43795" x="5048250" y="4597400"/>
          <p14:tracePt t="43815" x="5048250" y="4622800"/>
          <p14:tracePt t="43828" x="5048250" y="4635500"/>
          <p14:tracePt t="43848" x="5048250" y="4641850"/>
          <p14:tracePt t="43862" x="5048250" y="4654550"/>
          <p14:tracePt t="43880" x="5048250" y="4667250"/>
          <p14:tracePt t="43897" x="5048250" y="4673600"/>
          <p14:tracePt t="43914" x="5048250" y="4686300"/>
          <p14:tracePt t="44059" x="5048250" y="4692650"/>
          <p14:tracePt t="44071" x="5048250" y="4730750"/>
          <p14:tracePt t="44084" x="5048250" y="4768850"/>
          <p14:tracePt t="44098" x="5048250" y="4800600"/>
          <p14:tracePt t="44110" x="5048250" y="4813300"/>
          <p14:tracePt t="44130" x="5048250" y="4838700"/>
          <p14:tracePt t="44146" x="4997450" y="4870450"/>
          <p14:tracePt t="44163" x="4902200" y="4889500"/>
          <p14:tracePt t="44176" x="4832350" y="4889500"/>
          <p14:tracePt t="44181" x="4775200" y="4889500"/>
          <p14:tracePt t="44195" x="4679950" y="4857750"/>
          <p14:tracePt t="44214" x="4591050" y="4826000"/>
          <p14:tracePt t="44231" x="4540250" y="4781550"/>
          <p14:tracePt t="44249" x="4495800" y="4724400"/>
          <p14:tracePt t="44265" x="4489450" y="4699000"/>
          <p14:tracePt t="44281" x="4476750" y="4654550"/>
          <p14:tracePt t="44298" x="4495800" y="4591050"/>
          <p14:tracePt t="44314" x="4546600" y="4540250"/>
          <p14:tracePt t="44328" x="4616450" y="4495800"/>
          <p14:tracePt t="44346" x="4660900" y="4470400"/>
          <p14:tracePt t="44362" x="4699000" y="4445000"/>
          <p14:tracePt t="44377" x="4730750" y="4425950"/>
          <p14:tracePt t="44395" x="4768850" y="4425950"/>
          <p14:tracePt t="44410" x="4806950" y="4425950"/>
          <p14:tracePt t="44428" x="4851400" y="4445000"/>
          <p14:tracePt t="44448" x="4908550" y="4502150"/>
          <p14:tracePt t="44465" x="4933950" y="4546600"/>
          <p14:tracePt t="44481" x="4940300" y="4610100"/>
          <p14:tracePt t="44498" x="4940300" y="4699000"/>
          <p14:tracePt t="44513" x="4940300" y="4794250"/>
          <p14:tracePt t="44528" x="4914900" y="4889500"/>
          <p14:tracePt t="44546" x="4845050" y="4959350"/>
          <p14:tracePt t="44563" x="4768850" y="4991100"/>
          <p14:tracePt t="44578" x="4660900" y="5010150"/>
          <p14:tracePt t="44595" x="4565650" y="5010150"/>
          <p14:tracePt t="44611" x="4476750" y="4991100"/>
          <p14:tracePt t="44627" x="4451350" y="4965700"/>
          <p14:tracePt t="44645" x="4432300" y="4940300"/>
          <p14:tracePt t="44663" x="4432300" y="4864100"/>
          <p14:tracePt t="44678" x="4445000" y="4743450"/>
          <p14:tracePt t="44698" x="4546600" y="4527550"/>
          <p14:tracePt t="44714" x="4641850" y="4394200"/>
          <p14:tracePt t="44730" x="4711700" y="4343400"/>
          <p14:tracePt t="44746" x="4781550" y="4305300"/>
          <p14:tracePt t="44762" x="4851400" y="4292600"/>
          <p14:tracePt t="44780" x="4927600" y="4292600"/>
          <p14:tracePt t="44798" x="5003800" y="4337050"/>
          <p14:tracePt t="44813" x="5041900" y="4387850"/>
          <p14:tracePt t="44828" x="5099050" y="4470400"/>
          <p14:tracePt t="44844" x="5130800" y="4578350"/>
          <p14:tracePt t="44860" x="5143500" y="4679950"/>
          <p14:tracePt t="44877" x="5143500" y="4749800"/>
          <p14:tracePt t="44895" x="5130800" y="4800600"/>
          <p14:tracePt t="44911" x="5099050" y="4826000"/>
          <p14:tracePt t="44926" x="5035550" y="4832350"/>
          <p14:tracePt t="44946" x="4921250" y="4832350"/>
          <p14:tracePt t="44964" x="4673600" y="4775200"/>
          <p14:tracePt t="44980" x="4546600" y="4743450"/>
          <p14:tracePt t="44998" x="4508500" y="4711700"/>
          <p14:tracePt t="45017" x="4476750" y="4660900"/>
          <p14:tracePt t="45028" x="4464050" y="4610100"/>
          <p14:tracePt t="45043" x="4464050" y="4546600"/>
          <p14:tracePt t="45061" x="4508500" y="4470400"/>
          <p14:tracePt t="45080" x="4578350" y="4406900"/>
          <p14:tracePt t="45097" x="4673600" y="4349750"/>
          <p14:tracePt t="45113" x="4806950" y="4311650"/>
          <p14:tracePt t="45128" x="4946650" y="4298950"/>
          <p14:tracePt t="45147" x="5060950" y="4298950"/>
          <p14:tracePt t="45157" x="5073650" y="4305300"/>
          <p14:tracePt t="45176" x="5111750" y="4375150"/>
          <p14:tracePt t="45179" x="5111750" y="4394200"/>
          <p14:tracePt t="45183" x="5111750" y="4419600"/>
          <p14:tracePt t="45194" x="5086350" y="4508500"/>
          <p14:tracePt t="45211" x="5010150" y="4641850"/>
          <p14:tracePt t="45227" x="4902200" y="4737100"/>
          <p14:tracePt t="45243" x="4806950" y="4787900"/>
          <p14:tracePt t="45261" x="4749800" y="4794250"/>
          <p14:tracePt t="45277" x="4743450" y="4794250"/>
          <p14:tracePt t="45355" x="4730750" y="4794250"/>
          <p14:tracePt t="45434" x="4749800" y="4794250"/>
          <p14:tracePt t="45443" x="4762500" y="4794250"/>
          <p14:tracePt t="45455" x="4768850" y="4800600"/>
          <p14:tracePt t="45467" x="4781550" y="4806950"/>
          <p14:tracePt t="45478" x="4813300" y="4857750"/>
          <p14:tracePt t="45494" x="4832350" y="4933950"/>
          <p14:tracePt t="45511" x="4851400" y="5041900"/>
          <p14:tracePt t="45527" x="4851400" y="5156200"/>
          <p14:tracePt t="45543" x="4851400" y="5238750"/>
          <p14:tracePt t="45560" x="4851400" y="5283200"/>
          <p14:tracePt t="45577" x="4851400" y="5327650"/>
          <p14:tracePt t="45597" x="4832350" y="5365750"/>
          <p14:tracePt t="45612" x="4819650" y="5397500"/>
          <p14:tracePt t="45629" x="4800600" y="5422900"/>
          <p14:tracePt t="45647" x="4794250" y="5429250"/>
          <p14:tracePt t="45655" x="4794250" y="5435600"/>
          <p14:tracePt t="45684" x="4787900" y="5441950"/>
          <p14:tracePt t="45697" x="4787900" y="5448300"/>
          <p14:tracePt t="45704" x="4781550" y="5454650"/>
          <p14:tracePt t="46040" x="4775200" y="5461000"/>
          <p14:tracePt t="46047" x="4762500" y="5473700"/>
          <p14:tracePt t="46059" x="4730750" y="5511800"/>
          <p14:tracePt t="46075" x="4679950" y="5543550"/>
          <p14:tracePt t="46092" x="4635500" y="5575300"/>
          <p14:tracePt t="46110" x="4584700" y="5575300"/>
          <p14:tracePt t="46144" x="4438650" y="5581650"/>
          <p14:tracePt t="46146" x="4425950" y="5581650"/>
          <p14:tracePt t="46178" x="4368800" y="5581650"/>
          <p14:tracePt t="46209" x="4343400" y="5562600"/>
          <p14:tracePt t="46329" x="4337050" y="5562600"/>
          <p14:tracePt t="46350" x="4324350" y="5568950"/>
          <p14:tracePt t="46364" x="4305300" y="5568950"/>
          <p14:tracePt t="46377" x="4241800" y="5562600"/>
          <p14:tracePt t="46396" x="4076700" y="5454650"/>
          <p14:tracePt t="46413" x="3867150" y="5340350"/>
          <p14:tracePt t="46427" x="3657600" y="5245100"/>
          <p14:tracePt t="46447" x="3429000" y="5143500"/>
          <p14:tracePt t="46460" x="3314700" y="5067300"/>
          <p14:tracePt t="46477" x="3162300" y="4972050"/>
          <p14:tracePt t="46494" x="3060700" y="4914900"/>
          <p14:tracePt t="46512" x="3054350" y="4902200"/>
          <p14:tracePt t="46551" x="3054350" y="4895850"/>
          <p14:tracePt t="46573" x="3086100" y="4895850"/>
          <p14:tracePt t="46586" x="3194050" y="4902200"/>
          <p14:tracePt t="46594" x="3295650" y="4927600"/>
          <p14:tracePt t="46611" x="3543300" y="5022850"/>
          <p14:tracePt t="46627" x="3810000" y="5130800"/>
          <p14:tracePt t="46645" x="4038600" y="5245100"/>
          <p14:tracePt t="46650" x="4064000" y="5264150"/>
          <p14:tracePt t="46658" x="4108450" y="5302250"/>
          <p14:tracePt t="46677" x="4165600" y="5359400"/>
          <p14:tracePt t="46697" x="4178300" y="5384800"/>
          <p14:tracePt t="46714" x="4178300" y="5403850"/>
          <p14:tracePt t="46732" x="4178300" y="5429250"/>
          <p14:tracePt t="46747" x="4171950" y="5448300"/>
          <p14:tracePt t="46760" x="4159250" y="5461000"/>
          <p14:tracePt t="46779" x="4152900" y="5467350"/>
          <p14:tracePt t="46848" x="4127500" y="5473700"/>
          <p14:tracePt t="46856" x="4114800" y="5480050"/>
          <p14:tracePt t="46867" x="4070350" y="5480050"/>
          <p14:tracePt t="46878" x="4019550" y="5480050"/>
          <p14:tracePt t="46893" x="3956050" y="5480050"/>
          <p14:tracePt t="46909" x="3886200" y="5480050"/>
          <p14:tracePt t="46926" x="3822700" y="5480050"/>
          <p14:tracePt t="46947" x="3778250" y="5461000"/>
          <p14:tracePt t="46963" x="3752850" y="5441950"/>
          <p14:tracePt t="46980" x="3727450" y="5416550"/>
          <p14:tracePt t="46997" x="3721100" y="5397500"/>
          <p14:tracePt t="47012" x="3708400" y="5384800"/>
          <p14:tracePt t="47061" x="3714750" y="5384800"/>
          <p14:tracePt t="47062" x="3740150" y="5384800"/>
          <p14:tracePt t="47076" x="3867150" y="5397500"/>
          <p14:tracePt t="47093" x="4159250" y="5480050"/>
          <p14:tracePt t="47110" x="4368800" y="5543550"/>
          <p14:tracePt t="47127" x="4521200" y="5588000"/>
          <p14:tracePt t="47146" x="4610100" y="5607050"/>
          <p14:tracePt t="47156" x="4616450" y="5607050"/>
          <p14:tracePt t="47220" x="4610100" y="5613400"/>
          <p14:tracePt t="47234" x="4552950" y="5613400"/>
          <p14:tracePt t="47247" x="4527550" y="5600700"/>
          <p14:tracePt t="47264" x="4521200" y="5600700"/>
          <p14:tracePt t="47277" x="4514850" y="5594350"/>
          <p14:tracePt t="49894" x="4572000" y="5562600"/>
          <p14:tracePt t="49911" x="4692650" y="5530850"/>
          <p14:tracePt t="49925" x="4857750" y="5486400"/>
          <p14:tracePt t="49958" x="5416550" y="5346700"/>
          <p14:tracePt t="49990" x="6108700" y="5092700"/>
          <p14:tracePt t="50028" x="6648450" y="4857750"/>
          <p14:tracePt t="50042" x="6667500" y="4845050"/>
          <p14:tracePt t="50059" x="6686550" y="4845050"/>
          <p14:tracePt t="50110" x="6699250" y="4832350"/>
          <p14:tracePt t="50125" x="6724650" y="4800600"/>
          <p14:tracePt t="50146" x="6775450" y="4749800"/>
          <p14:tracePt t="50155" x="6832600" y="4718050"/>
          <p14:tracePt t="50164" x="6877050" y="4679950"/>
          <p14:tracePt t="50175" x="6965950" y="4616450"/>
          <p14:tracePt t="50195" x="7169150" y="4470400"/>
          <p14:tracePt t="50211" x="7340600" y="4318000"/>
          <p14:tracePt t="50227" x="7486650" y="4191000"/>
          <p14:tracePt t="50244" x="7562850" y="4127500"/>
          <p14:tracePt t="50261" x="7581900" y="4102100"/>
          <p14:tracePt t="50278" x="7594600" y="4095750"/>
          <p14:tracePt t="50294" x="7607300" y="4083050"/>
          <p14:tracePt t="50483" x="7600950" y="4070350"/>
          <p14:tracePt t="50485" x="7588250" y="4070350"/>
          <p14:tracePt t="50491" x="7581900" y="4064000"/>
          <p14:tracePt t="50510" x="7480300" y="4032250"/>
          <p14:tracePt t="50529" x="7416800" y="4006850"/>
          <p14:tracePt t="50543" x="7391400" y="4000500"/>
          <p14:tracePt t="50557" x="7359650" y="3987800"/>
          <p14:tracePt t="50575" x="7346950" y="3987800"/>
          <p14:tracePt t="50595" x="7340600" y="3981450"/>
          <p14:tracePt t="50678" x="7327900" y="3975100"/>
          <p14:tracePt t="50897" x="7366000" y="3975100"/>
          <p14:tracePt t="50907" x="7416800" y="3975100"/>
          <p14:tracePt t="50926" x="7600950" y="3975100"/>
          <p14:tracePt t="50942" x="7740650" y="3975100"/>
          <p14:tracePt t="50960" x="7912100" y="3975100"/>
          <p14:tracePt t="50994" x="8293100" y="3975100"/>
          <p14:tracePt t="51024" x="8420100" y="3975100"/>
          <p14:tracePt t="51137" x="8420100" y="3981450"/>
          <p14:tracePt t="51142" x="8420100" y="3987800"/>
          <p14:tracePt t="51157" x="8375650" y="4019550"/>
          <p14:tracePt t="51173" x="8235950" y="4057650"/>
          <p14:tracePt t="51191" x="7905750" y="4108450"/>
          <p14:tracePt t="51210" x="7562850" y="4108450"/>
          <p14:tracePt t="51227" x="7226300" y="4089400"/>
          <p14:tracePt t="51242" x="6991350" y="4032250"/>
          <p14:tracePt t="51257" x="6896100" y="4013200"/>
          <p14:tracePt t="51360" x="6896100" y="4006850"/>
          <p14:tracePt t="51375" x="6902450" y="3994150"/>
          <p14:tracePt t="51378" x="6921500" y="3987800"/>
          <p14:tracePt t="51390" x="6991350" y="3975100"/>
          <p14:tracePt t="51407" x="7289800" y="3905250"/>
          <p14:tracePt t="51427" x="7594600" y="3822700"/>
          <p14:tracePt t="51440" x="7759700" y="3778250"/>
          <p14:tracePt t="51457" x="7918450" y="3746500"/>
          <p14:tracePt t="51475" x="7962900" y="3746500"/>
          <p14:tracePt t="51509" x="7975600" y="3746500"/>
          <p14:tracePt t="51561" x="7981950" y="3746500"/>
          <p14:tracePt t="51564" x="7981950" y="3752850"/>
          <p14:tracePt t="51573" x="7962900" y="3778250"/>
          <p14:tracePt t="51592" x="7835900" y="3854450"/>
          <p14:tracePt t="51607" x="7696200" y="3905250"/>
          <p14:tracePt t="51625" x="7366000" y="3987800"/>
          <p14:tracePt t="51641" x="7086600" y="4032250"/>
          <p14:tracePt t="51642" x="7010400" y="4038600"/>
          <p14:tracePt t="51657" x="6819900" y="4064000"/>
          <p14:tracePt t="51674" x="6572250" y="4108450"/>
          <p14:tracePt t="51691" x="6477000" y="4121150"/>
          <p14:tracePt t="51707" x="6426200" y="4121150"/>
          <p14:tracePt t="51725" x="6419850" y="4121150"/>
          <p14:tracePt t="51798" x="6426200" y="4121150"/>
          <p14:tracePt t="51802" x="6445250" y="4121150"/>
          <p14:tracePt t="51807" x="6470650" y="4108450"/>
          <p14:tracePt t="51825" x="6661150" y="4070350"/>
          <p14:tracePt t="51841" x="6953250" y="4006850"/>
          <p14:tracePt t="51857" x="7245350" y="3949700"/>
          <p14:tracePt t="51874" x="7486650" y="3892550"/>
          <p14:tracePt t="51892" x="7664450" y="3879850"/>
          <p14:tracePt t="51908" x="7670800" y="3879850"/>
          <p14:tracePt t="51940" x="7677150" y="3879850"/>
          <p14:tracePt t="51958" x="7664450" y="3905250"/>
          <p14:tracePt t="51976" x="7562850" y="3968750"/>
          <p14:tracePt t="51991" x="7467600" y="3994150"/>
          <p14:tracePt t="52010" x="7226300" y="4025900"/>
          <p14:tracePt t="52028" x="7004050" y="4025900"/>
          <p14:tracePt t="52043" x="6800850" y="4025900"/>
          <p14:tracePt t="52060" x="6591300" y="4013200"/>
          <p14:tracePt t="52075" x="6515100" y="4006850"/>
          <p14:tracePt t="52090" x="6502400" y="4006850"/>
          <p14:tracePt t="52138" x="6502400" y="4000500"/>
          <p14:tracePt t="52151" x="6502400" y="3994150"/>
          <p14:tracePt t="52156" x="6521450" y="3987800"/>
          <p14:tracePt t="52174" x="6705600" y="3987800"/>
          <p14:tracePt t="52190" x="6934200" y="3949700"/>
          <p14:tracePt t="52207" x="7219950" y="3886200"/>
          <p14:tracePt t="52224" x="7626350" y="3778250"/>
          <p14:tracePt t="52240" x="7912100" y="3714750"/>
          <p14:tracePt t="52257" x="8070850" y="3676650"/>
          <p14:tracePt t="52274" x="8108950" y="3670300"/>
          <p14:tracePt t="52333" x="8102600" y="3683000"/>
          <p14:tracePt t="52336" x="8089900" y="3689350"/>
          <p14:tracePt t="52341" x="8070850" y="3702050"/>
          <p14:tracePt t="52361" x="7912100" y="3752850"/>
          <p14:tracePt t="52376" x="7721600" y="3784600"/>
          <p14:tracePt t="52390" x="7378700" y="3784600"/>
          <p14:tracePt t="52410" x="6908800" y="3784600"/>
          <p14:tracePt t="52424" x="6559550" y="3784600"/>
          <p14:tracePt t="52440" x="6413500" y="3803650"/>
          <p14:tracePt t="52530" x="6407150" y="3816350"/>
          <p14:tracePt t="52540" x="6413500" y="3822700"/>
          <p14:tracePt t="52542" x="6457950" y="3835400"/>
          <p14:tracePt t="52557" x="6616700" y="3892550"/>
          <p14:tracePt t="52574" x="6908800" y="3924300"/>
          <p14:tracePt t="52591" x="7048500" y="3924300"/>
          <p14:tracePt t="52607" x="7105650" y="3924300"/>
          <p14:tracePt t="52656" x="7112000" y="3930650"/>
          <p14:tracePt t="52665" x="7118350" y="3937000"/>
          <p14:tracePt t="52674" x="7118350" y="3943350"/>
          <p14:tracePt t="52690" x="7105650" y="3956050"/>
          <p14:tracePt t="52709" x="7080250" y="3975100"/>
          <p14:tracePt t="52723" x="7073900" y="3981450"/>
          <p14:tracePt t="55243" x="7061200" y="3987800"/>
          <p14:tracePt t="55251" x="7048500" y="3994150"/>
          <p14:tracePt t="55262" x="7042150" y="4000500"/>
          <p14:tracePt t="55281" x="7035800" y="4006850"/>
          <p14:tracePt t="55299" x="7029450" y="4013200"/>
          <p14:tracePt t="55323" x="7016750" y="4019550"/>
          <p14:tracePt t="55355" x="7004050" y="4044950"/>
          <p14:tracePt t="55389" x="7004050" y="405130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539552" y="4048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InAlAs</a:t>
            </a:r>
            <a:r>
              <a:rPr lang="en-US" altLang="zh-TW" sz="3600"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based SPAD</a:t>
            </a:r>
          </a:p>
        </p:txBody>
      </p:sp>
      <p:sp>
        <p:nvSpPr>
          <p:cNvPr id="7" name="文字方塊 6"/>
          <p:cNvSpPr txBox="1"/>
          <p:nvPr/>
        </p:nvSpPr>
        <p:spPr>
          <a:xfrm>
            <a:off x="73033" y="5903829"/>
            <a:ext cx="9036496" cy="600164"/>
          </a:xfrm>
          <a:prstGeom prst="rect">
            <a:avLst/>
          </a:prstGeom>
          <a:noFill/>
        </p:spPr>
        <p:txBody>
          <a:bodyPr wrap="square" rtlCol="0">
            <a:spAutoFit/>
          </a:bodyPr>
          <a:lstStyle/>
          <a:p>
            <a:r>
              <a:rPr lang="en-US" altLang="zh-TW" sz="1100" dirty="0" err="1"/>
              <a:t>Jishen</a:t>
            </a:r>
            <a:r>
              <a:rPr lang="en-US" altLang="zh-TW" sz="1100" dirty="0"/>
              <a:t> Zhang, </a:t>
            </a:r>
            <a:r>
              <a:rPr lang="en-US" altLang="zh-TW" sz="1100" dirty="0" err="1"/>
              <a:t>Haibo</a:t>
            </a:r>
            <a:r>
              <a:rPr lang="en-US" altLang="zh-TW" sz="1100" dirty="0"/>
              <a:t> Wang, Gong Zhang, Kian Hua Tan, </a:t>
            </a:r>
            <a:r>
              <a:rPr lang="en-US" altLang="zh-TW" sz="1100" dirty="0" err="1"/>
              <a:t>Satrio</a:t>
            </a:r>
            <a:r>
              <a:rPr lang="en-US" altLang="zh-TW" sz="1100" dirty="0"/>
              <a:t> </a:t>
            </a:r>
            <a:r>
              <a:rPr lang="en-US" altLang="zh-TW" sz="1100" dirty="0" err="1"/>
              <a:t>Wicaksono</a:t>
            </a:r>
            <a:r>
              <a:rPr lang="en-US" altLang="zh-TW" sz="1100" dirty="0"/>
              <a:t>, </a:t>
            </a:r>
            <a:r>
              <a:rPr lang="en-US" altLang="zh-TW" sz="1100" dirty="0" err="1"/>
              <a:t>Haiwen</a:t>
            </a:r>
            <a:r>
              <a:rPr lang="en-US" altLang="zh-TW" sz="1100" dirty="0"/>
              <a:t> Xu, Chao Wang, Yue Chen, Yan Liang, Charles Ci Wen Lim, Soon-</a:t>
            </a:r>
            <a:r>
              <a:rPr lang="en-US" altLang="zh-TW" sz="1100" dirty="0" err="1"/>
              <a:t>Fatt</a:t>
            </a:r>
            <a:r>
              <a:rPr lang="en-US" altLang="zh-TW" sz="1100" dirty="0"/>
              <a:t> Yoon, and Xiao Gong, "High-performance </a:t>
            </a:r>
            <a:r>
              <a:rPr lang="en-US" altLang="zh-TW" sz="1100" dirty="0" err="1"/>
              <a:t>InGaAs</a:t>
            </a:r>
            <a:r>
              <a:rPr lang="en-US" altLang="zh-TW" sz="1100" dirty="0"/>
              <a:t>/</a:t>
            </a:r>
            <a:r>
              <a:rPr lang="en-US" altLang="zh-TW" sz="1100" dirty="0" err="1"/>
              <a:t>InAlAs</a:t>
            </a:r>
            <a:r>
              <a:rPr lang="en-US" altLang="zh-TW" sz="1100" dirty="0"/>
              <a:t> single-photon avalanche diode with a triple-mesa structure for near-infrared photon detection," Opt. </a:t>
            </a:r>
            <a:r>
              <a:rPr lang="en-US" altLang="zh-TW" sz="1100" dirty="0" err="1"/>
              <a:t>Lett</a:t>
            </a:r>
            <a:r>
              <a:rPr lang="en-US" altLang="zh-TW" sz="1100" dirty="0"/>
              <a:t>. 46, 2670-2673,2021</a:t>
            </a:r>
            <a:endParaRPr lang="zh-TW" altLang="en-US" sz="1100" b="0" dirty="0"/>
          </a:p>
        </p:txBody>
      </p:sp>
      <p:sp>
        <p:nvSpPr>
          <p:cNvPr id="5" name="投影片編號版面配置區 4"/>
          <p:cNvSpPr>
            <a:spLocks noGrp="1"/>
          </p:cNvSpPr>
          <p:nvPr>
            <p:ph type="sldNum" sz="quarter" idx="12"/>
          </p:nvPr>
        </p:nvSpPr>
        <p:spPr>
          <a:xfrm>
            <a:off x="6553200" y="6165304"/>
            <a:ext cx="2133600" cy="476250"/>
          </a:xfrm>
        </p:spPr>
        <p:txBody>
          <a:bodyPr/>
          <a:lstStyle/>
          <a:p>
            <a:fld id="{73DA0BB7-265A-403C-9275-D587AB510EDC}" type="slidenum">
              <a:rPr lang="zh-TW" altLang="en-US" smtClean="0"/>
              <a:t>15</a:t>
            </a:fld>
            <a:endParaRPr lang="zh-TW" altLang="en-US" dirty="0"/>
          </a:p>
        </p:txBody>
      </p:sp>
      <p:sp>
        <p:nvSpPr>
          <p:cNvPr id="16" name="文字方塊 15"/>
          <p:cNvSpPr txBox="1"/>
          <p:nvPr/>
        </p:nvSpPr>
        <p:spPr>
          <a:xfrm>
            <a:off x="323527" y="5061356"/>
            <a:ext cx="8445625" cy="1015663"/>
          </a:xfrm>
          <a:prstGeom prst="rect">
            <a:avLst/>
          </a:prstGeom>
          <a:solidFill>
            <a:srgbClr val="FFFF00"/>
          </a:solidFill>
          <a:ln w="38100">
            <a:solidFill>
              <a:srgbClr val="FF0000"/>
            </a:solidFill>
          </a:ln>
        </p:spPr>
        <p:txBody>
          <a:bodyPr wrap="square" rtlCol="0">
            <a:spAutoFit/>
          </a:bodyPr>
          <a:lstStyle/>
          <a:p>
            <a:r>
              <a:rPr lang="en-US" altLang="zh-TW" sz="2000" dirty="0">
                <a:solidFill>
                  <a:srgbClr val="FF0000"/>
                </a:solidFill>
              </a:rPr>
              <a:t>Mesa Structure :  1.Supress surface leakage and premature breakdown</a:t>
            </a:r>
          </a:p>
          <a:p>
            <a:r>
              <a:rPr lang="en-US" altLang="zh-TW" sz="2000" dirty="0">
                <a:solidFill>
                  <a:srgbClr val="FF0000"/>
                </a:solidFill>
              </a:rPr>
              <a:t>                             2.Reduce Dark count rate(DCR)</a:t>
            </a:r>
          </a:p>
          <a:p>
            <a:r>
              <a:rPr lang="en-US" altLang="zh-TW" sz="2000" dirty="0">
                <a:solidFill>
                  <a:srgbClr val="FF0000"/>
                </a:solidFill>
              </a:rPr>
              <a:t>                             3.Better </a:t>
            </a:r>
            <a:r>
              <a:rPr lang="en-US" altLang="zh-TW" sz="2000" dirty="0" err="1">
                <a:solidFill>
                  <a:srgbClr val="FF0000"/>
                </a:solidFill>
              </a:rPr>
              <a:t>Vbr</a:t>
            </a:r>
            <a:r>
              <a:rPr lang="en-US" altLang="zh-TW" sz="2000" dirty="0">
                <a:solidFill>
                  <a:srgbClr val="FF0000"/>
                </a:solidFill>
              </a:rPr>
              <a:t> uniformity than Zn-diffusion type </a:t>
            </a:r>
          </a:p>
        </p:txBody>
      </p:sp>
      <p:pic>
        <p:nvPicPr>
          <p:cNvPr id="2" name="圖片 1"/>
          <p:cNvPicPr>
            <a:picLocks noChangeAspect="1"/>
          </p:cNvPicPr>
          <p:nvPr/>
        </p:nvPicPr>
        <p:blipFill rotWithShape="1">
          <a:blip r:embed="rId6"/>
          <a:srcRect l="46119" t="32913" r="8861" b="22188"/>
          <a:stretch/>
        </p:blipFill>
        <p:spPr>
          <a:xfrm>
            <a:off x="323527" y="1619860"/>
            <a:ext cx="5920591" cy="3321307"/>
          </a:xfrm>
          <a:prstGeom prst="rect">
            <a:avLst/>
          </a:prstGeom>
        </p:spPr>
      </p:pic>
      <p:cxnSp>
        <p:nvCxnSpPr>
          <p:cNvPr id="17" name="直線單箭頭接點 16"/>
          <p:cNvCxnSpPr/>
          <p:nvPr/>
        </p:nvCxnSpPr>
        <p:spPr bwMode="auto">
          <a:xfrm>
            <a:off x="2004294" y="2564904"/>
            <a:ext cx="0" cy="360040"/>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線單箭頭接點 17"/>
          <p:cNvCxnSpPr/>
          <p:nvPr/>
        </p:nvCxnSpPr>
        <p:spPr bwMode="auto">
          <a:xfrm>
            <a:off x="2411760" y="2564904"/>
            <a:ext cx="0" cy="360040"/>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直線單箭頭接點 18"/>
          <p:cNvCxnSpPr/>
          <p:nvPr/>
        </p:nvCxnSpPr>
        <p:spPr bwMode="auto">
          <a:xfrm>
            <a:off x="1835696" y="2564904"/>
            <a:ext cx="0" cy="360040"/>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線單箭頭接點 19"/>
          <p:cNvCxnSpPr/>
          <p:nvPr/>
        </p:nvCxnSpPr>
        <p:spPr bwMode="auto">
          <a:xfrm>
            <a:off x="2220318" y="2564904"/>
            <a:ext cx="0" cy="360040"/>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單箭頭接點 20"/>
          <p:cNvCxnSpPr/>
          <p:nvPr/>
        </p:nvCxnSpPr>
        <p:spPr bwMode="auto">
          <a:xfrm>
            <a:off x="1691680" y="2564904"/>
            <a:ext cx="0" cy="360040"/>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線單箭頭接點 21"/>
          <p:cNvCxnSpPr/>
          <p:nvPr/>
        </p:nvCxnSpPr>
        <p:spPr bwMode="auto">
          <a:xfrm>
            <a:off x="2555776" y="2564904"/>
            <a:ext cx="0" cy="360040"/>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單箭頭接點 22"/>
          <p:cNvCxnSpPr/>
          <p:nvPr/>
        </p:nvCxnSpPr>
        <p:spPr bwMode="auto">
          <a:xfrm>
            <a:off x="1547664" y="2564904"/>
            <a:ext cx="0" cy="360040"/>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 name="圖片 7"/>
          <p:cNvPicPr>
            <a:picLocks noChangeAspect="1"/>
          </p:cNvPicPr>
          <p:nvPr/>
        </p:nvPicPr>
        <p:blipFill rotWithShape="1">
          <a:blip r:embed="rId7"/>
          <a:srcRect l="10205" t="36908" r="65673" b="30106"/>
          <a:stretch/>
        </p:blipFill>
        <p:spPr>
          <a:xfrm>
            <a:off x="6345998" y="2243792"/>
            <a:ext cx="2433870" cy="1872208"/>
          </a:xfrm>
          <a:prstGeom prst="rect">
            <a:avLst/>
          </a:prstGeom>
        </p:spPr>
      </p:pic>
      <p:sp>
        <p:nvSpPr>
          <p:cNvPr id="25" name="文字方塊 24"/>
          <p:cNvSpPr txBox="1"/>
          <p:nvPr/>
        </p:nvSpPr>
        <p:spPr>
          <a:xfrm>
            <a:off x="4976791" y="2411246"/>
            <a:ext cx="3638607" cy="369332"/>
          </a:xfrm>
          <a:prstGeom prst="rect">
            <a:avLst/>
          </a:prstGeom>
          <a:solidFill>
            <a:srgbClr val="FFFF00"/>
          </a:solidFill>
          <a:ln w="38100">
            <a:solidFill>
              <a:srgbClr val="FF0000"/>
            </a:solidFill>
          </a:ln>
        </p:spPr>
        <p:txBody>
          <a:bodyPr wrap="square" rtlCol="0">
            <a:spAutoFit/>
          </a:bodyPr>
          <a:lstStyle/>
          <a:p>
            <a:r>
              <a:rPr lang="en-US" altLang="zh-TW" dirty="0">
                <a:solidFill>
                  <a:srgbClr val="FF0000"/>
                </a:solidFill>
              </a:rPr>
              <a:t>Use </a:t>
            </a:r>
            <a:r>
              <a:rPr lang="en-US" altLang="zh-TW" dirty="0" err="1">
                <a:solidFill>
                  <a:srgbClr val="FF0000"/>
                </a:solidFill>
              </a:rPr>
              <a:t>InAlAs</a:t>
            </a:r>
            <a:r>
              <a:rPr lang="en-US" altLang="zh-TW" dirty="0">
                <a:solidFill>
                  <a:srgbClr val="FF0000"/>
                </a:solidFill>
              </a:rPr>
              <a:t> for multiplication layer </a:t>
            </a:r>
            <a:endParaRPr lang="zh-TW" altLang="en-US" dirty="0">
              <a:solidFill>
                <a:srgbClr val="FF0000"/>
              </a:solidFill>
            </a:endParaRPr>
          </a:p>
        </p:txBody>
      </p:sp>
      <p:sp>
        <p:nvSpPr>
          <p:cNvPr id="26" name="橢圓 25"/>
          <p:cNvSpPr/>
          <p:nvPr/>
        </p:nvSpPr>
        <p:spPr bwMode="auto">
          <a:xfrm>
            <a:off x="4054120" y="3223755"/>
            <a:ext cx="1248165" cy="562631"/>
          </a:xfrm>
          <a:prstGeom prst="ellipse">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sp>
        <p:nvSpPr>
          <p:cNvPr id="30" name="文字方塊 29"/>
          <p:cNvSpPr txBox="1"/>
          <p:nvPr/>
        </p:nvSpPr>
        <p:spPr>
          <a:xfrm>
            <a:off x="5112597" y="3505070"/>
            <a:ext cx="3537993" cy="369332"/>
          </a:xfrm>
          <a:prstGeom prst="rect">
            <a:avLst/>
          </a:prstGeom>
          <a:solidFill>
            <a:srgbClr val="FFFF00"/>
          </a:solidFill>
          <a:ln w="38100">
            <a:solidFill>
              <a:srgbClr val="FF0000"/>
            </a:solidFill>
          </a:ln>
        </p:spPr>
        <p:txBody>
          <a:bodyPr wrap="square" rtlCol="0">
            <a:spAutoFit/>
          </a:bodyPr>
          <a:lstStyle/>
          <a:p>
            <a:r>
              <a:rPr lang="en-US" altLang="zh-TW" dirty="0">
                <a:solidFill>
                  <a:srgbClr val="FF0000"/>
                </a:solidFill>
              </a:rPr>
              <a:t>Use </a:t>
            </a:r>
            <a:r>
              <a:rPr lang="en-US" altLang="zh-TW" dirty="0" err="1">
                <a:solidFill>
                  <a:srgbClr val="FF0000"/>
                </a:solidFill>
              </a:rPr>
              <a:t>InGaAs</a:t>
            </a:r>
            <a:r>
              <a:rPr lang="en-US" altLang="zh-TW" dirty="0">
                <a:solidFill>
                  <a:srgbClr val="FF0000"/>
                </a:solidFill>
              </a:rPr>
              <a:t> for Absorption layer</a:t>
            </a:r>
            <a:endParaRPr lang="zh-TW" altLang="en-US" dirty="0">
              <a:solidFill>
                <a:srgbClr val="FF0000"/>
              </a:solidFill>
            </a:endParaRPr>
          </a:p>
        </p:txBody>
      </p:sp>
      <p:sp>
        <p:nvSpPr>
          <p:cNvPr id="31" name="橢圓 30"/>
          <p:cNvSpPr/>
          <p:nvPr/>
        </p:nvSpPr>
        <p:spPr bwMode="auto">
          <a:xfrm>
            <a:off x="4030269" y="2595912"/>
            <a:ext cx="1248165" cy="562631"/>
          </a:xfrm>
          <a:prstGeom prst="ellipse">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pic>
        <p:nvPicPr>
          <p:cNvPr id="27" name="圖片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37685" y="6076841"/>
            <a:ext cx="1876687" cy="781159"/>
          </a:xfrm>
          <a:prstGeom prst="rect">
            <a:avLst/>
          </a:prstGeom>
        </p:spPr>
      </p:pic>
      <p:pic>
        <p:nvPicPr>
          <p:cNvPr id="3" name="音訊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1488396386"/>
      </p:ext>
    </p:extLst>
  </p:cSld>
  <p:clrMapOvr>
    <a:masterClrMapping/>
  </p:clrMapOvr>
  <mc:AlternateContent xmlns:mc="http://schemas.openxmlformats.org/markup-compatibility/2006">
    <mc:Choice xmlns:p14="http://schemas.microsoft.com/office/powerpoint/2010/main" Requires="p14">
      <p:transition spd="slow" p14:dur="2000" advTm="36691">
        <p:cut/>
      </p:transition>
    </mc:Choice>
    <mc:Fallback>
      <p:transition spd="slow" advTm="36691">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1000" fill="hold"/>
                                        <p:tgtEl>
                                          <p:spTgt spid="31"/>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anim calcmode="lin" valueType="num">
                                      <p:cBhvr>
                                        <p:cTn id="17" dur="1000" fill="hold"/>
                                        <p:tgtEl>
                                          <p:spTgt spid="25"/>
                                        </p:tgtEl>
                                        <p:attrNameLst>
                                          <p:attrName>ppt_x</p:attrName>
                                        </p:attrNameLst>
                                      </p:cBhvr>
                                      <p:tavLst>
                                        <p:tav tm="0">
                                          <p:val>
                                            <p:strVal val="#ppt_x"/>
                                          </p:val>
                                        </p:tav>
                                        <p:tav tm="100000">
                                          <p:val>
                                            <p:strVal val="#ppt_x"/>
                                          </p:val>
                                        </p:tav>
                                      </p:tavLst>
                                    </p:anim>
                                    <p:anim calcmode="lin" valueType="num">
                                      <p:cBhvr>
                                        <p:cTn id="18" dur="1000" fill="hold"/>
                                        <p:tgtEl>
                                          <p:spTgt spid="2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par>
                          <p:cTn id="45" fill="hold">
                            <p:stCondLst>
                              <p:cond delay="0"/>
                            </p:stCondLst>
                            <p:childTnLst>
                              <p:par>
                                <p:cTn id="46" presetID="26" presetClass="emph" presetSubtype="0" fill="hold" nodeType="afterEffect">
                                  <p:stCondLst>
                                    <p:cond delay="0"/>
                                  </p:stCondLst>
                                  <p:childTnLst>
                                    <p:animEffect transition="out" filter="fade">
                                      <p:cBhvr>
                                        <p:cTn id="47" dur="500" tmFilter="0, 0; .2, .5; .8, .5; 1, 0"/>
                                        <p:tgtEl>
                                          <p:spTgt spid="22"/>
                                        </p:tgtEl>
                                      </p:cBhvr>
                                    </p:animEffect>
                                    <p:animScale>
                                      <p:cBhvr>
                                        <p:cTn id="48" dur="250" autoRev="1" fill="hold"/>
                                        <p:tgtEl>
                                          <p:spTgt spid="22"/>
                                        </p:tgtEl>
                                      </p:cBhvr>
                                      <p:by x="105000" y="105000"/>
                                    </p:animScale>
                                  </p:childTnLst>
                                </p:cTn>
                              </p:par>
                              <p:par>
                                <p:cTn id="49" presetID="26" presetClass="emph" presetSubtype="0" fill="hold" nodeType="withEffect">
                                  <p:stCondLst>
                                    <p:cond delay="0"/>
                                  </p:stCondLst>
                                  <p:childTnLst>
                                    <p:animEffect transition="out" filter="fade">
                                      <p:cBhvr>
                                        <p:cTn id="50" dur="500" tmFilter="0, 0; .2, .5; .8, .5; 1, 0"/>
                                        <p:tgtEl>
                                          <p:spTgt spid="18"/>
                                        </p:tgtEl>
                                      </p:cBhvr>
                                    </p:animEffect>
                                    <p:animScale>
                                      <p:cBhvr>
                                        <p:cTn id="51" dur="250" autoRev="1" fill="hold"/>
                                        <p:tgtEl>
                                          <p:spTgt spid="18"/>
                                        </p:tgtEl>
                                      </p:cBhvr>
                                      <p:by x="105000" y="105000"/>
                                    </p:animScale>
                                  </p:childTnLst>
                                </p:cTn>
                              </p:par>
                              <p:par>
                                <p:cTn id="52" presetID="26" presetClass="emph" presetSubtype="0" fill="hold" nodeType="withEffect">
                                  <p:stCondLst>
                                    <p:cond delay="0"/>
                                  </p:stCondLst>
                                  <p:childTnLst>
                                    <p:animEffect transition="out" filter="fade">
                                      <p:cBhvr>
                                        <p:cTn id="53" dur="500" tmFilter="0, 0; .2, .5; .8, .5; 1, 0"/>
                                        <p:tgtEl>
                                          <p:spTgt spid="20"/>
                                        </p:tgtEl>
                                      </p:cBhvr>
                                    </p:animEffect>
                                    <p:animScale>
                                      <p:cBhvr>
                                        <p:cTn id="54" dur="250" autoRev="1" fill="hold"/>
                                        <p:tgtEl>
                                          <p:spTgt spid="20"/>
                                        </p:tgtEl>
                                      </p:cBhvr>
                                      <p:by x="105000" y="105000"/>
                                    </p:animScale>
                                  </p:childTnLst>
                                </p:cTn>
                              </p:par>
                              <p:par>
                                <p:cTn id="55" presetID="26" presetClass="emph" presetSubtype="0" fill="hold" nodeType="withEffect">
                                  <p:stCondLst>
                                    <p:cond delay="0"/>
                                  </p:stCondLst>
                                  <p:childTnLst>
                                    <p:animEffect transition="out" filter="fade">
                                      <p:cBhvr>
                                        <p:cTn id="56" dur="500" tmFilter="0, 0; .2, .5; .8, .5; 1, 0"/>
                                        <p:tgtEl>
                                          <p:spTgt spid="17"/>
                                        </p:tgtEl>
                                      </p:cBhvr>
                                    </p:animEffect>
                                    <p:animScale>
                                      <p:cBhvr>
                                        <p:cTn id="57" dur="250" autoRev="1" fill="hold"/>
                                        <p:tgtEl>
                                          <p:spTgt spid="17"/>
                                        </p:tgtEl>
                                      </p:cBhvr>
                                      <p:by x="105000" y="105000"/>
                                    </p:animScale>
                                  </p:childTnLst>
                                </p:cTn>
                              </p:par>
                              <p:par>
                                <p:cTn id="58" presetID="26" presetClass="emph" presetSubtype="0" fill="hold" nodeType="withEffect">
                                  <p:stCondLst>
                                    <p:cond delay="0"/>
                                  </p:stCondLst>
                                  <p:childTnLst>
                                    <p:animEffect transition="out" filter="fade">
                                      <p:cBhvr>
                                        <p:cTn id="59" dur="500" tmFilter="0, 0; .2, .5; .8, .5; 1, 0"/>
                                        <p:tgtEl>
                                          <p:spTgt spid="19"/>
                                        </p:tgtEl>
                                      </p:cBhvr>
                                    </p:animEffect>
                                    <p:animScale>
                                      <p:cBhvr>
                                        <p:cTn id="60" dur="250" autoRev="1" fill="hold"/>
                                        <p:tgtEl>
                                          <p:spTgt spid="19"/>
                                        </p:tgtEl>
                                      </p:cBhvr>
                                      <p:by x="105000" y="105000"/>
                                    </p:animScale>
                                  </p:childTnLst>
                                </p:cTn>
                              </p:par>
                              <p:par>
                                <p:cTn id="61" presetID="26" presetClass="emph" presetSubtype="0" fill="hold" nodeType="withEffect">
                                  <p:stCondLst>
                                    <p:cond delay="0"/>
                                  </p:stCondLst>
                                  <p:childTnLst>
                                    <p:animEffect transition="out" filter="fade">
                                      <p:cBhvr>
                                        <p:cTn id="62" dur="500" tmFilter="0, 0; .2, .5; .8, .5; 1, 0"/>
                                        <p:tgtEl>
                                          <p:spTgt spid="21"/>
                                        </p:tgtEl>
                                      </p:cBhvr>
                                    </p:animEffect>
                                    <p:animScale>
                                      <p:cBhvr>
                                        <p:cTn id="63" dur="250" autoRev="1" fill="hold"/>
                                        <p:tgtEl>
                                          <p:spTgt spid="21"/>
                                        </p:tgtEl>
                                      </p:cBhvr>
                                      <p:by x="105000" y="105000"/>
                                    </p:animScale>
                                  </p:childTnLst>
                                </p:cTn>
                              </p:par>
                              <p:par>
                                <p:cTn id="64" presetID="26" presetClass="emph" presetSubtype="0" fill="hold" nodeType="withEffect">
                                  <p:stCondLst>
                                    <p:cond delay="0"/>
                                  </p:stCondLst>
                                  <p:childTnLst>
                                    <p:animEffect transition="out" filter="fade">
                                      <p:cBhvr>
                                        <p:cTn id="65" dur="500" tmFilter="0, 0; .2, .5; .8, .5; 1, 0"/>
                                        <p:tgtEl>
                                          <p:spTgt spid="23"/>
                                        </p:tgtEl>
                                      </p:cBhvr>
                                    </p:animEffect>
                                    <p:animScale>
                                      <p:cBhvr>
                                        <p:cTn id="66" dur="250" autoRev="1" fill="hold"/>
                                        <p:tgtEl>
                                          <p:spTgt spid="23"/>
                                        </p:tgtEl>
                                      </p:cBhvr>
                                      <p:by x="105000" y="105000"/>
                                    </p:animScale>
                                  </p:childTnLst>
                                </p:cTn>
                              </p:par>
                            </p:childTnLst>
                          </p:cTn>
                        </p:par>
                        <p:par>
                          <p:cTn id="67" fill="hold">
                            <p:stCondLst>
                              <p:cond delay="500"/>
                            </p:stCondLst>
                            <p:childTnLst>
                              <p:par>
                                <p:cTn id="68" presetID="26" presetClass="emph" presetSubtype="0" fill="hold" nodeType="afterEffect">
                                  <p:stCondLst>
                                    <p:cond delay="0"/>
                                  </p:stCondLst>
                                  <p:childTnLst>
                                    <p:animEffect transition="out" filter="fade">
                                      <p:cBhvr>
                                        <p:cTn id="69" dur="500" tmFilter="0, 0; .2, .5; .8, .5; 1, 0"/>
                                        <p:tgtEl>
                                          <p:spTgt spid="22"/>
                                        </p:tgtEl>
                                      </p:cBhvr>
                                    </p:animEffect>
                                    <p:animScale>
                                      <p:cBhvr>
                                        <p:cTn id="70" dur="250" autoRev="1" fill="hold"/>
                                        <p:tgtEl>
                                          <p:spTgt spid="22"/>
                                        </p:tgtEl>
                                      </p:cBhvr>
                                      <p:by x="105000" y="105000"/>
                                    </p:animScale>
                                  </p:childTnLst>
                                </p:cTn>
                              </p:par>
                              <p:par>
                                <p:cTn id="71" presetID="26" presetClass="emph" presetSubtype="0" fill="hold" nodeType="withEffect">
                                  <p:stCondLst>
                                    <p:cond delay="0"/>
                                  </p:stCondLst>
                                  <p:childTnLst>
                                    <p:animEffect transition="out" filter="fade">
                                      <p:cBhvr>
                                        <p:cTn id="72" dur="500" tmFilter="0, 0; .2, .5; .8, .5; 1, 0"/>
                                        <p:tgtEl>
                                          <p:spTgt spid="18"/>
                                        </p:tgtEl>
                                      </p:cBhvr>
                                    </p:animEffect>
                                    <p:animScale>
                                      <p:cBhvr>
                                        <p:cTn id="73" dur="250" autoRev="1" fill="hold"/>
                                        <p:tgtEl>
                                          <p:spTgt spid="18"/>
                                        </p:tgtEl>
                                      </p:cBhvr>
                                      <p:by x="105000" y="105000"/>
                                    </p:animScale>
                                  </p:childTnLst>
                                </p:cTn>
                              </p:par>
                              <p:par>
                                <p:cTn id="74" presetID="26" presetClass="emph" presetSubtype="0" fill="hold" nodeType="withEffect">
                                  <p:stCondLst>
                                    <p:cond delay="0"/>
                                  </p:stCondLst>
                                  <p:childTnLst>
                                    <p:animEffect transition="out" filter="fade">
                                      <p:cBhvr>
                                        <p:cTn id="75" dur="500" tmFilter="0, 0; .2, .5; .8, .5; 1, 0"/>
                                        <p:tgtEl>
                                          <p:spTgt spid="20"/>
                                        </p:tgtEl>
                                      </p:cBhvr>
                                    </p:animEffect>
                                    <p:animScale>
                                      <p:cBhvr>
                                        <p:cTn id="76" dur="250" autoRev="1" fill="hold"/>
                                        <p:tgtEl>
                                          <p:spTgt spid="20"/>
                                        </p:tgtEl>
                                      </p:cBhvr>
                                      <p:by x="105000" y="105000"/>
                                    </p:animScale>
                                  </p:childTnLst>
                                </p:cTn>
                              </p:par>
                              <p:par>
                                <p:cTn id="77" presetID="26" presetClass="emph" presetSubtype="0" fill="hold" nodeType="withEffect">
                                  <p:stCondLst>
                                    <p:cond delay="0"/>
                                  </p:stCondLst>
                                  <p:childTnLst>
                                    <p:animEffect transition="out" filter="fade">
                                      <p:cBhvr>
                                        <p:cTn id="78" dur="500" tmFilter="0, 0; .2, .5; .8, .5; 1, 0"/>
                                        <p:tgtEl>
                                          <p:spTgt spid="17"/>
                                        </p:tgtEl>
                                      </p:cBhvr>
                                    </p:animEffect>
                                    <p:animScale>
                                      <p:cBhvr>
                                        <p:cTn id="79" dur="250" autoRev="1" fill="hold"/>
                                        <p:tgtEl>
                                          <p:spTgt spid="17"/>
                                        </p:tgtEl>
                                      </p:cBhvr>
                                      <p:by x="105000" y="105000"/>
                                    </p:animScale>
                                  </p:childTnLst>
                                </p:cTn>
                              </p:par>
                              <p:par>
                                <p:cTn id="80" presetID="26" presetClass="emph" presetSubtype="0" fill="hold" nodeType="withEffect">
                                  <p:stCondLst>
                                    <p:cond delay="0"/>
                                  </p:stCondLst>
                                  <p:childTnLst>
                                    <p:animEffect transition="out" filter="fade">
                                      <p:cBhvr>
                                        <p:cTn id="81" dur="500" tmFilter="0, 0; .2, .5; .8, .5; 1, 0"/>
                                        <p:tgtEl>
                                          <p:spTgt spid="19"/>
                                        </p:tgtEl>
                                      </p:cBhvr>
                                    </p:animEffect>
                                    <p:animScale>
                                      <p:cBhvr>
                                        <p:cTn id="82" dur="250" autoRev="1" fill="hold"/>
                                        <p:tgtEl>
                                          <p:spTgt spid="19"/>
                                        </p:tgtEl>
                                      </p:cBhvr>
                                      <p:by x="105000" y="105000"/>
                                    </p:animScale>
                                  </p:childTnLst>
                                </p:cTn>
                              </p:par>
                              <p:par>
                                <p:cTn id="83" presetID="26" presetClass="emph" presetSubtype="0" fill="hold" nodeType="withEffect">
                                  <p:stCondLst>
                                    <p:cond delay="0"/>
                                  </p:stCondLst>
                                  <p:childTnLst>
                                    <p:animEffect transition="out" filter="fade">
                                      <p:cBhvr>
                                        <p:cTn id="84" dur="500" tmFilter="0, 0; .2, .5; .8, .5; 1, 0"/>
                                        <p:tgtEl>
                                          <p:spTgt spid="21"/>
                                        </p:tgtEl>
                                      </p:cBhvr>
                                    </p:animEffect>
                                    <p:animScale>
                                      <p:cBhvr>
                                        <p:cTn id="85" dur="250" autoRev="1" fill="hold"/>
                                        <p:tgtEl>
                                          <p:spTgt spid="21"/>
                                        </p:tgtEl>
                                      </p:cBhvr>
                                      <p:by x="105000" y="105000"/>
                                    </p:animScale>
                                  </p:childTnLst>
                                </p:cTn>
                              </p:par>
                              <p:par>
                                <p:cTn id="86" presetID="26" presetClass="emph" presetSubtype="0" fill="hold" nodeType="withEffect">
                                  <p:stCondLst>
                                    <p:cond delay="0"/>
                                  </p:stCondLst>
                                  <p:childTnLst>
                                    <p:animEffect transition="out" filter="fade">
                                      <p:cBhvr>
                                        <p:cTn id="87" dur="500" tmFilter="0, 0; .2, .5; .8, .5; 1, 0"/>
                                        <p:tgtEl>
                                          <p:spTgt spid="23"/>
                                        </p:tgtEl>
                                      </p:cBhvr>
                                    </p:animEffect>
                                    <p:animScale>
                                      <p:cBhvr>
                                        <p:cTn id="88" dur="250" autoRev="1" fill="hold"/>
                                        <p:tgtEl>
                                          <p:spTgt spid="23"/>
                                        </p:tgtEl>
                                      </p:cBhvr>
                                      <p:by x="105000" y="105000"/>
                                    </p:animScale>
                                  </p:childTnLst>
                                </p:cTn>
                              </p:par>
                            </p:childTnLst>
                          </p:cTn>
                        </p:par>
                        <p:par>
                          <p:cTn id="89" fill="hold">
                            <p:stCondLst>
                              <p:cond delay="1000"/>
                            </p:stCondLst>
                            <p:childTnLst>
                              <p:par>
                                <p:cTn id="90" presetID="26" presetClass="emph" presetSubtype="0" fill="hold" nodeType="afterEffect">
                                  <p:stCondLst>
                                    <p:cond delay="0"/>
                                  </p:stCondLst>
                                  <p:childTnLst>
                                    <p:animEffect transition="out" filter="fade">
                                      <p:cBhvr>
                                        <p:cTn id="91" dur="500" tmFilter="0, 0; .2, .5; .8, .5; 1, 0"/>
                                        <p:tgtEl>
                                          <p:spTgt spid="22"/>
                                        </p:tgtEl>
                                      </p:cBhvr>
                                    </p:animEffect>
                                    <p:animScale>
                                      <p:cBhvr>
                                        <p:cTn id="92" dur="250" autoRev="1" fill="hold"/>
                                        <p:tgtEl>
                                          <p:spTgt spid="22"/>
                                        </p:tgtEl>
                                      </p:cBhvr>
                                      <p:by x="105000" y="105000"/>
                                    </p:animScale>
                                  </p:childTnLst>
                                </p:cTn>
                              </p:par>
                              <p:par>
                                <p:cTn id="93" presetID="26" presetClass="emph" presetSubtype="0" fill="hold" nodeType="withEffect">
                                  <p:stCondLst>
                                    <p:cond delay="0"/>
                                  </p:stCondLst>
                                  <p:childTnLst>
                                    <p:animEffect transition="out" filter="fade">
                                      <p:cBhvr>
                                        <p:cTn id="94" dur="500" tmFilter="0, 0; .2, .5; .8, .5; 1, 0"/>
                                        <p:tgtEl>
                                          <p:spTgt spid="18"/>
                                        </p:tgtEl>
                                      </p:cBhvr>
                                    </p:animEffect>
                                    <p:animScale>
                                      <p:cBhvr>
                                        <p:cTn id="95" dur="250" autoRev="1" fill="hold"/>
                                        <p:tgtEl>
                                          <p:spTgt spid="18"/>
                                        </p:tgtEl>
                                      </p:cBhvr>
                                      <p:by x="105000" y="105000"/>
                                    </p:animScale>
                                  </p:childTnLst>
                                </p:cTn>
                              </p:par>
                              <p:par>
                                <p:cTn id="96" presetID="26" presetClass="emph" presetSubtype="0" fill="hold" nodeType="withEffect">
                                  <p:stCondLst>
                                    <p:cond delay="0"/>
                                  </p:stCondLst>
                                  <p:childTnLst>
                                    <p:animEffect transition="out" filter="fade">
                                      <p:cBhvr>
                                        <p:cTn id="97" dur="500" tmFilter="0, 0; .2, .5; .8, .5; 1, 0"/>
                                        <p:tgtEl>
                                          <p:spTgt spid="20"/>
                                        </p:tgtEl>
                                      </p:cBhvr>
                                    </p:animEffect>
                                    <p:animScale>
                                      <p:cBhvr>
                                        <p:cTn id="98" dur="250" autoRev="1" fill="hold"/>
                                        <p:tgtEl>
                                          <p:spTgt spid="20"/>
                                        </p:tgtEl>
                                      </p:cBhvr>
                                      <p:by x="105000" y="105000"/>
                                    </p:animScale>
                                  </p:childTnLst>
                                </p:cTn>
                              </p:par>
                              <p:par>
                                <p:cTn id="99" presetID="26" presetClass="emph" presetSubtype="0" fill="hold" nodeType="withEffect">
                                  <p:stCondLst>
                                    <p:cond delay="0"/>
                                  </p:stCondLst>
                                  <p:childTnLst>
                                    <p:animEffect transition="out" filter="fade">
                                      <p:cBhvr>
                                        <p:cTn id="100" dur="500" tmFilter="0, 0; .2, .5; .8, .5; 1, 0"/>
                                        <p:tgtEl>
                                          <p:spTgt spid="17"/>
                                        </p:tgtEl>
                                      </p:cBhvr>
                                    </p:animEffect>
                                    <p:animScale>
                                      <p:cBhvr>
                                        <p:cTn id="101" dur="250" autoRev="1" fill="hold"/>
                                        <p:tgtEl>
                                          <p:spTgt spid="17"/>
                                        </p:tgtEl>
                                      </p:cBhvr>
                                      <p:by x="105000" y="105000"/>
                                    </p:animScale>
                                  </p:childTnLst>
                                </p:cTn>
                              </p:par>
                              <p:par>
                                <p:cTn id="102" presetID="26" presetClass="emph" presetSubtype="0" fill="hold" nodeType="withEffect">
                                  <p:stCondLst>
                                    <p:cond delay="0"/>
                                  </p:stCondLst>
                                  <p:childTnLst>
                                    <p:animEffect transition="out" filter="fade">
                                      <p:cBhvr>
                                        <p:cTn id="103" dur="500" tmFilter="0, 0; .2, .5; .8, .5; 1, 0"/>
                                        <p:tgtEl>
                                          <p:spTgt spid="19"/>
                                        </p:tgtEl>
                                      </p:cBhvr>
                                    </p:animEffect>
                                    <p:animScale>
                                      <p:cBhvr>
                                        <p:cTn id="104" dur="250" autoRev="1" fill="hold"/>
                                        <p:tgtEl>
                                          <p:spTgt spid="19"/>
                                        </p:tgtEl>
                                      </p:cBhvr>
                                      <p:by x="105000" y="105000"/>
                                    </p:animScale>
                                  </p:childTnLst>
                                </p:cTn>
                              </p:par>
                              <p:par>
                                <p:cTn id="105" presetID="26" presetClass="emph" presetSubtype="0" fill="hold" nodeType="withEffect">
                                  <p:stCondLst>
                                    <p:cond delay="0"/>
                                  </p:stCondLst>
                                  <p:childTnLst>
                                    <p:animEffect transition="out" filter="fade">
                                      <p:cBhvr>
                                        <p:cTn id="106" dur="500" tmFilter="0, 0; .2, .5; .8, .5; 1, 0"/>
                                        <p:tgtEl>
                                          <p:spTgt spid="21"/>
                                        </p:tgtEl>
                                      </p:cBhvr>
                                    </p:animEffect>
                                    <p:animScale>
                                      <p:cBhvr>
                                        <p:cTn id="107" dur="250" autoRev="1" fill="hold"/>
                                        <p:tgtEl>
                                          <p:spTgt spid="21"/>
                                        </p:tgtEl>
                                      </p:cBhvr>
                                      <p:by x="105000" y="105000"/>
                                    </p:animScale>
                                  </p:childTnLst>
                                </p:cTn>
                              </p:par>
                              <p:par>
                                <p:cTn id="108" presetID="26" presetClass="emph" presetSubtype="0" fill="hold" nodeType="withEffect">
                                  <p:stCondLst>
                                    <p:cond delay="0"/>
                                  </p:stCondLst>
                                  <p:childTnLst>
                                    <p:animEffect transition="out" filter="fade">
                                      <p:cBhvr>
                                        <p:cTn id="109" dur="500" tmFilter="0, 0; .2, .5; .8, .5; 1, 0"/>
                                        <p:tgtEl>
                                          <p:spTgt spid="23"/>
                                        </p:tgtEl>
                                      </p:cBhvr>
                                    </p:animEffect>
                                    <p:animScale>
                                      <p:cBhvr>
                                        <p:cTn id="110" dur="250" autoRev="1" fill="hold"/>
                                        <p:tgtEl>
                                          <p:spTgt spid="23"/>
                                        </p:tgtEl>
                                      </p:cBhvr>
                                      <p:by x="105000" y="105000"/>
                                    </p:animScale>
                                  </p:childTnLst>
                                </p:cTn>
                              </p:par>
                            </p:childTnLst>
                          </p:cTn>
                        </p:par>
                        <p:par>
                          <p:cTn id="111" fill="hold">
                            <p:stCondLst>
                              <p:cond delay="1500"/>
                            </p:stCondLst>
                            <p:childTnLst>
                              <p:par>
                                <p:cTn id="112" presetID="6" presetClass="entr" presetSubtype="16" fill="hold" grpId="0" nodeType="afterEffect">
                                  <p:stCondLst>
                                    <p:cond delay="0"/>
                                  </p:stCondLst>
                                  <p:childTnLst>
                                    <p:set>
                                      <p:cBhvr>
                                        <p:cTn id="113" dur="1" fill="hold">
                                          <p:stCondLst>
                                            <p:cond delay="0"/>
                                          </p:stCondLst>
                                        </p:cTn>
                                        <p:tgtEl>
                                          <p:spTgt spid="16"/>
                                        </p:tgtEl>
                                        <p:attrNameLst>
                                          <p:attrName>style.visibility</p:attrName>
                                        </p:attrNameLst>
                                      </p:cBhvr>
                                      <p:to>
                                        <p:strVal val="visible"/>
                                      </p:to>
                                    </p:set>
                                    <p:animEffect transition="in" filter="circle(in)">
                                      <p:cBhvr>
                                        <p:cTn id="11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5" fill="hold" display="0">
                  <p:stCondLst>
                    <p:cond delay="indefinite"/>
                  </p:stCondLst>
                  <p:endCondLst>
                    <p:cond evt="onStopAudio" delay="0">
                      <p:tgtEl>
                        <p:sldTgt/>
                      </p:tgtEl>
                    </p:cond>
                  </p:endCondLst>
                </p:cTn>
                <p:tgtEl>
                  <p:spTgt spid="3"/>
                </p:tgtEl>
              </p:cMediaNode>
            </p:audio>
          </p:childTnLst>
        </p:cTn>
      </p:par>
    </p:tnLst>
    <p:bldLst>
      <p:bldP spid="16" grpId="0" animBg="1"/>
      <p:bldP spid="25" grpId="0" animBg="1"/>
      <p:bldP spid="26" grpId="0" animBg="1"/>
      <p:bldP spid="30" grpId="0" animBg="1"/>
      <p:bldP spid="31" grpId="0" animBg="1"/>
    </p:bldLst>
  </p:timing>
  <p:extLst>
    <p:ext uri="{3A86A75C-4F4B-4683-9AE1-C65F6400EC91}">
      <p14:laserTraceLst xmlns:p14="http://schemas.microsoft.com/office/powerpoint/2010/main">
        <p14:tracePtLst>
          <p14:tracePt t="1149" x="6946900" y="4038600"/>
          <p14:tracePt t="1152" x="6908800" y="4032250"/>
          <p14:tracePt t="1167" x="6591300" y="3949700"/>
          <p14:tracePt t="1182" x="5797550" y="3727450"/>
          <p14:tracePt t="1218" x="3714750" y="3181350"/>
          <p14:tracePt t="1251" x="3340100" y="3067050"/>
          <p14:tracePt t="1284" x="3149600" y="2768600"/>
          <p14:tracePt t="1300" x="3092450" y="2660650"/>
          <p14:tracePt t="1316" x="3060700" y="2628900"/>
          <p14:tracePt t="1358" x="3054350" y="2616200"/>
          <p14:tracePt t="1365" x="3054350" y="2609850"/>
          <p14:tracePt t="1383" x="3041650" y="2584450"/>
          <p14:tracePt t="1400" x="3022600" y="2565400"/>
          <p14:tracePt t="1417" x="3009900" y="2527300"/>
          <p14:tracePt t="1433" x="3009900" y="2495550"/>
          <p14:tracePt t="1450" x="3009900" y="2463800"/>
          <p14:tracePt t="1466" x="2997200" y="2451100"/>
          <p14:tracePt t="1483" x="2978150" y="2451100"/>
          <p14:tracePt t="1485" x="2965450" y="2451100"/>
          <p14:tracePt t="1499" x="2933700" y="2451100"/>
          <p14:tracePt t="1515" x="2901950" y="2476500"/>
          <p14:tracePt t="1533" x="2863850" y="2495550"/>
          <p14:tracePt t="1550" x="2825750" y="2495550"/>
          <p14:tracePt t="1567" x="2768600" y="2495550"/>
          <p14:tracePt t="1583" x="2736850" y="2482850"/>
          <p14:tracePt t="1604" x="2698750" y="2463800"/>
          <p14:tracePt t="1619" x="2667000" y="2444750"/>
          <p14:tracePt t="1633" x="2641600" y="2432050"/>
          <p14:tracePt t="1653" x="2609850" y="2406650"/>
          <p14:tracePt t="1669" x="2590800" y="2387600"/>
          <p14:tracePt t="1683" x="2565400" y="2317750"/>
          <p14:tracePt t="1703" x="2520950" y="2133600"/>
          <p14:tracePt t="1716" x="2470150" y="1955800"/>
          <p14:tracePt t="1732" x="2438400" y="1682750"/>
          <p14:tracePt t="1751" x="2438400" y="1333500"/>
          <p14:tracePt t="1769" x="2457450" y="1130300"/>
          <p14:tracePt t="1783" x="2482850" y="1041400"/>
          <p14:tracePt t="1799" x="2489200" y="1028700"/>
          <p14:tracePt t="1820" x="2489200" y="1016000"/>
          <p14:tracePt t="1887" x="2489200" y="1009650"/>
          <p14:tracePt t="1891" x="2489200" y="996950"/>
          <p14:tracePt t="1898" x="2489200" y="990600"/>
          <p14:tracePt t="1916" x="2495550" y="971550"/>
          <p14:tracePt t="1933" x="2501900" y="958850"/>
          <p14:tracePt t="1953" x="2508250" y="952500"/>
          <p14:tracePt t="3064" x="2520950" y="952500"/>
          <p14:tracePt t="3078" x="2527300" y="952500"/>
          <p14:tracePt t="3090" x="2540000" y="952500"/>
          <p14:tracePt t="3100" x="2546350" y="952500"/>
          <p14:tracePt t="3114" x="2578100" y="958850"/>
          <p14:tracePt t="3135" x="2660650" y="984250"/>
          <p14:tracePt t="3165" x="2857500" y="1035050"/>
          <p14:tracePt t="3200" x="3016250" y="1066800"/>
          <p14:tracePt t="3233" x="3117850" y="1092200"/>
          <p14:tracePt t="3249" x="3155950" y="1104900"/>
          <p14:tracePt t="3265" x="3213100" y="1111250"/>
          <p14:tracePt t="3282" x="3276600" y="1111250"/>
          <p14:tracePt t="3298" x="3289300" y="1111250"/>
          <p14:tracePt t="3410" x="3295650" y="1111250"/>
          <p14:tracePt t="3417" x="3295650" y="1098550"/>
          <p14:tracePt t="3421" x="3295650" y="1085850"/>
          <p14:tracePt t="3432" x="3289300" y="1035050"/>
          <p14:tracePt t="3447" x="3238500" y="984250"/>
          <p14:tracePt t="3465" x="3143250" y="933450"/>
          <p14:tracePt t="3482" x="2990850" y="889000"/>
          <p14:tracePt t="3503" x="2647950" y="736600"/>
          <p14:tracePt t="3515" x="2444750" y="622300"/>
          <p14:tracePt t="3532" x="2197100" y="476250"/>
          <p14:tracePt t="3549" x="2000250" y="393700"/>
          <p14:tracePt t="3565" x="1860550" y="361950"/>
          <p14:tracePt t="3585" x="1790700" y="361950"/>
          <p14:tracePt t="3598" x="1784350" y="361950"/>
          <p14:tracePt t="3634" x="1765300" y="361950"/>
          <p14:tracePt t="3649" x="1739900" y="349250"/>
          <p14:tracePt t="3664" x="1720850" y="349250"/>
          <p14:tracePt t="3683" x="1663700" y="355600"/>
          <p14:tracePt t="3698" x="1606550" y="387350"/>
          <p14:tracePt t="3715" x="1562100" y="419100"/>
          <p14:tracePt t="3731" x="1524000" y="444500"/>
          <p14:tracePt t="3753" x="1485900" y="476250"/>
          <p14:tracePt t="3770" x="1479550" y="527050"/>
          <p14:tracePt t="3782" x="1466850" y="577850"/>
          <p14:tracePt t="3801" x="1466850" y="711200"/>
          <p14:tracePt t="3818" x="1498600" y="882650"/>
          <p14:tracePt t="3830" x="1536700" y="996950"/>
          <p14:tracePt t="3847" x="1562100" y="1104900"/>
          <p14:tracePt t="3866" x="1606550" y="1174750"/>
          <p14:tracePt t="3881" x="1651000" y="1219200"/>
          <p14:tracePt t="3899" x="1708150" y="1263650"/>
          <p14:tracePt t="3915" x="1765300" y="1308100"/>
          <p14:tracePt t="3935" x="1828800" y="1339850"/>
          <p14:tracePt t="3951" x="1847850" y="1358900"/>
          <p14:tracePt t="3968" x="1879600" y="1377950"/>
          <p14:tracePt t="3983" x="1898650" y="1384300"/>
          <p14:tracePt t="3991" x="1905000" y="1390650"/>
          <p14:tracePt t="3998" x="1911350" y="1397000"/>
          <p14:tracePt t="4016" x="1936750" y="1409700"/>
          <p14:tracePt t="4031" x="1955800" y="1422400"/>
          <p14:tracePt t="4047" x="1974850" y="1428750"/>
          <p14:tracePt t="4065" x="2019300" y="1466850"/>
          <p14:tracePt t="4083" x="2057400" y="1504950"/>
          <p14:tracePt t="4102" x="2108200" y="1574800"/>
          <p14:tracePt t="4118" x="2159000" y="1657350"/>
          <p14:tracePt t="4134" x="2190750" y="1733550"/>
          <p14:tracePt t="4151" x="2209800" y="1809750"/>
          <p14:tracePt t="4169" x="2235200" y="1917700"/>
          <p14:tracePt t="4185" x="2235200" y="1981200"/>
          <p14:tracePt t="4204" x="2235200" y="2006600"/>
          <p14:tracePt t="4358" x="2241550" y="2032000"/>
          <p14:tracePt t="4366" x="2247900" y="2044700"/>
          <p14:tracePt t="4384" x="2260600" y="2101850"/>
          <p14:tracePt t="4403" x="2266950" y="2165350"/>
          <p14:tracePt t="4419" x="2273300" y="2209800"/>
          <p14:tracePt t="4434" x="2298700" y="2266950"/>
          <p14:tracePt t="4450" x="2298700" y="2292350"/>
          <p14:tracePt t="4465" x="2305050" y="2305050"/>
          <p14:tracePt t="4711" x="2317750" y="2336800"/>
          <p14:tracePt t="4714" x="2317750" y="2349500"/>
          <p14:tracePt t="4731" x="2324100" y="2381250"/>
          <p14:tracePt t="4753" x="2330450" y="2419350"/>
          <p14:tracePt t="4765" x="2330450" y="2425700"/>
          <p14:tracePt t="4783" x="2330450" y="2444750"/>
          <p14:tracePt t="4799" x="2343150" y="2457450"/>
          <p14:tracePt t="4817" x="2349500" y="2482850"/>
          <p14:tracePt t="4851" x="2349500" y="2495550"/>
          <p14:tracePt t="5391" x="2355850" y="2476500"/>
          <p14:tracePt t="5404" x="2362200" y="2444750"/>
          <p14:tracePt t="5421" x="2362200" y="2374900"/>
          <p14:tracePt t="5432" x="2374900" y="2349500"/>
          <p14:tracePt t="5451" x="2381250" y="2311400"/>
          <p14:tracePt t="5482" x="2381250" y="2286000"/>
          <p14:tracePt t="5631" x="2400300" y="2260600"/>
          <p14:tracePt t="5648" x="2438400" y="2203450"/>
          <p14:tracePt t="5665" x="2489200" y="2139950"/>
          <p14:tracePt t="5681" x="2514600" y="2108200"/>
          <p14:tracePt t="5699" x="2533650" y="2082800"/>
          <p14:tracePt t="5742" x="2540000" y="2070100"/>
          <p14:tracePt t="5941" x="2546350" y="2070100"/>
          <p14:tracePt t="5951" x="2546350" y="2076450"/>
          <p14:tracePt t="5955" x="2546350" y="2082800"/>
          <p14:tracePt t="5964" x="2546350" y="2108200"/>
          <p14:tracePt t="5984" x="2540000" y="2146300"/>
          <p14:tracePt t="5993" x="2540000" y="2165350"/>
          <p14:tracePt t="6000" x="2540000" y="2178050"/>
          <p14:tracePt t="6030" x="2533650" y="2254250"/>
          <p14:tracePt t="6062" x="2533650" y="2273300"/>
          <p14:tracePt t="6097" x="2533650" y="2286000"/>
          <p14:tracePt t="6237" x="2533650" y="2298700"/>
          <p14:tracePt t="6241" x="2540000" y="2305050"/>
          <p14:tracePt t="6246" x="2546350" y="2317750"/>
          <p14:tracePt t="6263" x="2552700" y="2381250"/>
          <p14:tracePt t="6280" x="2571750" y="2444750"/>
          <p14:tracePt t="6298" x="2571750" y="2489200"/>
          <p14:tracePt t="6313" x="2571750" y="2508250"/>
          <p14:tracePt t="6331" x="2571750" y="2527300"/>
          <p14:tracePt t="6381" x="2571750" y="2540000"/>
          <p14:tracePt t="6498" x="2571750" y="2546350"/>
          <p14:tracePt t="6513" x="2571750" y="2559050"/>
          <p14:tracePt t="6542" x="2571750" y="2584450"/>
          <p14:tracePt t="6550" x="2571750" y="2590800"/>
          <p14:tracePt t="6564" x="2571750" y="2597150"/>
          <p14:tracePt t="6581" x="2571750" y="2603500"/>
          <p14:tracePt t="6618" x="2571750" y="2616200"/>
          <p14:tracePt t="6631" x="2571750" y="2622550"/>
          <p14:tracePt t="6655" x="2565400" y="2622550"/>
          <p14:tracePt t="6797" x="2565400" y="2628900"/>
          <p14:tracePt t="6803" x="2552700" y="2622550"/>
          <p14:tracePt t="6813" x="2540000" y="2616200"/>
          <p14:tracePt t="6830" x="2520950" y="2603500"/>
          <p14:tracePt t="6847" x="2470150" y="2565400"/>
          <p14:tracePt t="6864" x="2444750" y="2552700"/>
          <p14:tracePt t="6884" x="2406650" y="2527300"/>
          <p14:tracePt t="6899" x="2374900" y="2501900"/>
          <p14:tracePt t="6913" x="2362200" y="2482850"/>
          <p14:tracePt t="6930" x="2336800" y="2476500"/>
          <p14:tracePt t="6948" x="2260600" y="2432050"/>
          <p14:tracePt t="6964" x="2216150" y="2406650"/>
          <p14:tracePt t="6980" x="2184400" y="2393950"/>
          <p14:tracePt t="7000" x="2133600" y="2368550"/>
          <p14:tracePt t="7018" x="2108200" y="2368550"/>
          <p14:tracePt t="7030" x="2095500" y="2355850"/>
          <p14:tracePt t="7046" x="2082800" y="2349500"/>
          <p14:tracePt t="7064" x="2063750" y="2349500"/>
          <p14:tracePt t="7080" x="2057400" y="2349500"/>
          <p14:tracePt t="7098" x="2044700" y="2343150"/>
          <p14:tracePt t="7115" x="2038350" y="2330450"/>
          <p14:tracePt t="7132" x="2025650" y="2324100"/>
          <p14:tracePt t="7150" x="2019300" y="2317750"/>
          <p14:tracePt t="7180" x="2012950" y="2317750"/>
          <p14:tracePt t="7508" x="2012950" y="2311400"/>
          <p14:tracePt t="7511" x="2038350" y="2305050"/>
          <p14:tracePt t="7515" x="2051050" y="2305050"/>
          <p14:tracePt t="7529" x="2095500" y="2292350"/>
          <p14:tracePt t="7547" x="2165350" y="2273300"/>
          <p14:tracePt t="7581" x="2298700" y="2260600"/>
          <p14:tracePt t="7612" x="2425700" y="2254250"/>
          <p14:tracePt t="7646" x="2533650" y="2241550"/>
          <p14:tracePt t="7666" x="2571750" y="2241550"/>
          <p14:tracePt t="7682" x="2590800" y="2241550"/>
          <p14:tracePt t="7700" x="2609850" y="2241550"/>
          <p14:tracePt t="7715" x="2635250" y="2241550"/>
          <p14:tracePt t="7731" x="2647950" y="2241550"/>
          <p14:tracePt t="7747" x="2654300" y="2241550"/>
          <p14:tracePt t="7762" x="2667000" y="2254250"/>
          <p14:tracePt t="8172" x="2673350" y="2260600"/>
          <p14:tracePt t="8176" x="2686050" y="2279650"/>
          <p14:tracePt t="8195" x="2705100" y="2317750"/>
          <p14:tracePt t="8232" x="2711450" y="2413000"/>
          <p14:tracePt t="8262" x="2711450" y="2457450"/>
          <p14:tracePt t="8297" x="2711450" y="2495550"/>
          <p14:tracePt t="8314" x="2698750" y="2527300"/>
          <p14:tracePt t="8333" x="2647950" y="2584450"/>
          <p14:tracePt t="8350" x="2590800" y="2616200"/>
          <p14:tracePt t="8364" x="2514600" y="2667000"/>
          <p14:tracePt t="8382" x="2400300" y="2705100"/>
          <p14:tracePt t="8396" x="2311400" y="2730500"/>
          <p14:tracePt t="8414" x="2133600" y="2743200"/>
          <p14:tracePt t="8434" x="1955800" y="2711450"/>
          <p14:tracePt t="8451" x="1885950" y="2679700"/>
          <p14:tracePt t="8468" x="1866900" y="2660650"/>
          <p14:tracePt t="8481" x="1860550" y="2647950"/>
          <p14:tracePt t="8496" x="1835150" y="2609850"/>
          <p14:tracePt t="8513" x="1822450" y="2578100"/>
          <p14:tracePt t="8531" x="1816100" y="2540000"/>
          <p14:tracePt t="8550" x="1803400" y="2476500"/>
          <p14:tracePt t="8564" x="1803400" y="2438400"/>
          <p14:tracePt t="8582" x="1803400" y="2387600"/>
          <p14:tracePt t="8599" x="1803400" y="2355850"/>
          <p14:tracePt t="8614" x="1816100" y="2324100"/>
          <p14:tracePt t="8630" x="1835150" y="2311400"/>
          <p14:tracePt t="8646" x="1841500" y="2305050"/>
          <p14:tracePt t="8662" x="1854200" y="2298700"/>
          <p14:tracePt t="8683" x="1892300" y="2298700"/>
          <p14:tracePt t="8700" x="1949450" y="2305050"/>
          <p14:tracePt t="8717" x="2006600" y="2317750"/>
          <p14:tracePt t="8731" x="2070100" y="2330450"/>
          <p14:tracePt t="8746" x="2101850" y="2336800"/>
          <p14:tracePt t="8765" x="2133600" y="2362200"/>
          <p14:tracePt t="8782" x="2165350" y="2387600"/>
          <p14:tracePt t="8795" x="2197100" y="2419350"/>
          <p14:tracePt t="8811" x="2203450" y="2444750"/>
          <p14:tracePt t="8828" x="2216150" y="2470150"/>
          <p14:tracePt t="8844" x="2216150" y="2489200"/>
          <p14:tracePt t="8861" x="2216150" y="2520950"/>
          <p14:tracePt t="8877" x="2203450" y="2552700"/>
          <p14:tracePt t="8894" x="2184400" y="2584450"/>
          <p14:tracePt t="8911" x="2139950" y="2628900"/>
          <p14:tracePt t="8927" x="2101850" y="2647950"/>
          <p14:tracePt t="8947" x="2044700" y="2654300"/>
          <p14:tracePt t="8962" x="2000250" y="2647950"/>
          <p14:tracePt t="8978" x="1974850" y="2628900"/>
          <p14:tracePt t="8995" x="1949450" y="2603500"/>
          <p14:tracePt t="9014" x="1936750" y="2584450"/>
          <p14:tracePt t="9030" x="1936750" y="2559050"/>
          <p14:tracePt t="9046" x="1936750" y="2501900"/>
          <p14:tracePt t="9064" x="1974850" y="2393950"/>
          <p14:tracePt t="9078" x="2012950" y="2355850"/>
          <p14:tracePt t="9095" x="2044700" y="2311400"/>
          <p14:tracePt t="9111" x="2070100" y="2298700"/>
          <p14:tracePt t="9127" x="2095500" y="2298700"/>
          <p14:tracePt t="9144" x="2152650" y="2298700"/>
          <p14:tracePt t="9162" x="2216150" y="2317750"/>
          <p14:tracePt t="9178" x="2273300" y="2349500"/>
          <p14:tracePt t="9195" x="2311400" y="2374900"/>
          <p14:tracePt t="9215" x="2317750" y="2387600"/>
          <p14:tracePt t="9232" x="2324100" y="2406650"/>
          <p14:tracePt t="9248" x="2324100" y="2444750"/>
          <p14:tracePt t="9265" x="2324100" y="2482850"/>
          <p14:tracePt t="9281" x="2324100" y="2527300"/>
          <p14:tracePt t="9295" x="2317750" y="2552700"/>
          <p14:tracePt t="9312" x="2311400" y="2559050"/>
          <p14:tracePt t="9532" x="2311400" y="2546350"/>
          <p14:tracePt t="9542" x="2311400" y="2540000"/>
          <p14:tracePt t="9549" x="2311400" y="2533650"/>
          <p14:tracePt t="9562" x="2330450" y="2520950"/>
          <p14:tracePt t="9578" x="2381250" y="2520950"/>
          <p14:tracePt t="9596" x="2425700" y="2514600"/>
          <p14:tracePt t="9615" x="2476500" y="2514600"/>
          <p14:tracePt t="9631" x="2508250" y="2514600"/>
          <p14:tracePt t="9648" x="2527300" y="2514600"/>
          <p14:tracePt t="9686" x="2540000" y="2514600"/>
          <p14:tracePt t="9705" x="2546350" y="2520950"/>
          <p14:tracePt t="9720" x="2559050" y="2540000"/>
          <p14:tracePt t="9740" x="2559050" y="2571750"/>
          <p14:tracePt t="9762" x="2552700" y="2590800"/>
          <p14:tracePt t="9778" x="2540000" y="2597150"/>
          <p14:tracePt t="9796" x="2489200" y="2597150"/>
          <p14:tracePt t="9812" x="2413000" y="2597150"/>
          <p14:tracePt t="9833" x="2336800" y="2578100"/>
          <p14:tracePt t="9849" x="2260600" y="2540000"/>
          <p14:tracePt t="9865" x="2241550" y="2520950"/>
          <p14:tracePt t="9881" x="2235200" y="2514600"/>
          <p14:tracePt t="9906" x="2235200" y="2501900"/>
          <p14:tracePt t="9973" x="2241550" y="2495550"/>
          <p14:tracePt t="9985" x="2266950" y="2495550"/>
          <p14:tracePt t="9995" x="2273300" y="2495550"/>
          <p14:tracePt t="10004" x="2286000" y="2495550"/>
          <p14:tracePt t="10013" x="2298700" y="2495550"/>
          <p14:tracePt t="10027" x="2305050" y="2501900"/>
          <p14:tracePt t="10046" x="2324100" y="2501900"/>
          <p14:tracePt t="10065" x="2336800" y="2501900"/>
          <p14:tracePt t="10079" x="2343150" y="2508250"/>
          <p14:tracePt t="10106" x="2349500" y="2508250"/>
          <p14:tracePt t="10288" x="2324100" y="2508250"/>
          <p14:tracePt t="10302" x="2216150" y="2495550"/>
          <p14:tracePt t="10316" x="2152650" y="2476500"/>
          <p14:tracePt t="10333" x="2095500" y="2457450"/>
          <p14:tracePt t="10345" x="2082800" y="2457450"/>
          <p14:tracePt t="10361" x="2076450" y="2451100"/>
          <p14:tracePt t="10377" x="2070100" y="2425700"/>
          <p14:tracePt t="10411" x="2070100" y="2374900"/>
          <p14:tracePt t="10445" x="2089150" y="2343150"/>
          <p14:tracePt t="10480" x="2197100" y="2298700"/>
          <p14:tracePt t="10482" x="2203450" y="2292350"/>
          <p14:tracePt t="10495" x="2241550" y="2292350"/>
          <p14:tracePt t="10512" x="2279650" y="2292350"/>
          <p14:tracePt t="10529" x="2311400" y="2292350"/>
          <p14:tracePt t="10546" x="2330450" y="2292350"/>
          <p14:tracePt t="10963" x="2343150" y="2298700"/>
          <p14:tracePt t="10971" x="2343150" y="2305050"/>
          <p14:tracePt t="10988" x="2362200" y="2311400"/>
          <p14:tracePt t="11014" x="2362200" y="2317750"/>
          <p14:tracePt t="11047" x="2374900" y="2324100"/>
          <p14:tracePt t="11081" x="2387600" y="2330450"/>
          <p14:tracePt t="11111" x="2393950" y="2330450"/>
          <p14:tracePt t="11180" x="2400300" y="2330450"/>
          <p14:tracePt t="11196" x="2406650" y="2336800"/>
          <p14:tracePt t="11207" x="2413000" y="2343150"/>
          <p14:tracePt t="11241" x="2413000" y="2355850"/>
          <p14:tracePt t="11261" x="2413000" y="2368550"/>
          <p14:tracePt t="11288" x="2413000" y="2374900"/>
          <p14:tracePt t="11303" x="2406650" y="2387600"/>
          <p14:tracePt t="11316" x="2387600" y="2393950"/>
          <p14:tracePt t="11319" x="2374900" y="2406650"/>
          <p14:tracePt t="11330" x="2355850" y="2413000"/>
          <p14:tracePt t="11345" x="2279650" y="2438400"/>
          <p14:tracePt t="11362" x="2165350" y="2457450"/>
          <p14:tracePt t="11380" x="2114550" y="2457450"/>
          <p14:tracePt t="11394" x="2082800" y="2457450"/>
          <p14:tracePt t="11411" x="2057400" y="2432050"/>
          <p14:tracePt t="11427" x="2032000" y="2413000"/>
          <p14:tracePt t="11445" x="2000250" y="2355850"/>
          <p14:tracePt t="11461" x="1981200" y="2317750"/>
          <p14:tracePt t="11483" x="1962150" y="2286000"/>
          <p14:tracePt t="11497" x="1949450" y="2260600"/>
          <p14:tracePt t="11510" x="1943100" y="2241550"/>
          <p14:tracePt t="11527" x="1943100" y="2222500"/>
          <p14:tracePt t="11545" x="1943100" y="2216150"/>
          <p14:tracePt t="11563" x="1943100" y="2203450"/>
          <p14:tracePt t="11620" x="1949450" y="2197100"/>
          <p14:tracePt t="11622" x="1962150" y="2209800"/>
          <p14:tracePt t="11628" x="1974850" y="2222500"/>
          <p14:tracePt t="11644" x="2070100" y="2292350"/>
          <p14:tracePt t="11662" x="2133600" y="2336800"/>
          <p14:tracePt t="11678" x="2159000" y="2381250"/>
          <p14:tracePt t="11695" x="2165350" y="2413000"/>
          <p14:tracePt t="11711" x="2165350" y="2438400"/>
          <p14:tracePt t="11728" x="2159000" y="2476500"/>
          <p14:tracePt t="11745" x="2152650" y="2476500"/>
          <p14:tracePt t="11786" x="2146300" y="2482850"/>
          <p14:tracePt t="11797" x="2139950" y="2482850"/>
          <p14:tracePt t="11811" x="2120900" y="2482850"/>
          <p14:tracePt t="11828" x="2101850" y="2482850"/>
          <p14:tracePt t="11845" x="2082800" y="2470150"/>
          <p14:tracePt t="11861" x="2082800" y="2463800"/>
          <p14:tracePt t="11950" x="2095500" y="2463800"/>
          <p14:tracePt t="11961" x="2120900" y="2463800"/>
          <p14:tracePt t="11976" x="2146300" y="2463800"/>
          <p14:tracePt t="11980" x="2159000" y="2463800"/>
          <p14:tracePt t="11995" x="2171700" y="2470150"/>
          <p14:tracePt t="12011" x="2178050" y="2470150"/>
          <p14:tracePt t="12031" x="2184400" y="2482850"/>
          <p14:tracePt t="12047" x="2190750" y="2495550"/>
          <p14:tracePt t="12062" x="2197100" y="2508250"/>
          <p14:tracePt t="12076" x="2197100" y="2520950"/>
          <p14:tracePt t="12098" x="2197100" y="2533650"/>
          <p14:tracePt t="12115" x="2197100" y="2540000"/>
          <p14:tracePt t="12144" x="2197100" y="2546350"/>
          <p14:tracePt t="12201" x="2190750" y="2552700"/>
          <p14:tracePt t="12205" x="2184400" y="2552700"/>
          <p14:tracePt t="12211" x="2171700" y="2552700"/>
          <p14:tracePt t="12231" x="2133600" y="2546350"/>
          <p14:tracePt t="12248" x="2089150" y="2514600"/>
          <p14:tracePt t="12260" x="2076450" y="2495550"/>
          <p14:tracePt t="12278" x="2070100" y="2463800"/>
          <p14:tracePt t="12294" x="2070100" y="2444750"/>
          <p14:tracePt t="12313" x="2076450" y="2419350"/>
          <p14:tracePt t="12331" x="2082800" y="2400300"/>
          <p14:tracePt t="12348" x="2114550" y="2400300"/>
          <p14:tracePt t="12361" x="2139950" y="2400300"/>
          <p14:tracePt t="12381" x="2165350" y="2406650"/>
          <p14:tracePt t="12398" x="2190750" y="2432050"/>
          <p14:tracePt t="12411" x="2222500" y="2444750"/>
          <p14:tracePt t="12429" x="2241550" y="2482850"/>
          <p14:tracePt t="12445" x="2254250" y="2501900"/>
          <p14:tracePt t="12462" x="2260600" y="2514600"/>
          <p14:tracePt t="12481" x="2266950" y="2514600"/>
          <p14:tracePt t="12571" x="2247900" y="2514600"/>
          <p14:tracePt t="12583" x="2209800" y="2514600"/>
          <p14:tracePt t="12599" x="2139950" y="2514600"/>
          <p14:tracePt t="12611" x="2120900" y="2514600"/>
          <p14:tracePt t="12628" x="2108200" y="2508250"/>
          <p14:tracePt t="12644" x="2095500" y="2489200"/>
          <p14:tracePt t="12663" x="2095500" y="2476500"/>
          <p14:tracePt t="12680" x="2095500" y="2457450"/>
          <p14:tracePt t="12698" x="2095500" y="2438400"/>
          <p14:tracePt t="12713" x="2095500" y="2425700"/>
          <p14:tracePt t="12731" x="2108200" y="2413000"/>
          <p14:tracePt t="12748" x="2133600" y="2387600"/>
          <p14:tracePt t="12761" x="2159000" y="2387600"/>
          <p14:tracePt t="12781" x="2209800" y="2374900"/>
          <p14:tracePt t="12794" x="2222500" y="2368550"/>
          <p14:tracePt t="12814" x="2228850" y="2368550"/>
          <p14:tracePt t="12833" x="2241550" y="2368550"/>
          <p14:tracePt t="12972" x="2203450" y="2368550"/>
          <p14:tracePt t="12984" x="2165350" y="2368550"/>
          <p14:tracePt t="12994" x="2120900" y="2368550"/>
          <p14:tracePt t="13009" x="2095500" y="2368550"/>
          <p14:tracePt t="13028" x="2063750" y="2368550"/>
          <p14:tracePt t="13045" x="2051050" y="2368550"/>
          <p14:tracePt t="13059" x="2044700" y="2368550"/>
          <p14:tracePt t="13081" x="2038350" y="2368550"/>
          <p14:tracePt t="13140" x="2044700" y="2355850"/>
          <p14:tracePt t="13153" x="2095500" y="2349500"/>
          <p14:tracePt t="13167" x="2184400" y="2336800"/>
          <p14:tracePt t="13184" x="2266950" y="2336800"/>
          <p14:tracePt t="13194" x="2317750" y="2336800"/>
          <p14:tracePt t="13210" x="2368550" y="2336800"/>
          <p14:tracePt t="13230" x="2406650" y="2336800"/>
          <p14:tracePt t="13280" x="2413000" y="2343150"/>
          <p14:tracePt t="13305" x="2413000" y="2355850"/>
          <p14:tracePt t="13323" x="2368550" y="2387600"/>
          <p14:tracePt t="13328" x="2349500" y="2393950"/>
          <p14:tracePt t="13344" x="2241550" y="2425700"/>
          <p14:tracePt t="13360" x="2159000" y="2425700"/>
          <p14:tracePt t="13380" x="2114550" y="2425700"/>
          <p14:tracePt t="13411" x="2095500" y="2425700"/>
          <p14:tracePt t="13449" x="2095500" y="2406650"/>
          <p14:tracePt t="13460" x="2095500" y="2400300"/>
          <p14:tracePt t="13479" x="2133600" y="2381250"/>
          <p14:tracePt t="13491" x="2178050" y="2374900"/>
          <p14:tracePt t="13502" x="2235200" y="2374900"/>
          <p14:tracePt t="13510" x="2279650" y="2374900"/>
          <p14:tracePt t="13525" x="2355850" y="2374900"/>
          <p14:tracePt t="13544" x="2400300" y="2374900"/>
          <p14:tracePt t="17342" x="2501900" y="2413000"/>
          <p14:tracePt t="17359" x="2559050" y="2444750"/>
          <p14:tracePt t="17374" x="2616200" y="2470150"/>
          <p14:tracePt t="17396" x="2698750" y="2501900"/>
          <p14:tracePt t="17409" x="2730500" y="2514600"/>
          <p14:tracePt t="17426" x="2762250" y="2533650"/>
          <p14:tracePt t="17443" x="2774950" y="2540000"/>
          <p14:tracePt t="17461" x="2787650" y="2571750"/>
          <p14:tracePt t="17475" x="2787650" y="2597150"/>
          <p14:tracePt t="17493" x="2781300" y="2641600"/>
          <p14:tracePt t="17509" x="2749550" y="2667000"/>
          <p14:tracePt t="17526" x="2705100" y="2692400"/>
          <p14:tracePt t="17542" x="2635250" y="2711450"/>
          <p14:tracePt t="17559" x="2527300" y="2736850"/>
          <p14:tracePt t="17576" x="2247900" y="2736850"/>
          <p14:tracePt t="17593" x="2133600" y="2736850"/>
          <p14:tracePt t="17608" x="2101850" y="2736850"/>
          <p14:tracePt t="17624" x="2076450" y="2717800"/>
          <p14:tracePt t="17642" x="2044700" y="2692400"/>
          <p14:tracePt t="17659" x="2000250" y="2654300"/>
          <p14:tracePt t="17676" x="1943100" y="2597150"/>
          <p14:tracePt t="17691" x="1898650" y="2540000"/>
          <p14:tracePt t="17709" x="1879600" y="2508250"/>
          <p14:tracePt t="17724" x="1873250" y="2476500"/>
          <p14:tracePt t="17741" x="1873250" y="2438400"/>
          <p14:tracePt t="17759" x="1911350" y="2362200"/>
          <p14:tracePt t="17775" x="1949450" y="2298700"/>
          <p14:tracePt t="17791" x="1974850" y="2260600"/>
          <p14:tracePt t="17944" x="2000250" y="2260600"/>
          <p14:tracePt t="17965" x="2063750" y="2273300"/>
          <p14:tracePt t="17975" x="2095500" y="2298700"/>
          <p14:tracePt t="17993" x="2146300" y="2336800"/>
          <p14:tracePt t="17997" x="2159000" y="2349500"/>
          <p14:tracePt t="18009" x="2197100" y="2368550"/>
          <p14:tracePt t="18025" x="2235200" y="2393950"/>
          <p14:tracePt t="18042" x="2260600" y="2419350"/>
          <p14:tracePt t="18062" x="2266950" y="2451100"/>
          <p14:tracePt t="18080" x="2266950" y="2482850"/>
          <p14:tracePt t="18092" x="2266950" y="2514600"/>
          <p14:tracePt t="18109" x="2260600" y="2552700"/>
          <p14:tracePt t="18124" x="2222500" y="2603500"/>
          <p14:tracePt t="18141" x="2203450" y="2641600"/>
          <p14:tracePt t="18157" x="2184400" y="2667000"/>
          <p14:tracePt t="18175" x="2171700" y="2692400"/>
          <p14:tracePt t="18342" x="2171700" y="2698750"/>
          <p14:tracePt t="18390" x="2178050" y="2698750"/>
          <p14:tracePt t="18409" x="2216150" y="2698750"/>
          <p14:tracePt t="18425" x="2254250" y="2698750"/>
          <p14:tracePt t="18441" x="2273300" y="2698750"/>
          <p14:tracePt t="18458" x="2305050" y="2698750"/>
          <p14:tracePt t="18475" x="2324100" y="2698750"/>
          <p14:tracePt t="18491" x="2343150" y="2711450"/>
          <p14:tracePt t="18493" x="2349500" y="2711450"/>
          <p14:tracePt t="18513" x="2381250" y="2743200"/>
          <p14:tracePt t="18530" x="2393950" y="2762250"/>
          <p14:tracePt t="18541" x="2406650" y="2774950"/>
          <p14:tracePt t="18561" x="2413000" y="2832100"/>
          <p14:tracePt t="18578" x="2413000" y="2889250"/>
          <p14:tracePt t="18590" x="2406650" y="2933700"/>
          <p14:tracePt t="18608" x="2387600" y="2978150"/>
          <p14:tracePt t="18624" x="2381250" y="2997200"/>
          <p14:tracePt t="18642" x="2362200" y="3022600"/>
          <p14:tracePt t="18660" x="2324100" y="3028950"/>
          <p14:tracePt t="18674" x="2273300" y="3028950"/>
          <p14:tracePt t="18691" x="2165350" y="3022600"/>
          <p14:tracePt t="18712" x="2025650" y="2952750"/>
          <p14:tracePt t="18725" x="1949450" y="2882900"/>
          <p14:tracePt t="18740" x="1860550" y="2768600"/>
          <p14:tracePt t="18762" x="1790700" y="2660650"/>
          <p14:tracePt t="18774" x="1790700" y="2616200"/>
          <p14:tracePt t="18791" x="1790700" y="2571750"/>
          <p14:tracePt t="18811" x="1790700" y="2527300"/>
          <p14:tracePt t="18824" x="1797050" y="2501900"/>
          <p14:tracePt t="18841" x="1841500" y="2457450"/>
          <p14:tracePt t="18860" x="1885950" y="2419350"/>
          <p14:tracePt t="18876" x="1917700" y="2406650"/>
          <p14:tracePt t="18889" x="1936750" y="2406650"/>
          <p14:tracePt t="18908" x="1968500" y="2406650"/>
          <p14:tracePt t="18927" x="1987550" y="2406650"/>
          <p14:tracePt t="18942" x="2012950" y="2406650"/>
          <p14:tracePt t="18958" x="2044700" y="2419350"/>
          <p14:tracePt t="18978" x="2089150" y="2444750"/>
          <p14:tracePt t="18993" x="2114550" y="2463800"/>
          <p14:tracePt t="19001" x="2133600" y="2489200"/>
          <p14:tracePt t="19009" x="2165350" y="2508250"/>
          <p14:tracePt t="19024" x="2222500" y="2546350"/>
          <p14:tracePt t="19040" x="2298700" y="2597150"/>
          <p14:tracePt t="19058" x="2413000" y="2705100"/>
          <p14:tracePt t="19074" x="2565400" y="2882900"/>
          <p14:tracePt t="19092" x="2698750" y="3060700"/>
          <p14:tracePt t="19111" x="2825750" y="3244850"/>
          <p14:tracePt t="19125" x="2889250" y="3340100"/>
          <p14:tracePt t="19141" x="2971800" y="3479800"/>
          <p14:tracePt t="19160" x="3098800" y="3689350"/>
          <p14:tracePt t="19174" x="3181350" y="3860800"/>
          <p14:tracePt t="19191" x="3244850" y="4032250"/>
          <p14:tracePt t="19209" x="3302000" y="4286250"/>
          <p14:tracePt t="19224" x="3327400" y="4483100"/>
          <p14:tracePt t="19241" x="3327400" y="4686300"/>
          <p14:tracePt t="19257" x="3327400" y="4914900"/>
          <p14:tracePt t="19275" x="3327400" y="5092700"/>
          <p14:tracePt t="19290" x="3327400" y="5207000"/>
          <p14:tracePt t="19308" x="3327400" y="5251450"/>
          <p14:tracePt t="19470" x="3327400" y="5270500"/>
          <p14:tracePt t="19494" x="3327400" y="5308600"/>
          <p14:tracePt t="19511" x="3327400" y="5365750"/>
          <p14:tracePt t="19517" x="3321050" y="5372100"/>
          <p14:tracePt t="19523" x="3321050" y="5384800"/>
          <p14:tracePt t="19541" x="3321050" y="5410200"/>
          <p14:tracePt t="19558" x="3321050" y="5422900"/>
          <p14:tracePt t="19578" x="3321050" y="5441950"/>
          <p14:tracePt t="19593" x="3321050" y="5454650"/>
          <p14:tracePt t="19611" x="3321050" y="5467350"/>
          <p14:tracePt t="19972" x="3346450" y="5467350"/>
          <p14:tracePt t="19975" x="3359150" y="5467350"/>
          <p14:tracePt t="19991" x="3409950" y="5467350"/>
          <p14:tracePt t="20008" x="3460750" y="5467350"/>
          <p14:tracePt t="20042" x="3556000" y="5467350"/>
          <p14:tracePt t="20075" x="3606800" y="5480050"/>
          <p14:tracePt t="20108" x="3625850" y="5486400"/>
          <p14:tracePt t="20276" x="3625850" y="5492750"/>
          <p14:tracePt t="20279" x="3619500" y="5499100"/>
          <p14:tracePt t="20289" x="3587750" y="5505450"/>
          <p14:tracePt t="20307" x="3511550" y="5524500"/>
          <p14:tracePt t="20324" x="3467100" y="5530850"/>
          <p14:tracePt t="20343" x="3435350" y="5543550"/>
          <p14:tracePt t="20360" x="3416300" y="5543550"/>
          <p14:tracePt t="20391" x="3397250" y="5543550"/>
          <p14:tracePt t="20407" x="3365500" y="5543550"/>
          <p14:tracePt t="20423" x="3346450" y="5543550"/>
          <p14:tracePt t="20441" x="3314700" y="5543550"/>
          <p14:tracePt t="20460" x="3282950" y="5543550"/>
          <p14:tracePt t="20475" x="3257550" y="5537200"/>
          <p14:tracePt t="20489" x="3251200" y="5537200"/>
          <p14:tracePt t="20538" x="3244850" y="5524500"/>
          <p14:tracePt t="20565" x="3232150" y="5511800"/>
          <p14:tracePt t="20661" x="3238500" y="5511800"/>
          <p14:tracePt t="20666" x="3251200" y="5511800"/>
          <p14:tracePt t="20672" x="3263900" y="5511800"/>
          <p14:tracePt t="20693" x="3282950" y="5511800"/>
          <p14:tracePt t="20710" x="3314700" y="5511800"/>
          <p14:tracePt t="20722" x="3333750" y="5511800"/>
          <p14:tracePt t="20740" x="3365500" y="5511800"/>
          <p14:tracePt t="20755" x="3403600" y="5511800"/>
          <p14:tracePt t="20775" x="3454400" y="5511800"/>
          <p14:tracePt t="20794" x="3505200" y="5511800"/>
          <p14:tracePt t="20808" x="3530600" y="5505450"/>
          <p14:tracePt t="20823" x="3556000" y="5492750"/>
          <p14:tracePt t="20841" x="3606800" y="5486400"/>
          <p14:tracePt t="20857" x="3638550" y="5480050"/>
          <p14:tracePt t="20874" x="3663950" y="5480050"/>
          <p14:tracePt t="20890" x="3683000" y="5480050"/>
          <p14:tracePt t="20905" x="3695700" y="5480050"/>
          <p14:tracePt t="21010" x="3708400" y="5480050"/>
          <p14:tracePt t="21016" x="3714750" y="5480050"/>
          <p14:tracePt t="21031" x="3727450" y="5480050"/>
          <p14:tracePt t="21043" x="3727450" y="5486400"/>
          <p14:tracePt t="21059" x="3733800" y="5486400"/>
          <p14:tracePt t="21080" x="3752850" y="5511800"/>
          <p14:tracePt t="21093" x="3765550" y="5511800"/>
          <p14:tracePt t="21110" x="3790950" y="5524500"/>
          <p14:tracePt t="21127" x="3822700" y="5537200"/>
          <p14:tracePt t="21139" x="3854450" y="5537200"/>
          <p14:tracePt t="21158" x="3892550" y="5537200"/>
          <p14:tracePt t="21173" x="3924300" y="5537200"/>
          <p14:tracePt t="21191" x="3956050" y="5543550"/>
          <p14:tracePt t="21205" x="3987800" y="5549900"/>
          <p14:tracePt t="21221" x="4013200" y="5549900"/>
          <p14:tracePt t="21240" x="4044950" y="5549900"/>
          <p14:tracePt t="21256" x="4057650" y="5556250"/>
          <p14:tracePt t="21273" x="4076700" y="5568950"/>
          <p14:tracePt t="21306" x="4083050" y="5575300"/>
          <p14:tracePt t="21323" x="4089400" y="5581650"/>
          <p14:tracePt t="21342" x="4089400" y="5600700"/>
          <p14:tracePt t="21360" x="4089400" y="5632450"/>
          <p14:tracePt t="21373" x="4089400" y="5645150"/>
          <p14:tracePt t="21390" x="4089400" y="5670550"/>
          <p14:tracePt t="21407" x="4089400" y="5702300"/>
          <p14:tracePt t="21422" x="4089400" y="5721350"/>
          <p14:tracePt t="21441" x="4076700" y="5734050"/>
          <p14:tracePt t="21457" x="4064000" y="5746750"/>
          <p14:tracePt t="21473" x="4044950" y="5765800"/>
          <p14:tracePt t="21491" x="4025900" y="5778500"/>
          <p14:tracePt t="21492" x="4019550" y="5784850"/>
          <p14:tracePt t="21507" x="3987800" y="5797550"/>
          <p14:tracePt t="21522" x="3937000" y="5803900"/>
          <p14:tracePt t="21544" x="3873500" y="5822950"/>
          <p14:tracePt t="21563" x="3841750" y="5829300"/>
          <p14:tracePt t="21776" x="3854450" y="5829300"/>
          <p14:tracePt t="21779" x="3867150" y="5829300"/>
          <p14:tracePt t="21790" x="3886200" y="5829300"/>
          <p14:tracePt t="21808" x="3949700" y="5829300"/>
          <p14:tracePt t="21824" x="3981450" y="5829300"/>
          <p14:tracePt t="21842" x="3994150" y="5829300"/>
          <p14:tracePt t="22010" x="3994150" y="5835650"/>
          <p14:tracePt t="22163" x="4000500" y="5842000"/>
          <p14:tracePt t="22182" x="4000500" y="5854700"/>
          <p14:tracePt t="22198" x="4000500" y="5873750"/>
          <p14:tracePt t="22222" x="3981450" y="5880100"/>
          <p14:tracePt t="22242" x="3968750" y="5886450"/>
          <p14:tracePt t="22256" x="3962400" y="5892800"/>
          <p14:tracePt t="22273" x="3949700" y="5899150"/>
          <p14:tracePt t="22307" x="3937000" y="5899150"/>
          <p14:tracePt t="22322" x="3924300" y="5911850"/>
          <p14:tracePt t="22339" x="3898900" y="5911850"/>
          <p14:tracePt t="22356" x="3854450" y="5924550"/>
          <p14:tracePt t="22372" x="3816350" y="5930900"/>
          <p14:tracePt t="22391" x="3784600" y="5930900"/>
          <p14:tracePt t="22408" x="3752850" y="5937250"/>
          <p14:tracePt t="22422" x="3721100" y="5949950"/>
          <p14:tracePt t="22440" x="3689350" y="5949950"/>
          <p14:tracePt t="22456" x="3657600" y="5949950"/>
          <p14:tracePt t="22475" x="3613150" y="5949950"/>
          <p14:tracePt t="22493" x="3581400" y="5949950"/>
          <p14:tracePt t="22502" x="3562350" y="5949950"/>
          <p14:tracePt t="22516" x="3524250" y="5949950"/>
          <p14:tracePt t="22521" x="3498850" y="5943600"/>
          <p14:tracePt t="22540" x="3479800" y="5937250"/>
          <p14:tracePt t="22557" x="3441700" y="5930900"/>
          <p14:tracePt t="22573" x="3403600" y="5918200"/>
          <p14:tracePt t="22589" x="3378200" y="5892800"/>
          <p14:tracePt t="22606" x="3346450" y="5873750"/>
          <p14:tracePt t="22622" x="3308350" y="5842000"/>
          <p14:tracePt t="22641" x="3251200" y="5797550"/>
          <p14:tracePt t="22656" x="3219450" y="5746750"/>
          <p14:tracePt t="22674" x="3124200" y="5607050"/>
          <p14:tracePt t="22694" x="3016250" y="5461000"/>
          <p14:tracePt t="22708" x="2908300" y="5295900"/>
          <p14:tracePt t="22724" x="2762250" y="5105400"/>
          <p14:tracePt t="22740" x="2578100" y="4838700"/>
          <p14:tracePt t="22755" x="2419350" y="4578350"/>
          <p14:tracePt t="22772" x="2324100" y="4381500"/>
          <p14:tracePt t="22789" x="2260600" y="4178300"/>
          <p14:tracePt t="22805" x="2216150" y="4000500"/>
          <p14:tracePt t="22824" x="2171700" y="3790950"/>
          <p14:tracePt t="22842" x="2108200" y="3613150"/>
          <p14:tracePt t="22859" x="2051050" y="3371850"/>
          <p14:tracePt t="22876" x="1987550" y="3054350"/>
          <p14:tracePt t="22893" x="1987550" y="2819400"/>
          <p14:tracePt t="22907" x="1987550" y="2635250"/>
          <p14:tracePt t="22921" x="2000250" y="2501900"/>
          <p14:tracePt t="22940" x="2032000" y="2387600"/>
          <p14:tracePt t="22956" x="2082800" y="2317750"/>
          <p14:tracePt t="22971" x="2095500" y="2286000"/>
          <p14:tracePt t="22990" x="2101850" y="2266950"/>
          <p14:tracePt t="23005" x="2101850" y="2247900"/>
          <p14:tracePt t="23021" x="2101850" y="2235200"/>
          <p14:tracePt t="23042" x="2101850" y="2216150"/>
          <p14:tracePt t="23058" x="2108200" y="2209800"/>
          <p14:tracePt t="23076" x="2114550" y="2190750"/>
          <p14:tracePt t="23092" x="2133600" y="2159000"/>
          <p14:tracePt t="23105" x="2133600" y="2146300"/>
          <p14:tracePt t="23125" x="2159000" y="2120900"/>
          <p14:tracePt t="23142" x="2178050" y="2089150"/>
          <p14:tracePt t="23155" x="2203450" y="2063750"/>
          <p14:tracePt t="23173" x="2254250" y="2032000"/>
          <p14:tracePt t="23189" x="2343150" y="1987550"/>
          <p14:tracePt t="23207" x="2438400" y="1949450"/>
          <p14:tracePt t="23221" x="2508250" y="1943100"/>
          <p14:tracePt t="23242" x="2724150" y="1943100"/>
          <p14:tracePt t="23259" x="2971800" y="1949450"/>
          <p14:tracePt t="23275" x="3276600" y="1949450"/>
          <p14:tracePt t="23292" x="3587750" y="1968500"/>
          <p14:tracePt t="23310" x="3905250" y="2051050"/>
          <p14:tracePt t="23324" x="4032250" y="2089150"/>
          <p14:tracePt t="23341" x="4140200" y="2159000"/>
          <p14:tracePt t="23356" x="4184650" y="2222500"/>
          <p14:tracePt t="23373" x="4254500" y="2355850"/>
          <p14:tracePt t="23389" x="4292600" y="2463800"/>
          <p14:tracePt t="23405" x="4311650" y="2533650"/>
          <p14:tracePt t="23422" x="4324350" y="2565400"/>
          <p14:tracePt t="23439" x="4324350" y="2578100"/>
          <p14:tracePt t="23455" x="4324350" y="2584450"/>
          <p14:tracePt t="23473" x="4324350" y="2603500"/>
          <p14:tracePt t="23488" x="4324350" y="2622550"/>
          <p14:tracePt t="23509" x="4286250" y="2654300"/>
          <p14:tracePt t="23522" x="4273550" y="2660650"/>
          <p14:tracePt t="23544" x="4273550" y="2673350"/>
          <p14:tracePt t="23594" x="4273550" y="2679700"/>
          <p14:tracePt t="23609" x="4286250" y="2679700"/>
          <p14:tracePt t="23616" x="4298950" y="2679700"/>
          <p14:tracePt t="23631" x="4337050" y="2667000"/>
          <p14:tracePt t="23642" x="4368800" y="2647950"/>
          <p14:tracePt t="23655" x="4413250" y="2616200"/>
          <p14:tracePt t="23672" x="4464050" y="2584450"/>
          <p14:tracePt t="23691" x="4502150" y="2571750"/>
          <p14:tracePt t="23708" x="4527550" y="2565400"/>
          <p14:tracePt t="23724" x="4533900" y="2559050"/>
          <p14:tracePt t="23742" x="4546600" y="2533650"/>
          <p14:tracePt t="23756" x="4546600" y="2514600"/>
          <p14:tracePt t="23774" x="4546600" y="2508250"/>
          <p14:tracePt t="23895" x="4546600" y="2552700"/>
          <p14:tracePt t="23910" x="4546600" y="2705100"/>
          <p14:tracePt t="23924" x="4483100" y="2921000"/>
          <p14:tracePt t="23941" x="4419600" y="3194050"/>
          <p14:tracePt t="23958" x="4349750" y="3441700"/>
          <p14:tracePt t="23974" x="4343400" y="3708400"/>
          <p14:tracePt t="23991" x="4343400" y="3981450"/>
          <p14:tracePt t="24002" x="4343400" y="4191000"/>
          <p14:tracePt t="24015" x="4343400" y="4381500"/>
          <p14:tracePt t="24021" x="4343400" y="4508500"/>
          <p14:tracePt t="24039" x="4343400" y="4768850"/>
          <p14:tracePt t="24057" x="4343400" y="4978400"/>
          <p14:tracePt t="24074" x="4343400" y="5162550"/>
          <p14:tracePt t="24091" x="4343400" y="5257800"/>
          <p14:tracePt t="24109" x="4343400" y="5359400"/>
          <p14:tracePt t="24124" x="4343400" y="5429250"/>
          <p14:tracePt t="24138" x="4343400" y="5480050"/>
          <p14:tracePt t="24156" x="4343400" y="5556250"/>
          <p14:tracePt t="24173" x="4318000" y="5626100"/>
          <p14:tracePt t="24191" x="4267200" y="5676900"/>
          <p14:tracePt t="24207" x="4222750" y="5746750"/>
          <p14:tracePt t="24221" x="4203700" y="5784850"/>
          <p14:tracePt t="24238" x="4159250" y="5854700"/>
          <p14:tracePt t="24255" x="4121150" y="5949950"/>
          <p14:tracePt t="24275" x="4070350" y="6032500"/>
          <p14:tracePt t="24295" x="4038600" y="6089650"/>
          <p14:tracePt t="24318" x="3987800" y="6153150"/>
          <p14:tracePt t="24343" x="3943350" y="6153150"/>
          <p14:tracePt t="24354" x="3924300" y="6153150"/>
          <p14:tracePt t="24371" x="3886200" y="6153150"/>
          <p14:tracePt t="24388" x="3841750" y="6102350"/>
          <p14:tracePt t="24407" x="3797300" y="6032500"/>
          <p14:tracePt t="24432" x="3740150" y="5943600"/>
          <p14:tracePt t="24456" x="3727450" y="5899150"/>
          <p14:tracePt t="24472" x="3727450" y="5880100"/>
          <p14:tracePt t="24832" x="3746500" y="5873750"/>
          <p14:tracePt t="24838" x="3759200" y="5873750"/>
          <p14:tracePt t="24855" x="3803650" y="5873750"/>
          <p14:tracePt t="24874" x="3867150" y="5892800"/>
          <p14:tracePt t="24887" x="3898900" y="5892800"/>
          <p14:tracePt t="24903" x="3930650" y="5899150"/>
          <p14:tracePt t="24943" x="4006850" y="5924550"/>
          <p14:tracePt t="24972" x="4095750" y="5943600"/>
          <p14:tracePt t="25004" x="4203700" y="5962650"/>
          <p14:tracePt t="25021" x="4248150" y="5975350"/>
          <p14:tracePt t="25023" x="4254500" y="5975350"/>
          <p14:tracePt t="25039" x="4273550" y="5975350"/>
          <p14:tracePt t="25055" x="4298950" y="5975350"/>
          <p14:tracePt t="25073" x="4324350" y="5975350"/>
          <p14:tracePt t="25093" x="4356100" y="5975350"/>
          <p14:tracePt t="25115" x="4381500" y="5975350"/>
          <p14:tracePt t="25208" x="4394200" y="5975350"/>
          <p14:tracePt t="25230" x="4413250" y="5981700"/>
          <p14:tracePt t="25248" x="4419600" y="5994400"/>
          <p14:tracePt t="25263" x="4438650" y="5994400"/>
          <p14:tracePt t="25271" x="4438650" y="6007100"/>
          <p14:tracePt t="25286" x="4451350" y="6013450"/>
          <p14:tracePt t="25305" x="4483100" y="6013450"/>
          <p14:tracePt t="25323" x="4514850" y="6019800"/>
          <p14:tracePt t="25341" x="4559300" y="6026150"/>
          <p14:tracePt t="25356" x="4597400" y="6026150"/>
          <p14:tracePt t="25372" x="4635500" y="6026150"/>
          <p14:tracePt t="25394" x="4679950" y="6032500"/>
          <p14:tracePt t="25404" x="4711700" y="6038850"/>
          <p14:tracePt t="25421" x="4762500" y="6038850"/>
          <p14:tracePt t="25438" x="4800600" y="6038850"/>
          <p14:tracePt t="25455" x="4870450" y="6038850"/>
          <p14:tracePt t="25472" x="4933950" y="6038850"/>
          <p14:tracePt t="25489" x="5003800" y="6038850"/>
          <p14:tracePt t="25504" x="5073650" y="6038850"/>
          <p14:tracePt t="25521" x="5181600" y="6038850"/>
          <p14:tracePt t="25539" x="5276850" y="6038850"/>
          <p14:tracePt t="25554" x="5391150" y="6019800"/>
          <p14:tracePt t="25574" x="5524500" y="5981700"/>
          <p14:tracePt t="25598" x="5607050" y="5962650"/>
          <p14:tracePt t="25616" x="5638800" y="5956300"/>
          <p14:tracePt t="25634" x="5657850" y="5956300"/>
          <p14:tracePt t="25650" x="5689600" y="5943600"/>
          <p14:tracePt t="25660" x="5695950" y="5943600"/>
          <p14:tracePt t="25671" x="5734050" y="5943600"/>
          <p14:tracePt t="25688" x="5784850" y="5930900"/>
          <p14:tracePt t="25703" x="5842000" y="5918200"/>
          <p14:tracePt t="25720" x="5886450" y="5899150"/>
          <p14:tracePt t="25738" x="5924550" y="5899150"/>
          <p14:tracePt t="25755" x="5975350" y="5899150"/>
          <p14:tracePt t="25770" x="6000750" y="5899150"/>
          <p14:tracePt t="25789" x="6038850" y="5892800"/>
          <p14:tracePt t="25804" x="6076950" y="5892800"/>
          <p14:tracePt t="25820" x="6108700" y="5892800"/>
          <p14:tracePt t="25838" x="6127750" y="5892800"/>
          <p14:tracePt t="25855" x="6153150" y="5892800"/>
          <p14:tracePt t="25870" x="6178550" y="5892800"/>
          <p14:tracePt t="25888" x="6210300" y="5892800"/>
          <p14:tracePt t="25903" x="6235700" y="5899150"/>
          <p14:tracePt t="25921" x="6273800" y="5918200"/>
          <p14:tracePt t="25937" x="6299200" y="5937250"/>
          <p14:tracePt t="25953" x="6324600" y="5956300"/>
          <p14:tracePt t="25970" x="6356350" y="5975350"/>
          <p14:tracePt t="25986" x="6394450" y="5975350"/>
          <p14:tracePt t="26005" x="6426200" y="5975350"/>
          <p14:tracePt t="26021" x="6445250" y="5975350"/>
          <p14:tracePt t="26042" x="6451600" y="5975350"/>
          <p14:tracePt t="26192" x="6432550" y="5981700"/>
          <p14:tracePt t="26195" x="6419850" y="5988050"/>
          <p14:tracePt t="26204" x="6394450" y="6000750"/>
          <p14:tracePt t="26221" x="6280150" y="6032500"/>
          <p14:tracePt t="26238" x="6153150" y="6057900"/>
          <p14:tracePt t="26254" x="5988050" y="6057900"/>
          <p14:tracePt t="26270" x="5854700" y="6057900"/>
          <p14:tracePt t="26286" x="5803900" y="6051550"/>
          <p14:tracePt t="26304" x="5753100" y="6032500"/>
          <p14:tracePt t="26322" x="5740400" y="6026150"/>
          <p14:tracePt t="26340" x="5727700" y="6026150"/>
          <p14:tracePt t="26354" x="5708650" y="6013450"/>
          <p14:tracePt t="26370" x="5664200" y="6000750"/>
          <p14:tracePt t="26387" x="5581650" y="5988050"/>
          <p14:tracePt t="26403" x="5416550" y="5930900"/>
          <p14:tracePt t="26420" x="5334000" y="5911850"/>
          <p14:tracePt t="26440" x="5302250" y="5899150"/>
          <p14:tracePt t="26456" x="5289550" y="5892800"/>
          <p14:tracePt t="26471" x="5289550" y="5886450"/>
          <p14:tracePt t="26488" x="5276850" y="5880100"/>
          <p14:tracePt t="26504" x="5270500" y="5867400"/>
          <p14:tracePt t="26519" x="5270500" y="5854700"/>
          <p14:tracePt t="26537" x="5270500" y="5835650"/>
          <p14:tracePt t="26558" x="5270500" y="5810250"/>
          <p14:tracePt t="26572" x="5283200" y="5778500"/>
          <p14:tracePt t="26587" x="5327650" y="5746750"/>
          <p14:tracePt t="26608" x="5365750" y="5727700"/>
          <p14:tracePt t="26621" x="5397500" y="5721350"/>
          <p14:tracePt t="26637" x="5422900" y="5715000"/>
          <p14:tracePt t="26658" x="5480050" y="5715000"/>
          <p14:tracePt t="26672" x="5524500" y="5715000"/>
          <p14:tracePt t="26688" x="5613400" y="5715000"/>
          <p14:tracePt t="26705" x="5721350" y="5715000"/>
          <p14:tracePt t="26722" x="5816600" y="5715000"/>
          <p14:tracePt t="26738" x="5899150" y="5715000"/>
          <p14:tracePt t="26755" x="5988050" y="5715000"/>
          <p14:tracePt t="26773" x="6051550" y="5715000"/>
          <p14:tracePt t="26789" x="6134100" y="5715000"/>
          <p14:tracePt t="26804" x="6223000" y="5734050"/>
          <p14:tracePt t="26824" x="6337300" y="5734050"/>
          <p14:tracePt t="26839" x="6400800" y="5734050"/>
          <p14:tracePt t="26857" x="6521450" y="5734050"/>
          <p14:tracePt t="26873" x="6591300" y="5734050"/>
          <p14:tracePt t="26889" x="6673850" y="5734050"/>
          <p14:tracePt t="26904" x="6788150" y="5740400"/>
          <p14:tracePt t="26923" x="6940550" y="5746750"/>
          <p14:tracePt t="26941" x="7112000" y="5746750"/>
          <p14:tracePt t="26955" x="7213600" y="5746750"/>
          <p14:tracePt t="26971" x="7270750" y="5746750"/>
          <p14:tracePt t="27055" x="7277100" y="5753100"/>
          <p14:tracePt t="27057" x="7277100" y="5759450"/>
          <p14:tracePt t="27074" x="7277100" y="5816600"/>
          <p14:tracePt t="27091" x="7239000" y="5880100"/>
          <p14:tracePt t="27108" x="7181850" y="5930900"/>
          <p14:tracePt t="27125" x="7124700" y="5969000"/>
          <p14:tracePt t="27145" x="7042150" y="6019800"/>
          <p14:tracePt t="27157" x="6991350" y="6026150"/>
          <p14:tracePt t="27171" x="6915150" y="6045200"/>
          <p14:tracePt t="27189" x="6838950" y="6045200"/>
          <p14:tracePt t="27203" x="6756400" y="6045200"/>
          <p14:tracePt t="27220" x="6661150" y="6051550"/>
          <p14:tracePt t="27237" x="6578600" y="6070600"/>
          <p14:tracePt t="27253" x="6483350" y="6070600"/>
          <p14:tracePt t="27270" x="6356350" y="6070600"/>
          <p14:tracePt t="27287" x="6203950" y="6038850"/>
          <p14:tracePt t="27302" x="6026150" y="5988050"/>
          <p14:tracePt t="27319" x="5778500" y="5924550"/>
          <p14:tracePt t="27337" x="5575300" y="5867400"/>
          <p14:tracePt t="27354" x="5448300" y="5842000"/>
          <p14:tracePt t="27371" x="5365750" y="5816600"/>
          <p14:tracePt t="27392" x="5327650" y="5784850"/>
          <p14:tracePt t="27407" x="5295900" y="5765800"/>
          <p14:tracePt t="27420" x="5276850" y="5753100"/>
          <p14:tracePt t="27492" x="5270500" y="5734050"/>
          <p14:tracePt t="27507" x="5270500" y="5715000"/>
          <p14:tracePt t="27521" x="5270500" y="5689600"/>
          <p14:tracePt t="27533" x="5295900" y="5651500"/>
          <p14:tracePt t="27541" x="5321300" y="5626100"/>
          <p14:tracePt t="27552" x="5378450" y="5600700"/>
          <p14:tracePt t="27573" x="5511800" y="5575300"/>
          <p14:tracePt t="27591" x="5670550" y="5575300"/>
          <p14:tracePt t="27605" x="5892800" y="5632450"/>
          <p14:tracePt t="27623" x="6191250" y="5702300"/>
          <p14:tracePt t="27638" x="6394450" y="5753100"/>
          <p14:tracePt t="27654" x="6515100" y="5753100"/>
          <p14:tracePt t="27669" x="6616700" y="5765800"/>
          <p14:tracePt t="27687" x="6686550" y="5765800"/>
          <p14:tracePt t="27703" x="6737350" y="5784850"/>
          <p14:tracePt t="27720" x="6813550" y="5810250"/>
          <p14:tracePt t="27735" x="6858000" y="5822950"/>
          <p14:tracePt t="27751" x="6927850" y="5848350"/>
          <p14:tracePt t="27768" x="6991350" y="5880100"/>
          <p14:tracePt t="27785" x="7023100" y="5905500"/>
          <p14:tracePt t="27803" x="7067550" y="5937250"/>
          <p14:tracePt t="27818" x="7086600" y="5962650"/>
          <p14:tracePt t="27835" x="7105650" y="5988050"/>
          <p14:tracePt t="27852" x="7112000" y="5994400"/>
          <p14:tracePt t="27869" x="7112000" y="6007100"/>
          <p14:tracePt t="27885" x="7112000" y="6026150"/>
          <p14:tracePt t="27902" x="7086600" y="6045200"/>
          <p14:tracePt t="27920" x="6921500" y="6083300"/>
          <p14:tracePt t="27936" x="6743700" y="6121400"/>
          <p14:tracePt t="27951" x="6597650" y="6153150"/>
          <p14:tracePt t="27968" x="6489700" y="6178550"/>
          <p14:tracePt t="27985" x="6413500" y="6184900"/>
          <p14:tracePt t="28001" x="6362700" y="6184900"/>
          <p14:tracePt t="28019" x="6305550" y="6165850"/>
          <p14:tracePt t="28022" x="6292850" y="6159500"/>
          <p14:tracePt t="28035" x="6184900" y="6115050"/>
          <p14:tracePt t="28051" x="5918200" y="6007100"/>
          <p14:tracePt t="28068" x="5505450" y="5899150"/>
          <p14:tracePt t="28085" x="5378450" y="5861050"/>
          <p14:tracePt t="28101" x="5359400" y="5861050"/>
          <p14:tracePt t="28120" x="5346700" y="5861050"/>
          <p14:tracePt t="28152" x="5327650" y="5835650"/>
          <p14:tracePt t="28168" x="5308600" y="5810250"/>
          <p14:tracePt t="28185" x="5302250" y="5791200"/>
          <p14:tracePt t="28201" x="5302250" y="5778500"/>
          <p14:tracePt t="28219" x="5308600" y="5746750"/>
          <p14:tracePt t="28235" x="5359400" y="5702300"/>
          <p14:tracePt t="28251" x="5422900" y="5651500"/>
          <p14:tracePt t="28268" x="5486400" y="5619750"/>
          <p14:tracePt t="28285" x="5524500" y="5600700"/>
          <p14:tracePt t="28301" x="5549900" y="5600700"/>
          <p14:tracePt t="28319" x="5607050" y="5600700"/>
          <p14:tracePt t="28335" x="5708650" y="5626100"/>
          <p14:tracePt t="28352" x="5867400" y="5670550"/>
          <p14:tracePt t="28369" x="6146800" y="5734050"/>
          <p14:tracePt t="28386" x="6388100" y="5778500"/>
          <p14:tracePt t="28401" x="6559550" y="5791200"/>
          <p14:tracePt t="28418" x="6667500" y="5797550"/>
          <p14:tracePt t="28435" x="6718300" y="5816600"/>
          <p14:tracePt t="28451" x="6737350" y="5816600"/>
          <p14:tracePt t="28468" x="6743700" y="5822950"/>
          <p14:tracePt t="28484" x="6756400" y="5842000"/>
          <p14:tracePt t="28501" x="6769100" y="5873750"/>
          <p14:tracePt t="28518" x="6775450" y="5911850"/>
          <p14:tracePt t="28521" x="6781800" y="5918200"/>
          <p14:tracePt t="28534" x="6788150" y="5969000"/>
          <p14:tracePt t="28551" x="6788150" y="6000750"/>
          <p14:tracePt t="28568" x="6788150" y="6038850"/>
          <p14:tracePt t="28584" x="6788150" y="6057900"/>
          <p14:tracePt t="28601" x="6762750" y="6076950"/>
          <p14:tracePt t="28618" x="6724650" y="6089650"/>
          <p14:tracePt t="28634" x="6642100" y="6121400"/>
          <p14:tracePt t="28652" x="6508750" y="6146800"/>
          <p14:tracePt t="28669" x="6375400" y="6153150"/>
          <p14:tracePt t="28687" x="6242050" y="6153150"/>
          <p14:tracePt t="28704" x="6146800" y="6153150"/>
          <p14:tracePt t="28720" x="6013450" y="6153150"/>
          <p14:tracePt t="28735" x="5899150" y="6134100"/>
          <p14:tracePt t="28753" x="5753100" y="6096000"/>
          <p14:tracePt t="28770" x="5695950" y="6083300"/>
          <p14:tracePt t="28786" x="5626100" y="6057900"/>
          <p14:tracePt t="28803" x="5607050" y="6038850"/>
          <p14:tracePt t="28821" x="5581650" y="6013450"/>
          <p14:tracePt t="28834" x="5568950" y="6000750"/>
          <p14:tracePt t="28851" x="5556250" y="5988050"/>
          <p14:tracePt t="28869" x="5556250" y="5969000"/>
          <p14:tracePt t="28890" x="5549900" y="5937250"/>
          <p14:tracePt t="28903" x="5549900" y="5892800"/>
          <p14:tracePt t="28920" x="5562600" y="5842000"/>
          <p14:tracePt t="28936" x="5600700" y="5778500"/>
          <p14:tracePt t="28952" x="5645150" y="5734050"/>
          <p14:tracePt t="28969" x="5683250" y="5715000"/>
          <p14:tracePt t="28985" x="5721350" y="5689600"/>
          <p14:tracePt t="29002" x="5784850" y="5683250"/>
          <p14:tracePt t="29019" x="5861050" y="5664200"/>
          <p14:tracePt t="29037" x="5981700" y="5638800"/>
          <p14:tracePt t="29053" x="6134100" y="5632450"/>
          <p14:tracePt t="29072" x="6286500" y="5632450"/>
          <p14:tracePt t="29089" x="6432550" y="5632450"/>
          <p14:tracePt t="29102" x="6496050" y="5638800"/>
          <p14:tracePt t="29120" x="6559550" y="5657850"/>
          <p14:tracePt t="29136" x="6635750" y="5676900"/>
          <p14:tracePt t="29154" x="6673850" y="5695950"/>
          <p14:tracePt t="29170" x="6705600" y="5721350"/>
          <p14:tracePt t="29184" x="6737350" y="5740400"/>
          <p14:tracePt t="29202" x="6781800" y="5772150"/>
          <p14:tracePt t="29220" x="6813550" y="5797550"/>
          <p14:tracePt t="29237" x="6832600" y="5803900"/>
          <p14:tracePt t="29252" x="6832600" y="5810250"/>
          <p14:tracePt t="29270" x="6838950" y="5816600"/>
          <p14:tracePt t="29286" x="6838950" y="5835650"/>
          <p14:tracePt t="29305" x="6838950" y="5873750"/>
          <p14:tracePt t="29321" x="6838950" y="5905500"/>
          <p14:tracePt t="29335" x="6819900" y="5937250"/>
          <p14:tracePt t="29352" x="6788150" y="5981700"/>
          <p14:tracePt t="29370" x="6743700" y="6019800"/>
          <p14:tracePt t="29386" x="6673850" y="6057900"/>
          <p14:tracePt t="29402" x="6578600" y="6083300"/>
          <p14:tracePt t="29419" x="6483350" y="6096000"/>
          <p14:tracePt t="29436" x="6343650" y="6102350"/>
          <p14:tracePt t="29451" x="6267450" y="6102350"/>
          <p14:tracePt t="29470" x="6153150" y="6102350"/>
          <p14:tracePt t="29485" x="6076950" y="6102350"/>
          <p14:tracePt t="29505" x="6026150" y="6102350"/>
          <p14:tracePt t="29523" x="5969000" y="6102350"/>
          <p14:tracePt t="29530" x="5956300" y="6089650"/>
          <p14:tracePt t="29535" x="5949950" y="6089650"/>
          <p14:tracePt t="29552" x="5886450" y="6076950"/>
          <p14:tracePt t="29570" x="5626100" y="5949950"/>
          <p14:tracePt t="29585" x="5416550" y="5880100"/>
          <p14:tracePt t="29603" x="5245100" y="5835650"/>
          <p14:tracePt t="29619" x="5232400" y="5822950"/>
          <p14:tracePt t="29661" x="5245100" y="5797550"/>
          <p14:tracePt t="29669" x="5264150" y="5765800"/>
          <p14:tracePt t="29685" x="5340350" y="5715000"/>
          <p14:tracePt t="29702" x="5467350" y="5638800"/>
          <p14:tracePt t="29720" x="5689600" y="5556250"/>
          <p14:tracePt t="29738" x="5949950" y="5492750"/>
          <p14:tracePt t="29754" x="6273800" y="5448300"/>
          <p14:tracePt t="29771" x="6477000" y="5448300"/>
          <p14:tracePt t="29788" x="6616700" y="5480050"/>
          <p14:tracePt t="29803" x="6680200" y="5518150"/>
          <p14:tracePt t="29821" x="6737350" y="5568950"/>
          <p14:tracePt t="29836" x="6775450" y="5594350"/>
          <p14:tracePt t="29852" x="6800850" y="5645150"/>
          <p14:tracePt t="29872" x="6838950" y="5708650"/>
          <p14:tracePt t="29887" x="6883400" y="5797550"/>
          <p14:tracePt t="29902" x="6896100" y="5848350"/>
          <p14:tracePt t="29919" x="6896100" y="5880100"/>
          <p14:tracePt t="29936" x="6883400" y="5924550"/>
          <p14:tracePt t="29952" x="6819900" y="5943600"/>
          <p14:tracePt t="29969" x="6731000" y="5956300"/>
          <p14:tracePt t="29984" x="6635750" y="5956300"/>
          <p14:tracePt t="30001" x="6559550" y="5956300"/>
          <p14:tracePt t="30023" x="6464300" y="5924550"/>
          <p14:tracePt t="30040" x="6400800" y="5892800"/>
          <p14:tracePt t="30049" x="6381750" y="5886450"/>
          <p14:tracePt t="30056" x="6343650" y="5873750"/>
          <p14:tracePt t="30069" x="6254750" y="5854700"/>
          <p14:tracePt t="30086" x="6032500" y="5797550"/>
          <p14:tracePt t="30103" x="5626100" y="5702300"/>
          <p14:tracePt t="30119" x="5257800" y="5626100"/>
          <p14:tracePt t="30135" x="4959350" y="5600700"/>
          <p14:tracePt t="30155" x="4705350" y="5537200"/>
          <p14:tracePt t="30172" x="4616450" y="5511800"/>
          <p14:tracePt t="30188" x="4584700" y="5499100"/>
          <p14:tracePt t="30203" x="4552950" y="5480050"/>
          <p14:tracePt t="30219" x="4533900" y="5467350"/>
          <p14:tracePt t="30236" x="4495800" y="5448300"/>
          <p14:tracePt t="30254" x="4451350" y="5416550"/>
          <p14:tracePt t="30271" x="4413250" y="5391150"/>
          <p14:tracePt t="30288" x="4387850" y="5378450"/>
          <p14:tracePt t="30304" x="4375150" y="5378450"/>
          <p14:tracePt t="30338" x="4362450" y="5378450"/>
          <p14:tracePt t="30360" x="4349750" y="5378450"/>
          <p14:tracePt t="30821" x="4349750" y="5391150"/>
          <p14:tracePt t="30823" x="4349750" y="5403850"/>
          <p14:tracePt t="30834" x="4349750" y="5454650"/>
          <p14:tracePt t="30852" x="4349750" y="5524500"/>
          <p14:tracePt t="30867" x="4368800" y="5581650"/>
          <p14:tracePt t="30903" x="4394200" y="5600700"/>
          <p14:tracePt t="30939" x="4413250" y="5613400"/>
          <p14:tracePt t="30972" x="4438650" y="5613400"/>
          <p14:tracePt t="30987" x="4451350" y="5613400"/>
          <p14:tracePt t="31003" x="4470400" y="5613400"/>
          <p14:tracePt t="31021" x="4476750" y="5613400"/>
          <p14:tracePt t="31044" x="4489450" y="5613400"/>
          <p14:tracePt t="31175" x="4495800" y="5619750"/>
          <p14:tracePt t="31191" x="4470400" y="5632450"/>
          <p14:tracePt t="31203" x="4432300" y="5645150"/>
          <p14:tracePt t="31212" x="4400550" y="5645150"/>
          <p14:tracePt t="31219" x="4362450" y="5645150"/>
          <p14:tracePt t="31236" x="4298950" y="5645150"/>
          <p14:tracePt t="31252" x="4260850" y="5645150"/>
          <p14:tracePt t="31268" x="4248150" y="5645150"/>
          <p14:tracePt t="31395" x="4260850" y="5651500"/>
          <p14:tracePt t="31399" x="4273550" y="5651500"/>
          <p14:tracePt t="31403" x="4286250" y="5657850"/>
          <p14:tracePt t="31423" x="4343400" y="5683250"/>
          <p14:tracePt t="31438" x="4413250" y="5715000"/>
          <p14:tracePt t="31452" x="4489450" y="5734050"/>
          <p14:tracePt t="31469" x="4565650" y="5746750"/>
          <p14:tracePt t="31485" x="4648200" y="5759450"/>
          <p14:tracePt t="31502" x="4730750" y="5759450"/>
          <p14:tracePt t="31519" x="4819650" y="5759450"/>
          <p14:tracePt t="31535" x="4889500" y="5759450"/>
          <p14:tracePt t="31553" x="4940300" y="5746750"/>
          <p14:tracePt t="31568" x="4965700" y="5746750"/>
          <p14:tracePt t="31584" x="4978400" y="5746750"/>
          <p14:tracePt t="31601" x="4984750" y="5746750"/>
          <p14:tracePt t="31645" x="4997450" y="5746750"/>
          <p14:tracePt t="31662" x="5010150" y="5746750"/>
          <p14:tracePt t="31671" x="5022850" y="5746750"/>
          <p14:tracePt t="31685" x="5048250" y="5746750"/>
          <p14:tracePt t="31702" x="5080000" y="5746750"/>
          <p14:tracePt t="31717" x="5111750" y="5746750"/>
          <p14:tracePt t="31735" x="5156200" y="5746750"/>
          <p14:tracePt t="31754" x="5181600" y="5746750"/>
          <p14:tracePt t="31768" x="5213350" y="5746750"/>
          <p14:tracePt t="31784" x="5245100" y="5746750"/>
          <p14:tracePt t="31802" x="5276850" y="5734050"/>
          <p14:tracePt t="31835" x="5283200" y="5734050"/>
          <p14:tracePt t="31962" x="5283200" y="5721350"/>
          <p14:tracePt t="31965" x="5276850" y="5721350"/>
          <p14:tracePt t="31969" x="5264150" y="5721350"/>
          <p14:tracePt t="31985" x="5200650" y="5708650"/>
          <p14:tracePt t="32002" x="5048250" y="5664200"/>
          <p14:tracePt t="32022" x="4756150" y="5581650"/>
          <p14:tracePt t="32031" x="4616450" y="5549900"/>
          <p14:tracePt t="32034" x="4540250" y="5524500"/>
          <p14:tracePt t="32051" x="4267200" y="5441950"/>
          <p14:tracePt t="32068" x="3854450" y="5327650"/>
          <p14:tracePt t="32084" x="3517900" y="5213350"/>
          <p14:tracePt t="32101" x="3149600" y="4997450"/>
          <p14:tracePt t="32119" x="2533650" y="4552950"/>
          <p14:tracePt t="32134" x="1936750" y="3981450"/>
          <p14:tracePt t="32155" x="1244600" y="3263900"/>
          <p14:tracePt t="32172" x="990600" y="2927350"/>
          <p14:tracePt t="32185" x="889000" y="2787650"/>
          <p14:tracePt t="32201" x="857250" y="2717800"/>
          <p14:tracePt t="32218" x="857250" y="2679700"/>
          <p14:tracePt t="32235" x="857250" y="2635250"/>
          <p14:tracePt t="32251" x="857250" y="2603500"/>
          <p14:tracePt t="32268" x="863600" y="2590800"/>
          <p14:tracePt t="32283" x="869950" y="2584450"/>
          <p14:tracePt t="32301" x="895350" y="2559050"/>
          <p14:tracePt t="32318" x="939800" y="2533650"/>
          <p14:tracePt t="32335" x="1028700" y="2514600"/>
          <p14:tracePt t="32351" x="1143000" y="2470150"/>
          <p14:tracePt t="32368" x="1276350" y="2387600"/>
          <p14:tracePt t="32384" x="1358900" y="2349500"/>
          <p14:tracePt t="32401" x="1441450" y="2349500"/>
          <p14:tracePt t="32418" x="1562100" y="2355850"/>
          <p14:tracePt t="32438" x="1714500" y="2400300"/>
          <p14:tracePt t="32453" x="1822450" y="2438400"/>
          <p14:tracePt t="32468" x="1911350" y="2482850"/>
          <p14:tracePt t="32485" x="1943100" y="2508250"/>
          <p14:tracePt t="32560" x="1930400" y="2508250"/>
          <p14:tracePt t="32567" x="1905000" y="2508250"/>
          <p14:tracePt t="32585" x="1835150" y="2508250"/>
          <p14:tracePt t="32603" x="1758950" y="2501900"/>
          <p14:tracePt t="32619" x="1695450" y="2476500"/>
          <p14:tracePt t="32634" x="1651000" y="2451100"/>
          <p14:tracePt t="32650" x="1612900" y="2425700"/>
          <p14:tracePt t="32668" x="1600200" y="2413000"/>
          <p14:tracePt t="32683" x="1593850" y="2400300"/>
          <p14:tracePt t="32701" x="1593850" y="2387600"/>
          <p14:tracePt t="32722" x="1612900" y="2355850"/>
          <p14:tracePt t="32735" x="1651000" y="2324100"/>
          <p14:tracePt t="32751" x="1720850" y="2286000"/>
          <p14:tracePt t="32767" x="1822450" y="2260600"/>
          <p14:tracePt t="32784" x="1949450" y="2260600"/>
          <p14:tracePt t="32800" x="2044700" y="2273300"/>
          <p14:tracePt t="32818" x="2184400" y="2368550"/>
          <p14:tracePt t="32834" x="2273300" y="2489200"/>
          <p14:tracePt t="32853" x="2349500" y="2622550"/>
          <p14:tracePt t="32871" x="2362200" y="2800350"/>
          <p14:tracePt t="32885" x="2349500" y="2933700"/>
          <p14:tracePt t="32904" x="2254250" y="3149600"/>
          <p14:tracePt t="32919" x="2139950" y="3270250"/>
          <p14:tracePt t="32934" x="2019300" y="3352800"/>
          <p14:tracePt t="32950" x="1943100" y="3371850"/>
          <p14:tracePt t="32966" x="1879600" y="3352800"/>
          <p14:tracePt t="32982" x="1758950" y="3219450"/>
          <p14:tracePt t="32999" x="1657350" y="3016250"/>
          <p14:tracePt t="33018" x="1644650" y="2819400"/>
          <p14:tracePt t="33034" x="1670050" y="2692400"/>
          <p14:tracePt t="33050" x="1765300" y="2552700"/>
          <p14:tracePt t="33067" x="1911350" y="2349500"/>
          <p14:tracePt t="33084" x="2095500" y="2146300"/>
          <p14:tracePt t="33101" x="2197100" y="2076450"/>
          <p14:tracePt t="33117" x="2292350" y="2038350"/>
          <p14:tracePt t="33133" x="2374900" y="2038350"/>
          <p14:tracePt t="33155" x="2463800" y="2089150"/>
          <p14:tracePt t="33170" x="2495550" y="2127250"/>
          <p14:tracePt t="33185" x="2514600" y="2184400"/>
          <p14:tracePt t="33204" x="2514600" y="2279650"/>
          <p14:tracePt t="33221" x="2457450" y="2368550"/>
          <p14:tracePt t="33238" x="2400300" y="2438400"/>
          <p14:tracePt t="33253" x="2349500" y="2476500"/>
          <p14:tracePt t="33269" x="2311400" y="2495550"/>
          <p14:tracePt t="33285" x="2311400" y="2508250"/>
          <p14:tracePt t="33301" x="2298700" y="2540000"/>
          <p14:tracePt t="33317" x="2298700" y="2565400"/>
          <p14:tracePt t="33334" x="2330450" y="2603500"/>
          <p14:tracePt t="33354" x="2381250" y="2673350"/>
          <p14:tracePt t="33370" x="2451100" y="2762250"/>
          <p14:tracePt t="33387" x="2540000" y="2844800"/>
          <p14:tracePt t="33403" x="2616200" y="2895600"/>
          <p14:tracePt t="33420" x="2705100" y="2959100"/>
          <p14:tracePt t="33436" x="2781300" y="3016250"/>
          <p14:tracePt t="33450" x="2813050" y="3054350"/>
          <p14:tracePt t="33469" x="2857500" y="3092450"/>
          <p14:tracePt t="33483" x="2870200" y="3124200"/>
          <p14:tracePt t="33500" x="2870200" y="3143250"/>
          <p14:tracePt t="33519" x="2876550" y="3187700"/>
          <p14:tracePt t="33531" x="2889250" y="3219450"/>
          <p14:tracePt t="33553" x="2895600" y="3251200"/>
          <p14:tracePt t="33604" x="2895600" y="3263900"/>
          <p14:tracePt t="33933" x="2933700" y="3314700"/>
          <p14:tracePt t="33949" x="3022600" y="3429000"/>
          <p14:tracePt t="33966" x="3162300" y="3575050"/>
          <p14:tracePt t="33982" x="3321050" y="3746500"/>
          <p14:tracePt t="34017" x="3683000" y="3968750"/>
          <p14:tracePt t="34020" x="3740150" y="3994150"/>
          <p14:tracePt t="34049" x="4076700" y="4165600"/>
          <p14:tracePt t="34083" x="4305300" y="4330700"/>
          <p14:tracePt t="34100" x="4324350" y="4356100"/>
          <p14:tracePt t="34117" x="4330700" y="4394200"/>
          <p14:tracePt t="34135" x="4330700" y="4457700"/>
          <p14:tracePt t="34151" x="4330700" y="4521200"/>
          <p14:tracePt t="34167" x="4330700" y="4603750"/>
          <p14:tracePt t="34183" x="4337050" y="4692650"/>
          <p14:tracePt t="34200" x="4337050" y="4749800"/>
          <p14:tracePt t="34218" x="4337050" y="4806950"/>
          <p14:tracePt t="34233" x="4305300" y="4851400"/>
          <p14:tracePt t="34250" x="4260850" y="4927600"/>
          <p14:tracePt t="34268" x="4229100" y="4978400"/>
          <p14:tracePt t="34283" x="4216400" y="4997450"/>
          <p14:tracePt t="34301" x="4216400" y="5010150"/>
          <p14:tracePt t="34646" x="4216400" y="5035550"/>
          <p14:tracePt t="34667" x="4216400" y="5130800"/>
          <p14:tracePt t="34685" x="4216400" y="5200650"/>
          <p14:tracePt t="34700" x="4216400" y="5232400"/>
          <p14:tracePt t="34733" x="4216400" y="5251450"/>
          <p14:tracePt t="34766" x="4216400" y="5289550"/>
          <p14:tracePt t="34800" x="4197350" y="5327650"/>
          <p14:tracePt t="34815" x="4178300" y="5327650"/>
          <p14:tracePt t="34835" x="4140200" y="5327650"/>
          <p14:tracePt t="34853" x="4076700" y="5321300"/>
          <p14:tracePt t="34865" x="4057650" y="5308600"/>
          <p14:tracePt t="34883" x="4019550" y="5308600"/>
          <p14:tracePt t="34900" x="4000500" y="5302250"/>
          <p14:tracePt t="34917" x="3981450" y="5289550"/>
          <p14:tracePt t="34933" x="3975100" y="5289550"/>
          <p14:tracePt t="34975" x="3962400" y="5289550"/>
          <p14:tracePt t="34996" x="3956050" y="5289550"/>
          <p14:tracePt t="35020" x="3943350" y="5289550"/>
          <p14:tracePt t="35158" x="3949700" y="5295900"/>
          <p14:tracePt t="35166" x="3975100" y="5314950"/>
          <p14:tracePt t="35183" x="4051300" y="5353050"/>
          <p14:tracePt t="35199" x="4140200" y="5359400"/>
          <p14:tracePt t="35216" x="4229100" y="5359400"/>
          <p14:tracePt t="35233" x="4292600" y="5359400"/>
          <p14:tracePt t="35253" x="4362450" y="5359400"/>
          <p14:tracePt t="35265" x="4400550" y="5359400"/>
          <p14:tracePt t="35285" x="4495800" y="5359400"/>
          <p14:tracePt t="35301" x="4572000" y="5359400"/>
          <p14:tracePt t="35317" x="4641850" y="5359400"/>
          <p14:tracePt t="35336" x="4699000" y="5359400"/>
          <p14:tracePt t="35352" x="4711700" y="5359400"/>
          <p14:tracePt t="35365" x="4724400" y="5359400"/>
          <p14:tracePt t="35383" x="4749800" y="5346700"/>
          <p14:tracePt t="35403" x="4794250" y="5334000"/>
          <p14:tracePt t="35417" x="4826000" y="5308600"/>
          <p14:tracePt t="35435" x="4864100" y="5283200"/>
          <p14:tracePt t="35452" x="4864100" y="5257800"/>
          <p14:tracePt t="35468" x="4864100" y="5232400"/>
          <p14:tracePt t="35484" x="4832350" y="5207000"/>
          <p14:tracePt t="35502" x="4743450" y="5149850"/>
          <p14:tracePt t="35517" x="4591050" y="5080000"/>
          <p14:tracePt t="35527" x="4495800" y="5060950"/>
          <p14:tracePt t="35533" x="4406900" y="5035550"/>
          <p14:tracePt t="35550" x="4235450" y="5035550"/>
          <p14:tracePt t="35565" x="4076700" y="5035550"/>
          <p14:tracePt t="35582" x="3962400" y="5035550"/>
          <p14:tracePt t="35600" x="3854450" y="5035550"/>
          <p14:tracePt t="35617" x="3797300" y="5035550"/>
          <p14:tracePt t="35633" x="3759200" y="5035550"/>
          <p14:tracePt t="35652" x="3746500" y="5041900"/>
          <p14:tracePt t="35701" x="3746500" y="5073650"/>
          <p14:tracePt t="35710" x="3759200" y="5099050"/>
          <p14:tracePt t="35721" x="3797300" y="5124450"/>
          <p14:tracePt t="35735" x="3841750" y="5156200"/>
          <p14:tracePt t="35751" x="3886200" y="5175250"/>
          <p14:tracePt t="35767" x="3924300" y="5181600"/>
          <p14:tracePt t="35782" x="3956050" y="5181600"/>
          <p14:tracePt t="35802" x="3962400" y="5181600"/>
          <p14:tracePt t="35911" x="3968750" y="517525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6"/>
          <a:srcRect l="48810" t="35025" r="29902" b="30742"/>
          <a:stretch/>
        </p:blipFill>
        <p:spPr>
          <a:xfrm>
            <a:off x="641491" y="1879160"/>
            <a:ext cx="4298915" cy="3888432"/>
          </a:xfrm>
          <a:prstGeom prst="rect">
            <a:avLst/>
          </a:prstGeom>
        </p:spPr>
      </p:pic>
      <p:sp>
        <p:nvSpPr>
          <p:cNvPr id="4" name="標題 1"/>
          <p:cNvSpPr txBox="1">
            <a:spLocks/>
          </p:cNvSpPr>
          <p:nvPr/>
        </p:nvSpPr>
        <p:spPr bwMode="auto">
          <a:xfrm>
            <a:off x="539552" y="4048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Epitaxy Design concern in Mesa Structure</a:t>
            </a:r>
          </a:p>
        </p:txBody>
      </p:sp>
      <p:sp>
        <p:nvSpPr>
          <p:cNvPr id="5" name="投影片編號版面配置區 4"/>
          <p:cNvSpPr>
            <a:spLocks noGrp="1"/>
          </p:cNvSpPr>
          <p:nvPr>
            <p:ph type="sldNum" sz="quarter" idx="12"/>
          </p:nvPr>
        </p:nvSpPr>
        <p:spPr>
          <a:xfrm>
            <a:off x="6553200" y="6165304"/>
            <a:ext cx="2133600" cy="476250"/>
          </a:xfrm>
        </p:spPr>
        <p:txBody>
          <a:bodyPr/>
          <a:lstStyle/>
          <a:p>
            <a:fld id="{73DA0BB7-265A-403C-9275-D587AB510EDC}" type="slidenum">
              <a:rPr lang="zh-TW" altLang="en-US" smtClean="0"/>
              <a:t>16</a:t>
            </a:fld>
            <a:endParaRPr lang="zh-TW" altLang="en-US" dirty="0"/>
          </a:p>
        </p:txBody>
      </p:sp>
      <p:sp>
        <p:nvSpPr>
          <p:cNvPr id="27" name="橢圓 26"/>
          <p:cNvSpPr/>
          <p:nvPr/>
        </p:nvSpPr>
        <p:spPr bwMode="auto">
          <a:xfrm>
            <a:off x="1278113" y="2743885"/>
            <a:ext cx="2986037" cy="686805"/>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TW" altLang="en-US" sz="2000" dirty="0">
              <a:solidFill>
                <a:srgbClr val="3232FF"/>
              </a:solidFill>
            </a:endParaRPr>
          </a:p>
        </p:txBody>
      </p:sp>
      <p:cxnSp>
        <p:nvCxnSpPr>
          <p:cNvPr id="28" name="直線單箭頭接點 27"/>
          <p:cNvCxnSpPr>
            <a:endCxn id="29" idx="1"/>
          </p:cNvCxnSpPr>
          <p:nvPr/>
        </p:nvCxnSpPr>
        <p:spPr bwMode="auto">
          <a:xfrm flipV="1">
            <a:off x="4189907" y="1781906"/>
            <a:ext cx="870629" cy="1214570"/>
          </a:xfrm>
          <a:prstGeom prst="straightConnector1">
            <a:avLst/>
          </a:prstGeom>
          <a:noFill/>
          <a:ln w="381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文字方塊 28"/>
          <p:cNvSpPr txBox="1"/>
          <p:nvPr/>
        </p:nvSpPr>
        <p:spPr>
          <a:xfrm>
            <a:off x="5060536" y="1427963"/>
            <a:ext cx="3831944" cy="707886"/>
          </a:xfrm>
          <a:prstGeom prst="rect">
            <a:avLst/>
          </a:prstGeom>
          <a:solidFill>
            <a:srgbClr val="FFFF00"/>
          </a:solidFill>
          <a:ln w="38100">
            <a:solidFill>
              <a:srgbClr val="FF0000"/>
            </a:solidFill>
          </a:ln>
        </p:spPr>
        <p:txBody>
          <a:bodyPr wrap="square" rtlCol="0">
            <a:spAutoFit/>
          </a:bodyPr>
          <a:lstStyle/>
          <a:p>
            <a:r>
              <a:rPr lang="en-US" altLang="zh-TW" sz="2000" dirty="0">
                <a:solidFill>
                  <a:srgbClr val="FF0000"/>
                </a:solidFill>
              </a:rPr>
              <a:t>Multiplication layer exposes to the air</a:t>
            </a:r>
            <a:endParaRPr lang="zh-TW" altLang="en-US" sz="2000" dirty="0">
              <a:solidFill>
                <a:srgbClr val="FF0000"/>
              </a:solidFill>
            </a:endParaRPr>
          </a:p>
        </p:txBody>
      </p:sp>
      <p:sp>
        <p:nvSpPr>
          <p:cNvPr id="32" name="向下箭號 31"/>
          <p:cNvSpPr/>
          <p:nvPr/>
        </p:nvSpPr>
        <p:spPr bwMode="auto">
          <a:xfrm>
            <a:off x="6671888" y="2318935"/>
            <a:ext cx="504056" cy="504056"/>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33" name="文字方塊 32"/>
          <p:cNvSpPr txBox="1"/>
          <p:nvPr/>
        </p:nvSpPr>
        <p:spPr>
          <a:xfrm>
            <a:off x="5097660" y="3076747"/>
            <a:ext cx="3757695" cy="707886"/>
          </a:xfrm>
          <a:prstGeom prst="rect">
            <a:avLst/>
          </a:prstGeom>
          <a:solidFill>
            <a:srgbClr val="FFFF00"/>
          </a:solidFill>
          <a:ln w="38100">
            <a:solidFill>
              <a:srgbClr val="FF0000"/>
            </a:solidFill>
          </a:ln>
        </p:spPr>
        <p:txBody>
          <a:bodyPr wrap="square" rtlCol="0">
            <a:spAutoFit/>
          </a:bodyPr>
          <a:lstStyle/>
          <a:p>
            <a:r>
              <a:rPr lang="en-US" altLang="zh-TW" sz="2000" dirty="0">
                <a:solidFill>
                  <a:srgbClr val="FF0000"/>
                </a:solidFill>
              </a:rPr>
              <a:t>Surface breakdown becomes problem</a:t>
            </a:r>
            <a:endParaRPr lang="zh-TW" altLang="en-US" sz="2000" dirty="0">
              <a:solidFill>
                <a:srgbClr val="FF0000"/>
              </a:solidFill>
            </a:endParaRPr>
          </a:p>
        </p:txBody>
      </p:sp>
      <p:sp>
        <p:nvSpPr>
          <p:cNvPr id="34" name="橢圓形圖說文字 33"/>
          <p:cNvSpPr/>
          <p:nvPr/>
        </p:nvSpPr>
        <p:spPr bwMode="auto">
          <a:xfrm>
            <a:off x="4667350" y="2049910"/>
            <a:ext cx="4290542" cy="2165605"/>
          </a:xfrm>
          <a:prstGeom prst="wedgeEllipseCallout">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zh-TW" b="1" i="1" dirty="0">
                <a:solidFill>
                  <a:schemeClr val="bg1"/>
                </a:solidFill>
                <a:latin typeface="Arial" charset="0"/>
                <a:ea typeface="新細明體" pitchFamily="18" charset="-120"/>
              </a:rPr>
              <a:t>Can we have strong </a:t>
            </a:r>
          </a:p>
          <a:p>
            <a:pPr marL="0" marR="0" indent="0" algn="ctr" defTabSz="914400" rtl="0" eaLnBrk="1" fontAlgn="base" latinLnBrk="0" hangingPunct="1">
              <a:lnSpc>
                <a:spcPct val="100000"/>
              </a:lnSpc>
              <a:spcBef>
                <a:spcPct val="0"/>
              </a:spcBef>
              <a:spcAft>
                <a:spcPct val="0"/>
              </a:spcAft>
              <a:buClrTx/>
              <a:buSzTx/>
              <a:buFontTx/>
              <a:buNone/>
              <a:tabLst/>
            </a:pPr>
            <a:r>
              <a:rPr kumimoji="1" lang="en-US" altLang="zh-TW" b="1" i="1" dirty="0">
                <a:solidFill>
                  <a:schemeClr val="bg1"/>
                </a:solidFill>
                <a:latin typeface="Arial" charset="0"/>
                <a:ea typeface="新細明體" pitchFamily="18" charset="-120"/>
              </a:rPr>
              <a:t>E-field</a:t>
            </a:r>
            <a:r>
              <a:rPr kumimoji="1" lang="zh-TW" altLang="en-US" b="1" i="1" dirty="0">
                <a:solidFill>
                  <a:schemeClr val="bg1"/>
                </a:solidFill>
                <a:latin typeface="Arial" charset="0"/>
                <a:ea typeface="新細明體" pitchFamily="18" charset="-120"/>
              </a:rPr>
              <a:t> </a:t>
            </a:r>
            <a:r>
              <a:rPr kumimoji="1" lang="en-US" altLang="zh-TW" b="1" i="1" dirty="0">
                <a:solidFill>
                  <a:schemeClr val="bg1"/>
                </a:solidFill>
                <a:latin typeface="Arial" charset="0"/>
                <a:ea typeface="新細明體" pitchFamily="18" charset="-120"/>
              </a:rPr>
              <a:t>confinement with </a:t>
            </a:r>
          </a:p>
          <a:p>
            <a:pPr marL="0" marR="0" indent="0" algn="ctr" defTabSz="914400" rtl="0" eaLnBrk="1" fontAlgn="base" latinLnBrk="0" hangingPunct="1">
              <a:lnSpc>
                <a:spcPct val="100000"/>
              </a:lnSpc>
              <a:spcBef>
                <a:spcPct val="0"/>
              </a:spcBef>
              <a:spcAft>
                <a:spcPct val="0"/>
              </a:spcAft>
              <a:buClrTx/>
              <a:buSzTx/>
              <a:buFontTx/>
              <a:buNone/>
              <a:tabLst/>
            </a:pPr>
            <a:r>
              <a:rPr kumimoji="1" lang="en-US" altLang="zh-TW" b="1" i="1" dirty="0">
                <a:solidFill>
                  <a:schemeClr val="bg1"/>
                </a:solidFill>
                <a:latin typeface="Arial" charset="0"/>
                <a:ea typeface="新細明體" pitchFamily="18" charset="-120"/>
              </a:rPr>
              <a:t>M-layer in the bottom of </a:t>
            </a:r>
            <a:r>
              <a:rPr kumimoji="1" lang="en-US" altLang="zh-TW" b="1" i="1" dirty="0" err="1">
                <a:solidFill>
                  <a:schemeClr val="bg1"/>
                </a:solidFill>
                <a:latin typeface="Arial" charset="0"/>
                <a:ea typeface="新細明體" pitchFamily="18" charset="-120"/>
              </a:rPr>
              <a:t>epi</a:t>
            </a:r>
            <a:r>
              <a:rPr kumimoji="1" lang="en-US" altLang="zh-TW" b="1" i="1" dirty="0">
                <a:solidFill>
                  <a:schemeClr val="bg1"/>
                </a:solidFill>
                <a:latin typeface="Arial" charset="0"/>
                <a:ea typeface="新細明體" pitchFamily="18" charset="-120"/>
              </a:rPr>
              <a:t> ?</a:t>
            </a:r>
          </a:p>
        </p:txBody>
      </p:sp>
      <p:sp>
        <p:nvSpPr>
          <p:cNvPr id="12" name="文字方塊 11"/>
          <p:cNvSpPr txBox="1"/>
          <p:nvPr/>
        </p:nvSpPr>
        <p:spPr>
          <a:xfrm>
            <a:off x="73033" y="5903829"/>
            <a:ext cx="9036496" cy="600164"/>
          </a:xfrm>
          <a:prstGeom prst="rect">
            <a:avLst/>
          </a:prstGeom>
          <a:noFill/>
        </p:spPr>
        <p:txBody>
          <a:bodyPr wrap="square" rtlCol="0">
            <a:spAutoFit/>
          </a:bodyPr>
          <a:lstStyle/>
          <a:p>
            <a:r>
              <a:rPr lang="en-US" altLang="zh-TW" sz="1100" dirty="0" err="1"/>
              <a:t>Jishen</a:t>
            </a:r>
            <a:r>
              <a:rPr lang="en-US" altLang="zh-TW" sz="1100" dirty="0"/>
              <a:t> Zhang, </a:t>
            </a:r>
            <a:r>
              <a:rPr lang="en-US" altLang="zh-TW" sz="1100" dirty="0" err="1"/>
              <a:t>Haibo</a:t>
            </a:r>
            <a:r>
              <a:rPr lang="en-US" altLang="zh-TW" sz="1100" dirty="0"/>
              <a:t> Wang, Gong Zhang, Kian Hua Tan, </a:t>
            </a:r>
            <a:r>
              <a:rPr lang="en-US" altLang="zh-TW" sz="1100" dirty="0" err="1"/>
              <a:t>Satrio</a:t>
            </a:r>
            <a:r>
              <a:rPr lang="en-US" altLang="zh-TW" sz="1100" dirty="0"/>
              <a:t> </a:t>
            </a:r>
            <a:r>
              <a:rPr lang="en-US" altLang="zh-TW" sz="1100" dirty="0" err="1"/>
              <a:t>Wicaksono</a:t>
            </a:r>
            <a:r>
              <a:rPr lang="en-US" altLang="zh-TW" sz="1100" dirty="0"/>
              <a:t>, </a:t>
            </a:r>
            <a:r>
              <a:rPr lang="en-US" altLang="zh-TW" sz="1100" dirty="0" err="1"/>
              <a:t>Haiwen</a:t>
            </a:r>
            <a:r>
              <a:rPr lang="en-US" altLang="zh-TW" sz="1100" dirty="0"/>
              <a:t> Xu, Chao Wang, Yue Chen, Yan Liang, Charles Ci Wen Lim, Soon-</a:t>
            </a:r>
            <a:r>
              <a:rPr lang="en-US" altLang="zh-TW" sz="1100" dirty="0" err="1"/>
              <a:t>Fatt</a:t>
            </a:r>
            <a:r>
              <a:rPr lang="en-US" altLang="zh-TW" sz="1100" dirty="0"/>
              <a:t> Yoon, and Xiao Gong, "High-performance </a:t>
            </a:r>
            <a:r>
              <a:rPr lang="en-US" altLang="zh-TW" sz="1100" dirty="0" err="1"/>
              <a:t>InGaAs</a:t>
            </a:r>
            <a:r>
              <a:rPr lang="en-US" altLang="zh-TW" sz="1100" dirty="0"/>
              <a:t>/</a:t>
            </a:r>
            <a:r>
              <a:rPr lang="en-US" altLang="zh-TW" sz="1100" dirty="0" err="1"/>
              <a:t>InAlAs</a:t>
            </a:r>
            <a:r>
              <a:rPr lang="en-US" altLang="zh-TW" sz="1100" dirty="0"/>
              <a:t> single-photon avalanche diode with a triple-mesa structure for near-infrared photon detection," Opt. </a:t>
            </a:r>
            <a:r>
              <a:rPr lang="en-US" altLang="zh-TW" sz="1100" dirty="0" err="1"/>
              <a:t>Lett</a:t>
            </a:r>
            <a:r>
              <a:rPr lang="en-US" altLang="zh-TW" sz="1100" dirty="0"/>
              <a:t>. 46, 2670-2673,2021</a:t>
            </a:r>
            <a:endParaRPr lang="zh-TW" altLang="en-US" sz="1100" b="0" dirty="0"/>
          </a:p>
        </p:txBody>
      </p:sp>
      <p:pic>
        <p:nvPicPr>
          <p:cNvPr id="14" name="圖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51023" y="6012849"/>
            <a:ext cx="1876687" cy="781159"/>
          </a:xfrm>
          <a:prstGeom prst="rect">
            <a:avLst/>
          </a:prstGeom>
        </p:spPr>
      </p:pic>
      <p:pic>
        <p:nvPicPr>
          <p:cNvPr id="3" name="音訊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2899200495"/>
      </p:ext>
    </p:extLst>
  </p:cSld>
  <p:clrMapOvr>
    <a:masterClrMapping/>
  </p:clrMapOvr>
  <mc:AlternateContent xmlns:mc="http://schemas.openxmlformats.org/markup-compatibility/2006">
    <mc:Choice xmlns:p14="http://schemas.microsoft.com/office/powerpoint/2010/main" Requires="p14">
      <p:transition spd="slow" p14:dur="2000" advTm="19013">
        <p:cut/>
      </p:transition>
    </mc:Choice>
    <mc:Fallback>
      <p:transition spd="slow" advTm="19013">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down)">
                                      <p:cBhvr>
                                        <p:cTn id="11" dur="500"/>
                                        <p:tgtEl>
                                          <p:spTgt spid="27"/>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childTnLst>
                          </p:cTn>
                        </p:par>
                        <p:par>
                          <p:cTn id="16" fill="hold">
                            <p:stCondLst>
                              <p:cond delay="1000"/>
                            </p:stCondLst>
                            <p:childTnLst>
                              <p:par>
                                <p:cTn id="17" presetID="22" presetClass="entr" presetSubtype="4"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childTnLst>
                          </p:cTn>
                        </p:par>
                        <p:par>
                          <p:cTn id="20" fill="hold">
                            <p:stCondLst>
                              <p:cond delay="1500"/>
                            </p:stCondLst>
                            <p:childTnLst>
                              <p:par>
                                <p:cTn id="21" presetID="22" presetClass="entr" presetSubtype="4"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00"/>
                                        <p:tgtEl>
                                          <p:spTgt spid="32"/>
                                        </p:tgtEl>
                                      </p:cBhvr>
                                    </p:animEffect>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28"/>
                                        </p:tgtEl>
                                      </p:cBhvr>
                                    </p:animEffect>
                                    <p:set>
                                      <p:cBhvr>
                                        <p:cTn id="36" dur="1" fill="hold">
                                          <p:stCondLst>
                                            <p:cond delay="499"/>
                                          </p:stCondLst>
                                        </p:cTn>
                                        <p:tgtEl>
                                          <p:spTgt spid="28"/>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29"/>
                                        </p:tgtEl>
                                      </p:cBhvr>
                                    </p:animEffect>
                                    <p:set>
                                      <p:cBhvr>
                                        <p:cTn id="39" dur="1" fill="hold">
                                          <p:stCondLst>
                                            <p:cond delay="499"/>
                                          </p:stCondLst>
                                        </p:cTn>
                                        <p:tgtEl>
                                          <p:spTgt spid="29"/>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32"/>
                                        </p:tgtEl>
                                      </p:cBhvr>
                                    </p:animEffect>
                                    <p:set>
                                      <p:cBhvr>
                                        <p:cTn id="42" dur="1" fill="hold">
                                          <p:stCondLst>
                                            <p:cond delay="499"/>
                                          </p:stCondLst>
                                        </p:cTn>
                                        <p:tgtEl>
                                          <p:spTgt spid="32"/>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childTnLst>
                          </p:cTn>
                        </p:par>
                        <p:par>
                          <p:cTn id="46" fill="hold">
                            <p:stCondLst>
                              <p:cond delay="500"/>
                            </p:stCondLst>
                            <p:childTnLst>
                              <p:par>
                                <p:cTn id="47" presetID="26" presetClass="entr" presetSubtype="0" fill="hold" grpId="0" nodeType="after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362">
                                          <p:stCondLst>
                                            <p:cond delay="0"/>
                                          </p:stCondLst>
                                        </p:cTn>
                                        <p:tgtEl>
                                          <p:spTgt spid="34"/>
                                        </p:tgtEl>
                                      </p:cBhvr>
                                    </p:animEffect>
                                    <p:anim calcmode="lin" valueType="num">
                                      <p:cBhvr>
                                        <p:cTn id="50" dur="1139"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51" dur="415"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52" dur="415" tmFilter="0, 0; 0.125,0.2665; 0.25,0.4; 0.375,0.465; 0.5,0.5;  0.625,0.535; 0.75,0.6; 0.875,0.7335; 1,1">
                                          <p:stCondLst>
                                            <p:cond delay="415"/>
                                          </p:stCondLst>
                                        </p:cTn>
                                        <p:tgtEl>
                                          <p:spTgt spid="34"/>
                                        </p:tgtEl>
                                        <p:attrNameLst>
                                          <p:attrName>ppt_y</p:attrName>
                                        </p:attrNameLst>
                                      </p:cBhvr>
                                      <p:tavLst>
                                        <p:tav tm="0" fmla="#ppt_y-sin(pi*$)/9">
                                          <p:val>
                                            <p:fltVal val="0"/>
                                          </p:val>
                                        </p:tav>
                                        <p:tav tm="100000">
                                          <p:val>
                                            <p:fltVal val="1"/>
                                          </p:val>
                                        </p:tav>
                                      </p:tavLst>
                                    </p:anim>
                                    <p:anim calcmode="lin" valueType="num">
                                      <p:cBhvr>
                                        <p:cTn id="53" dur="207" tmFilter="0, 0; 0.125,0.2665; 0.25,0.4; 0.375,0.465; 0.5,0.5;  0.625,0.535; 0.75,0.6; 0.875,0.7335; 1,1">
                                          <p:stCondLst>
                                            <p:cond delay="828"/>
                                          </p:stCondLst>
                                        </p:cTn>
                                        <p:tgtEl>
                                          <p:spTgt spid="34"/>
                                        </p:tgtEl>
                                        <p:attrNameLst>
                                          <p:attrName>ppt_y</p:attrName>
                                        </p:attrNameLst>
                                      </p:cBhvr>
                                      <p:tavLst>
                                        <p:tav tm="0" fmla="#ppt_y-sin(pi*$)/27">
                                          <p:val>
                                            <p:fltVal val="0"/>
                                          </p:val>
                                        </p:tav>
                                        <p:tav tm="100000">
                                          <p:val>
                                            <p:fltVal val="1"/>
                                          </p:val>
                                        </p:tav>
                                      </p:tavLst>
                                    </p:anim>
                                    <p:anim calcmode="lin" valueType="num">
                                      <p:cBhvr>
                                        <p:cTn id="54" dur="103" tmFilter="0, 0; 0.125,0.2665; 0.25,0.4; 0.375,0.465; 0.5,0.5;  0.625,0.535; 0.75,0.6; 0.875,0.7335; 1,1">
                                          <p:stCondLst>
                                            <p:cond delay="1035"/>
                                          </p:stCondLst>
                                        </p:cTn>
                                        <p:tgtEl>
                                          <p:spTgt spid="34"/>
                                        </p:tgtEl>
                                        <p:attrNameLst>
                                          <p:attrName>ppt_y</p:attrName>
                                        </p:attrNameLst>
                                      </p:cBhvr>
                                      <p:tavLst>
                                        <p:tav tm="0" fmla="#ppt_y-sin(pi*$)/81">
                                          <p:val>
                                            <p:fltVal val="0"/>
                                          </p:val>
                                        </p:tav>
                                        <p:tav tm="100000">
                                          <p:val>
                                            <p:fltVal val="1"/>
                                          </p:val>
                                        </p:tav>
                                      </p:tavLst>
                                    </p:anim>
                                    <p:animScale>
                                      <p:cBhvr>
                                        <p:cTn id="55" dur="16">
                                          <p:stCondLst>
                                            <p:cond delay="406"/>
                                          </p:stCondLst>
                                        </p:cTn>
                                        <p:tgtEl>
                                          <p:spTgt spid="34"/>
                                        </p:tgtEl>
                                      </p:cBhvr>
                                      <p:to x="100000" y="60000"/>
                                    </p:animScale>
                                    <p:animScale>
                                      <p:cBhvr>
                                        <p:cTn id="56" dur="104" decel="50000">
                                          <p:stCondLst>
                                            <p:cond delay="423"/>
                                          </p:stCondLst>
                                        </p:cTn>
                                        <p:tgtEl>
                                          <p:spTgt spid="34"/>
                                        </p:tgtEl>
                                      </p:cBhvr>
                                      <p:to x="100000" y="100000"/>
                                    </p:animScale>
                                    <p:animScale>
                                      <p:cBhvr>
                                        <p:cTn id="57" dur="16">
                                          <p:stCondLst>
                                            <p:cond delay="820"/>
                                          </p:stCondLst>
                                        </p:cTn>
                                        <p:tgtEl>
                                          <p:spTgt spid="34"/>
                                        </p:tgtEl>
                                      </p:cBhvr>
                                      <p:to x="100000" y="80000"/>
                                    </p:animScale>
                                    <p:animScale>
                                      <p:cBhvr>
                                        <p:cTn id="58" dur="104" decel="50000">
                                          <p:stCondLst>
                                            <p:cond delay="836"/>
                                          </p:stCondLst>
                                        </p:cTn>
                                        <p:tgtEl>
                                          <p:spTgt spid="34"/>
                                        </p:tgtEl>
                                      </p:cBhvr>
                                      <p:to x="100000" y="100000"/>
                                    </p:animScale>
                                    <p:animScale>
                                      <p:cBhvr>
                                        <p:cTn id="59" dur="16">
                                          <p:stCondLst>
                                            <p:cond delay="1026"/>
                                          </p:stCondLst>
                                        </p:cTn>
                                        <p:tgtEl>
                                          <p:spTgt spid="34"/>
                                        </p:tgtEl>
                                      </p:cBhvr>
                                      <p:to x="100000" y="90000"/>
                                    </p:animScale>
                                    <p:animScale>
                                      <p:cBhvr>
                                        <p:cTn id="60" dur="104" decel="50000">
                                          <p:stCondLst>
                                            <p:cond delay="1042"/>
                                          </p:stCondLst>
                                        </p:cTn>
                                        <p:tgtEl>
                                          <p:spTgt spid="34"/>
                                        </p:tgtEl>
                                      </p:cBhvr>
                                      <p:to x="100000" y="100000"/>
                                    </p:animScale>
                                    <p:animScale>
                                      <p:cBhvr>
                                        <p:cTn id="61" dur="16">
                                          <p:stCondLst>
                                            <p:cond delay="1130"/>
                                          </p:stCondLst>
                                        </p:cTn>
                                        <p:tgtEl>
                                          <p:spTgt spid="34"/>
                                        </p:tgtEl>
                                      </p:cBhvr>
                                      <p:to x="100000" y="95000"/>
                                    </p:animScale>
                                    <p:animScale>
                                      <p:cBhvr>
                                        <p:cTn id="62" dur="104" decel="50000">
                                          <p:stCondLst>
                                            <p:cond delay="1146"/>
                                          </p:stCondLst>
                                        </p:cTn>
                                        <p:tgtEl>
                                          <p:spTgt spid="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3"/>
                </p:tgtEl>
              </p:cMediaNode>
            </p:audio>
          </p:childTnLst>
        </p:cTn>
      </p:par>
    </p:tnLst>
    <p:bldLst>
      <p:bldP spid="27" grpId="0" animBg="1"/>
      <p:bldP spid="27" grpId="1" animBg="1"/>
      <p:bldP spid="29" grpId="0" animBg="1"/>
      <p:bldP spid="29" grpId="1" animBg="1"/>
      <p:bldP spid="32" grpId="0" animBg="1"/>
      <p:bldP spid="32" grpId="1" animBg="1"/>
      <p:bldP spid="33" grpId="0" animBg="1"/>
      <p:bldP spid="33" grpId="1" animBg="1"/>
      <p:bldP spid="34" grpId="0" animBg="1"/>
    </p:bldLst>
  </p:timing>
  <p:extLst>
    <p:ext uri="{3A86A75C-4F4B-4683-9AE1-C65F6400EC91}">
      <p14:laserTraceLst xmlns:p14="http://schemas.microsoft.com/office/powerpoint/2010/main">
        <p14:tracePtLst>
          <p14:tracePt t="448" x="3962400" y="5162550"/>
          <p14:tracePt t="469" x="3956050" y="5162550"/>
          <p14:tracePt t="477" x="3943350" y="5149850"/>
          <p14:tracePt t="509" x="3943350" y="5143500"/>
          <p14:tracePt t="533" x="3937000" y="5143500"/>
          <p14:tracePt t="536" x="3924300" y="5137150"/>
          <p14:tracePt t="549" x="3924300" y="5130800"/>
          <p14:tracePt t="585" x="3873500" y="5060950"/>
          <p14:tracePt t="600" x="3829050" y="4997450"/>
          <p14:tracePt t="616" x="3702050" y="4826000"/>
          <p14:tracePt t="634" x="3422650" y="4470400"/>
          <p14:tracePt t="656" x="2984500" y="4013200"/>
          <p14:tracePt t="667" x="2787650" y="3816350"/>
          <p14:tracePt t="684" x="2635250" y="3638550"/>
          <p14:tracePt t="701" x="2501900" y="3479800"/>
          <p14:tracePt t="716" x="2393950" y="3327400"/>
          <p14:tracePt t="737" x="2286000" y="3162300"/>
          <p14:tracePt t="753" x="2228850" y="3073400"/>
          <p14:tracePt t="768" x="2209800" y="3035300"/>
          <p14:tracePt t="784" x="2209800" y="3009900"/>
          <p14:tracePt t="801" x="2209800" y="2997200"/>
          <p14:tracePt t="817" x="2209800" y="2990850"/>
          <p14:tracePt t="836" x="2197100" y="2971800"/>
          <p14:tracePt t="867" x="2184400" y="2946400"/>
          <p14:tracePt t="884" x="2184400" y="2921000"/>
          <p14:tracePt t="901" x="2197100" y="2863850"/>
          <p14:tracePt t="918" x="2228850" y="2800350"/>
          <p14:tracePt t="935" x="2254250" y="2730500"/>
          <p14:tracePt t="951" x="2266950" y="2660650"/>
          <p14:tracePt t="967" x="2286000" y="2628900"/>
          <p14:tracePt t="984" x="2298700" y="2609850"/>
          <p14:tracePt t="1002" x="2298700" y="2584450"/>
          <p14:tracePt t="1318" x="2317750" y="2552700"/>
          <p14:tracePt t="1334" x="2362200" y="2520950"/>
          <p14:tracePt t="1353" x="2393950" y="2501900"/>
          <p14:tracePt t="1369" x="2406650" y="2495550"/>
          <p14:tracePt t="1819" x="2565400" y="2501900"/>
          <p14:tracePt t="1836" x="2743200" y="2546350"/>
          <p14:tracePt t="1853" x="2876550" y="2546350"/>
          <p14:tracePt t="1868" x="2965450" y="2546350"/>
          <p14:tracePt t="1884" x="3003550" y="2552700"/>
          <p14:tracePt t="1901" x="3009900" y="2559050"/>
          <p14:tracePt t="2251" x="3168650" y="2628900"/>
          <p14:tracePt t="2271" x="3441700" y="2679700"/>
          <p14:tracePt t="2287" x="3670300" y="2679700"/>
          <p14:tracePt t="2301" x="3848100" y="2679700"/>
          <p14:tracePt t="2311" x="4000500" y="2679700"/>
          <p14:tracePt t="2318" x="4038600" y="2679700"/>
          <p14:tracePt t="2334" x="4140200" y="2679700"/>
          <p14:tracePt t="2351" x="4165600" y="2679700"/>
          <p14:tracePt t="2367" x="4178300" y="2686050"/>
          <p14:tracePt t="2402" x="4184650" y="2692400"/>
          <p14:tracePt t="2421" x="4210050" y="2705100"/>
          <p14:tracePt t="2437" x="4222750" y="2711450"/>
          <p14:tracePt t="2501" x="4222750" y="2717800"/>
          <p14:tracePt t="2520" x="4210050" y="2768600"/>
          <p14:tracePt t="2535" x="4197350" y="2774950"/>
          <p14:tracePt t="2552" x="4184650" y="2781300"/>
          <p14:tracePt t="2754" x="4191000" y="2787650"/>
          <p14:tracePt t="2768" x="4273550" y="2787650"/>
          <p14:tracePt t="2787" x="4406900" y="2774950"/>
          <p14:tracePt t="2797" x="4533900" y="2736850"/>
          <p14:tracePt t="2811" x="4667250" y="2705100"/>
          <p14:tracePt t="2822" x="4762500" y="2654300"/>
          <p14:tracePt t="2833" x="4838700" y="2603500"/>
          <p14:tracePt t="2849" x="4914900" y="2546350"/>
          <p14:tracePt t="2867" x="4972050" y="2508250"/>
          <p14:tracePt t="2884" x="5010150" y="2489200"/>
          <p14:tracePt t="2900" x="5029200" y="2470150"/>
          <p14:tracePt t="2918" x="5086350" y="2432050"/>
          <p14:tracePt t="2933" x="5118100" y="2419350"/>
          <p14:tracePt t="2951" x="5130800" y="2419350"/>
          <p14:tracePt t="3000" x="5143500" y="2419350"/>
          <p14:tracePt t="3030" x="5187950" y="2419350"/>
          <p14:tracePt t="3045" x="5232400" y="2406650"/>
          <p14:tracePt t="3062" x="5353050" y="2374900"/>
          <p14:tracePt t="3075" x="5403850" y="2343150"/>
          <p14:tracePt t="3092" x="5499100" y="2279650"/>
          <p14:tracePt t="3106" x="5562600" y="2235200"/>
          <p14:tracePt t="3116" x="5632450" y="2190750"/>
          <p14:tracePt t="3135" x="5753100" y="2114550"/>
          <p14:tracePt t="3153" x="5949950" y="1987550"/>
          <p14:tracePt t="3169" x="6070600" y="1892300"/>
          <p14:tracePt t="3187" x="6146800" y="1847850"/>
          <p14:tracePt t="3201" x="6172200" y="1828800"/>
          <p14:tracePt t="3217" x="6178550" y="1822450"/>
          <p14:tracePt t="3270" x="6184900" y="1816100"/>
          <p14:tracePt t="3284" x="6210300" y="1803400"/>
          <p14:tracePt t="3297" x="6229350" y="1790700"/>
          <p14:tracePt t="3310" x="6248400" y="1778000"/>
          <p14:tracePt t="3334" x="6286500" y="1752600"/>
          <p14:tracePt t="3351" x="6292850" y="1746250"/>
          <p14:tracePt t="3992" x="6261100" y="1765300"/>
          <p14:tracePt t="4003" x="6223000" y="1790700"/>
          <p14:tracePt t="4018" x="6178550" y="1809750"/>
          <p14:tracePt t="4035" x="6153150" y="1828800"/>
          <p14:tracePt t="4051" x="6121400" y="1847850"/>
          <p14:tracePt t="4082" x="5956300" y="1955800"/>
          <p14:tracePt t="4117" x="5651500" y="2159000"/>
          <p14:tracePt t="4150" x="5130800" y="2349500"/>
          <p14:tracePt t="4166" x="4781550" y="2457450"/>
          <p14:tracePt t="4185" x="4362450" y="2552700"/>
          <p14:tracePt t="4202" x="4203700" y="2622550"/>
          <p14:tracePt t="4219" x="4159250" y="2647950"/>
          <p14:tracePt t="4274" x="4127500" y="2647950"/>
          <p14:tracePt t="4287" x="4095750" y="2673350"/>
          <p14:tracePt t="4302" x="4032250" y="2705100"/>
          <p14:tracePt t="4312" x="3975100" y="2749550"/>
          <p14:tracePt t="4323" x="3886200" y="2787650"/>
          <p14:tracePt t="4332" x="3822700" y="2819400"/>
          <p14:tracePt t="4351" x="3606800" y="2876550"/>
          <p14:tracePt t="4367" x="3517900" y="2895600"/>
          <p14:tracePt t="4384" x="3486150" y="2895600"/>
          <p14:tracePt t="4401" x="3460750" y="2895600"/>
          <p14:tracePt t="4418" x="3429000" y="2895600"/>
          <p14:tracePt t="4434" x="3416300" y="2889250"/>
          <p14:tracePt t="4455" x="3378200" y="2889250"/>
          <p14:tracePt t="4461" x="3371850" y="2889250"/>
          <p14:tracePt t="4467" x="3365500" y="2882900"/>
          <p14:tracePt t="4483" x="3352800" y="2882900"/>
          <p14:tracePt t="4501" x="3340100" y="2882900"/>
          <p14:tracePt t="4644" x="3333750" y="2882900"/>
          <p14:tracePt t="4659" x="3333750" y="2921000"/>
          <p14:tracePt t="4670" x="3321050" y="2946400"/>
          <p14:tracePt t="4684" x="3302000" y="2978150"/>
          <p14:tracePt t="4701" x="3270250" y="3028950"/>
          <p14:tracePt t="4714" x="3232150" y="3079750"/>
          <p14:tracePt t="4732" x="3105150" y="3162300"/>
          <p14:tracePt t="4749" x="2851150" y="3251200"/>
          <p14:tracePt t="4767" x="2590800" y="3321050"/>
          <p14:tracePt t="4784" x="2241550" y="3390900"/>
          <p14:tracePt t="4798" x="2089150" y="3403600"/>
          <p14:tracePt t="4810" x="1968500" y="3403600"/>
          <p14:tracePt t="4822" x="1885950" y="3384550"/>
          <p14:tracePt t="4833" x="1816100" y="3327400"/>
          <p14:tracePt t="4853" x="1752600" y="3244850"/>
          <p14:tracePt t="4869" x="1727200" y="3194050"/>
          <p14:tracePt t="4883" x="1714500" y="3162300"/>
          <p14:tracePt t="4900" x="1714500" y="3111500"/>
          <p14:tracePt t="4915" x="1727200" y="3060700"/>
          <p14:tracePt t="4936" x="1790700" y="2927350"/>
          <p14:tracePt t="4954" x="1873250" y="2800350"/>
          <p14:tracePt t="4968" x="1968500" y="2667000"/>
          <p14:tracePt t="4986" x="2057400" y="2546350"/>
          <p14:tracePt t="5002" x="2076450" y="2520950"/>
          <p14:tracePt t="5018" x="2089150" y="2514600"/>
          <p14:tracePt t="5035" x="2120900" y="2508250"/>
          <p14:tracePt t="5053" x="2197100" y="2501900"/>
          <p14:tracePt t="5070" x="2393950" y="2501900"/>
          <p14:tracePt t="5084" x="2571750" y="2501900"/>
          <p14:tracePt t="5099" x="2838450" y="2501900"/>
          <p14:tracePt t="5115" x="3124200" y="2501900"/>
          <p14:tracePt t="5132" x="3302000" y="2520950"/>
          <p14:tracePt t="5149" x="3422650" y="2559050"/>
          <p14:tracePt t="5169" x="3479800" y="2603500"/>
          <p14:tracePt t="5182" x="3549650" y="2673350"/>
          <p14:tracePt t="5201" x="3606800" y="2755900"/>
          <p14:tracePt t="5218" x="3632200" y="2819400"/>
          <p14:tracePt t="5239" x="3651250" y="2895600"/>
          <p14:tracePt t="5253" x="3657600" y="2959100"/>
          <p14:tracePt t="5265" x="3657600" y="2997200"/>
          <p14:tracePt t="5282" x="3613150" y="3086100"/>
          <p14:tracePt t="5298" x="3543300" y="3175000"/>
          <p14:tracePt t="5314" x="3448050" y="3251200"/>
          <p14:tracePt t="5331" x="3333750" y="3333750"/>
          <p14:tracePt t="5349" x="3200400" y="3397250"/>
          <p14:tracePt t="5366" x="3016250" y="3429000"/>
          <p14:tracePt t="5382" x="2838450" y="3429000"/>
          <p14:tracePt t="5399" x="2628900" y="3365500"/>
          <p14:tracePt t="5416" x="2425700" y="3295650"/>
          <p14:tracePt t="5432" x="2266950" y="3213100"/>
          <p14:tracePt t="5452" x="2171700" y="3143250"/>
          <p14:tracePt t="5468" x="2120900" y="3086100"/>
          <p14:tracePt t="5483" x="2089150" y="3028950"/>
          <p14:tracePt t="5502" x="2038350" y="2882900"/>
          <p14:tracePt t="5519" x="2019300" y="2794000"/>
          <p14:tracePt t="5534" x="2019300" y="2724150"/>
          <p14:tracePt t="5553" x="2019300" y="2647950"/>
          <p14:tracePt t="5569" x="2025650" y="2590800"/>
          <p14:tracePt t="5583" x="2044700" y="2552700"/>
          <p14:tracePt t="5600" x="2089150" y="2495550"/>
          <p14:tracePt t="5615" x="2133600" y="2457450"/>
          <p14:tracePt t="5632" x="2203450" y="2413000"/>
          <p14:tracePt t="5648" x="2349500" y="2362200"/>
          <p14:tracePt t="5664" x="2571750" y="2305050"/>
          <p14:tracePt t="5682" x="2921000" y="2279650"/>
          <p14:tracePt t="5699" x="3181350" y="2266950"/>
          <p14:tracePt t="5715" x="3359150" y="2266950"/>
          <p14:tracePt t="5732" x="3454400" y="2266950"/>
          <p14:tracePt t="5749" x="3505200" y="2273300"/>
          <p14:tracePt t="5766" x="3587750" y="2330450"/>
          <p14:tracePt t="5781" x="3644900" y="2368550"/>
          <p14:tracePt t="5783" x="3663950" y="2400300"/>
          <p14:tracePt t="5799" x="3752850" y="2527300"/>
          <p14:tracePt t="5815" x="3835400" y="2730500"/>
          <p14:tracePt t="5832" x="3854450" y="2844800"/>
          <p14:tracePt t="5849" x="3854450" y="2946400"/>
          <p14:tracePt t="5865" x="3829050" y="3054350"/>
          <p14:tracePt t="5881" x="3759200" y="3181350"/>
          <p14:tracePt t="5897" x="3638550" y="3302000"/>
          <p14:tracePt t="5915" x="3492500" y="3409950"/>
          <p14:tracePt t="5934" x="3257550" y="3492500"/>
          <p14:tracePt t="5951" x="3060700" y="3517900"/>
          <p14:tracePt t="5967" x="2825750" y="3517900"/>
          <p14:tracePt t="5983" x="2501900" y="3454400"/>
          <p14:tracePt t="5999" x="2292350" y="3422650"/>
          <p14:tracePt t="6016" x="2152650" y="3397250"/>
          <p14:tracePt t="6032" x="2127250" y="3378200"/>
          <p14:tracePt t="6049" x="2095500" y="3346450"/>
          <p14:tracePt t="6068" x="2032000" y="3263900"/>
          <p14:tracePt t="6084" x="1949450" y="3124200"/>
          <p14:tracePt t="6102" x="1822450" y="2940050"/>
          <p14:tracePt t="6119" x="1758950" y="2844800"/>
          <p14:tracePt t="6134" x="1752600" y="2800350"/>
          <p14:tracePt t="6151" x="1752600" y="2749550"/>
          <p14:tracePt t="6168" x="1816100" y="2635250"/>
          <p14:tracePt t="6183" x="1879600" y="2546350"/>
          <p14:tracePt t="6201" x="2038350" y="2406650"/>
          <p14:tracePt t="6219" x="2241550" y="2279650"/>
          <p14:tracePt t="6234" x="2444750" y="2190750"/>
          <p14:tracePt t="6250" x="2635250" y="2152650"/>
          <p14:tracePt t="6269" x="2781300" y="2152650"/>
          <p14:tracePt t="6282" x="2851150" y="2159000"/>
          <p14:tracePt t="6302" x="2946400" y="2222500"/>
          <p14:tracePt t="6309" x="2965450" y="2241550"/>
          <p14:tracePt t="6317" x="2990850" y="2266950"/>
          <p14:tracePt t="6332" x="3028950" y="2330450"/>
          <p14:tracePt t="6352" x="3060700" y="2393950"/>
          <p14:tracePt t="6367" x="3060700" y="2413000"/>
          <p14:tracePt t="6383" x="3067050" y="2425700"/>
          <p14:tracePt t="6688" x="3124200" y="2457450"/>
          <p14:tracePt t="6700" x="3232150" y="2489200"/>
          <p14:tracePt t="6717" x="3467100" y="2552700"/>
          <p14:tracePt t="6734" x="3905250" y="2667000"/>
          <p14:tracePt t="6769" x="4660900" y="2838450"/>
          <p14:tracePt t="6802" x="5429250" y="3028950"/>
          <p14:tracePt t="6834" x="5994400" y="3187700"/>
          <p14:tracePt t="6844" x="6165850" y="3238500"/>
          <p14:tracePt t="6855" x="6254750" y="3257550"/>
          <p14:tracePt t="6867" x="6337300" y="3295650"/>
          <p14:tracePt t="6883" x="6419850" y="3327400"/>
          <p14:tracePt t="6897" x="6457950" y="3333750"/>
          <p14:tracePt t="6916" x="6502400" y="3352800"/>
          <p14:tracePt t="6932" x="6515100" y="3359150"/>
          <p14:tracePt t="6991" x="6521450" y="3359150"/>
          <p14:tracePt t="7003" x="6540500" y="3365500"/>
          <p14:tracePt t="7017" x="6559550" y="3371850"/>
          <p14:tracePt t="7031" x="6584950" y="3390900"/>
          <p14:tracePt t="7050" x="6597650" y="3390900"/>
          <p14:tracePt t="7110" x="6597650" y="3409950"/>
          <p14:tracePt t="7121" x="6553200" y="3422650"/>
          <p14:tracePt t="7126" x="6534150" y="3429000"/>
          <p14:tracePt t="7133" x="6470650" y="3448050"/>
          <p14:tracePt t="7135" x="6445250" y="3454400"/>
          <p14:tracePt t="7140" x="6419850" y="3467100"/>
          <p14:tracePt t="7146" x="6381750" y="3479800"/>
          <p14:tracePt t="7165" x="6229350" y="3536950"/>
          <p14:tracePt t="7181" x="6121400" y="3600450"/>
          <p14:tracePt t="7198" x="6000750" y="3670300"/>
          <p14:tracePt t="7213" x="5918200" y="3721100"/>
          <p14:tracePt t="7216" x="5886450" y="3733800"/>
          <p14:tracePt t="7231" x="5829300" y="3752850"/>
          <p14:tracePt t="7251" x="5734050" y="3778250"/>
          <p14:tracePt t="7264" x="5664200" y="3778250"/>
          <p14:tracePt t="7276" x="5499100" y="3759200"/>
          <p14:tracePt t="7287" x="5321300" y="3714750"/>
          <p14:tracePt t="7303" x="5080000" y="3644900"/>
          <p14:tracePt t="7315" x="4953000" y="3613150"/>
          <p14:tracePt t="7319" x="4940300" y="3600450"/>
          <p14:tracePt t="7330" x="4921250" y="3581400"/>
          <p14:tracePt t="7346" x="4895850" y="3549650"/>
          <p14:tracePt t="7364" x="4889500" y="3492500"/>
          <p14:tracePt t="7380" x="4889500" y="3365500"/>
          <p14:tracePt t="7396" x="4889500" y="3225800"/>
          <p14:tracePt t="7415" x="4927600" y="3105150"/>
          <p14:tracePt t="7430" x="4972050" y="3048000"/>
          <p14:tracePt t="7446" x="5086350" y="2984500"/>
          <p14:tracePt t="7466" x="5334000" y="2914650"/>
          <p14:tracePt t="7481" x="5588000" y="2863850"/>
          <p14:tracePt t="7498" x="5848350" y="2825750"/>
          <p14:tracePt t="7514" x="6038850" y="2825750"/>
          <p14:tracePt t="7533" x="6184900" y="2851150"/>
          <p14:tracePt t="7550" x="6248400" y="2895600"/>
          <p14:tracePt t="7567" x="6292850" y="2952750"/>
          <p14:tracePt t="7584" x="6318250" y="3086100"/>
          <p14:tracePt t="7600" x="6324600" y="3206750"/>
          <p14:tracePt t="7619" x="6292850" y="3549650"/>
          <p14:tracePt t="7631" x="6223000" y="3733800"/>
          <p14:tracePt t="7648" x="6121400" y="3917950"/>
          <p14:tracePt t="7667" x="6026150" y="4025900"/>
          <p14:tracePt t="7682" x="5956300" y="4051300"/>
          <p14:tracePt t="7697" x="5861050" y="4057650"/>
          <p14:tracePt t="7716" x="5708650" y="4057650"/>
          <p14:tracePt t="7732" x="5537200" y="4019550"/>
          <p14:tracePt t="7750" x="5334000" y="3968750"/>
          <p14:tracePt t="7766" x="5238750" y="3937000"/>
          <p14:tracePt t="7783" x="5194300" y="3905250"/>
          <p14:tracePt t="7797" x="5168900" y="3886200"/>
          <p14:tracePt t="7814" x="5156200" y="3867150"/>
          <p14:tracePt t="7816" x="5149850" y="3848100"/>
          <p14:tracePt t="7832" x="5130800" y="3829050"/>
          <p14:tracePt t="7850" x="5124450" y="3797300"/>
          <p14:tracePt t="7866" x="5124450" y="3733800"/>
          <p14:tracePt t="7882" x="5156200" y="3657600"/>
          <p14:tracePt t="7900" x="5314950" y="3511550"/>
          <p14:tracePt t="7914" x="5461000" y="3397250"/>
          <p14:tracePt t="7932" x="5715000" y="3232150"/>
          <p14:tracePt t="7947" x="5880100" y="3181350"/>
          <p14:tracePt t="7964" x="5956300" y="3181350"/>
          <p14:tracePt t="7981" x="5994400" y="3181350"/>
          <p14:tracePt t="7998" x="6032500" y="3206750"/>
          <p14:tracePt t="8015" x="6070600" y="3257550"/>
          <p14:tracePt t="8030" x="6089650" y="3302000"/>
          <p14:tracePt t="8049" x="6089650" y="3340100"/>
          <p14:tracePt t="8067" x="6089650" y="3390900"/>
          <p14:tracePt t="8082" x="6089650" y="3441700"/>
          <p14:tracePt t="8100" x="6076950" y="3498850"/>
          <p14:tracePt t="8117" x="6057900" y="3556000"/>
          <p14:tracePt t="8132" x="6051550" y="3594100"/>
          <p14:tracePt t="8151" x="6045200" y="3644900"/>
          <p14:tracePt t="8166" x="6032500" y="3683000"/>
          <p14:tracePt t="8183" x="6007100" y="3746500"/>
          <p14:tracePt t="8200" x="5943600" y="3816350"/>
          <p14:tracePt t="8215" x="5905500" y="3835400"/>
          <p14:tracePt t="8229" x="5854700" y="3841750"/>
          <p14:tracePt t="8247" x="5759450" y="3841750"/>
          <p14:tracePt t="8267" x="5543550" y="3790950"/>
          <p14:tracePt t="8284" x="5295900" y="3702050"/>
          <p14:tracePt t="8300" x="5194300" y="3638550"/>
          <p14:tracePt t="8316" x="5162550" y="3613150"/>
          <p14:tracePt t="8331" x="5162550" y="3581400"/>
          <p14:tracePt t="8343" x="5162550" y="3536950"/>
          <p14:tracePt t="8354" x="5213350" y="3486150"/>
          <p14:tracePt t="8364" x="5257800" y="3435350"/>
          <p14:tracePt t="8379" x="5397500" y="3340100"/>
          <p14:tracePt t="8397" x="5556250" y="3238500"/>
          <p14:tracePt t="8414" x="5753100" y="3175000"/>
          <p14:tracePt t="8430" x="5867400" y="3149600"/>
          <p14:tracePt t="8448" x="5930900" y="3149600"/>
          <p14:tracePt t="8464" x="5956300" y="3149600"/>
          <p14:tracePt t="8480" x="5981700" y="3194050"/>
          <p14:tracePt t="8496" x="5988050" y="3270250"/>
          <p14:tracePt t="8514" x="5988050" y="3416300"/>
          <p14:tracePt t="8533" x="5937250" y="3594100"/>
          <p14:tracePt t="8550" x="5867400" y="3721100"/>
          <p14:tracePt t="8566" x="5784850" y="3810000"/>
          <p14:tracePt t="8582" x="5708650" y="3860800"/>
          <p14:tracePt t="8601" x="5651500" y="3892550"/>
          <p14:tracePt t="8614" x="5626100" y="3905250"/>
          <p14:tracePt t="8631" x="5613400" y="3905250"/>
          <p14:tracePt t="9477" x="5600700" y="3905250"/>
          <p14:tracePt t="9504" x="5588000" y="3917950"/>
          <p14:tracePt t="9590" x="5588000" y="3924300"/>
          <p14:tracePt t="9615" x="5581650" y="3924300"/>
          <p14:tracePt t="9822" x="5575300" y="3930650"/>
          <p14:tracePt t="9835" x="5568950" y="3937000"/>
          <p14:tracePt t="9857" x="5556250" y="3949700"/>
          <p14:tracePt t="9876" x="5543550" y="3956050"/>
          <p14:tracePt t="9909" x="5537200" y="3968750"/>
          <p14:tracePt t="9950" x="5530850" y="3975100"/>
          <p14:tracePt t="11846" x="5505450" y="3981450"/>
          <p14:tracePt t="11857" x="5461000" y="3975100"/>
          <p14:tracePt t="11871" x="5416550" y="3943350"/>
          <p14:tracePt t="11884" x="5365750" y="3905250"/>
          <p14:tracePt t="11896" x="5289550" y="3854450"/>
          <p14:tracePt t="11912" x="5149850" y="3759200"/>
          <p14:tracePt t="11929" x="4991100" y="3663950"/>
          <p14:tracePt t="11962" x="4476750" y="3441700"/>
          <p14:tracePt t="11995" x="3790950" y="3175000"/>
          <p14:tracePt t="12030" x="3282950" y="3041650"/>
          <p14:tracePt t="12047" x="3213100" y="3016250"/>
          <p14:tracePt t="12064" x="3206750" y="3016250"/>
          <p14:tracePt t="12098" x="3194050" y="3003550"/>
          <p14:tracePt t="12113" x="3175000" y="2990850"/>
          <p14:tracePt t="12131" x="3143250" y="2946400"/>
          <p14:tracePt t="12144" x="3124200" y="2927350"/>
          <p14:tracePt t="12162" x="3079750" y="2882900"/>
          <p14:tracePt t="12181" x="3048000" y="2857500"/>
          <p14:tracePt t="12199" x="2978150" y="2819400"/>
          <p14:tracePt t="12213" x="2940050" y="2787650"/>
          <p14:tracePt t="12232" x="2882900" y="2749550"/>
          <p14:tracePt t="12245" x="2838450" y="2724150"/>
          <p14:tracePt t="12263" x="2736850" y="2698750"/>
          <p14:tracePt t="12283" x="2660650" y="2667000"/>
          <p14:tracePt t="12301" x="2584450" y="2647950"/>
          <p14:tracePt t="12313" x="2565400" y="2635250"/>
          <p14:tracePt t="12318" x="2552700" y="2635250"/>
          <p14:tracePt t="12331" x="2533650" y="2622550"/>
          <p14:tracePt t="12348" x="2489200" y="2609850"/>
          <p14:tracePt t="12365" x="2451100" y="2609850"/>
          <p14:tracePt t="12382" x="2419350" y="2597150"/>
          <p14:tracePt t="12399" x="2387600" y="2584450"/>
          <p14:tracePt t="12415" x="2368550" y="2584450"/>
          <p14:tracePt t="12431" x="2336800" y="2584450"/>
          <p14:tracePt t="12447" x="2305050" y="2584450"/>
          <p14:tracePt t="12462" x="2273300" y="2584450"/>
          <p14:tracePt t="12480" x="2222500" y="2584450"/>
          <p14:tracePt t="12495" x="2178050" y="2597150"/>
          <p14:tracePt t="12515" x="2120900" y="2609850"/>
          <p14:tracePt t="12532" x="2082800" y="2609850"/>
          <p14:tracePt t="12547" x="2076450" y="2609850"/>
          <p14:tracePt t="12587" x="2063750" y="2609850"/>
          <p14:tracePt t="12635" x="2044700" y="2609850"/>
          <p14:tracePt t="12942" x="2070100" y="2609850"/>
          <p14:tracePt t="12955" x="2133600" y="2622550"/>
          <p14:tracePt t="12967" x="2228850" y="2654300"/>
          <p14:tracePt t="12983" x="2317750" y="2673350"/>
          <p14:tracePt t="12998" x="2514600" y="2679700"/>
          <p14:tracePt t="13027" x="2736850" y="2679700"/>
          <p14:tracePt t="13060" x="2946400" y="2743200"/>
          <p14:tracePt t="13094" x="3048000" y="2768600"/>
          <p14:tracePt t="13112" x="3086100" y="2787650"/>
          <p14:tracePt t="13130" x="3098800" y="2794000"/>
          <p14:tracePt t="13147" x="3105150" y="2794000"/>
          <p14:tracePt t="13187" x="3111500" y="2806700"/>
          <p14:tracePt t="13237" x="3111500" y="2813050"/>
          <p14:tracePt t="13248" x="3098800" y="2819400"/>
          <p14:tracePt t="13254" x="3060700" y="2825750"/>
          <p14:tracePt t="13270" x="3003550" y="2838450"/>
          <p14:tracePt t="13285" x="2978150" y="2844800"/>
          <p14:tracePt t="13295" x="2965450" y="2844800"/>
          <p14:tracePt t="13427" x="2984500" y="2857500"/>
          <p14:tracePt t="13430" x="3003550" y="2857500"/>
          <p14:tracePt t="13446" x="3098800" y="2876550"/>
          <p14:tracePt t="13464" x="3194050" y="2908300"/>
          <p14:tracePt t="13479" x="3238500" y="2921000"/>
          <p14:tracePt t="13497" x="3295650" y="2946400"/>
          <p14:tracePt t="13514" x="3327400" y="2965450"/>
          <p14:tracePt t="13531" x="3333750" y="2971800"/>
          <p14:tracePt t="13565" x="3333750" y="2997200"/>
          <p14:tracePt t="13580" x="3321050" y="3009900"/>
          <p14:tracePt t="13595" x="3276600" y="3035300"/>
          <p14:tracePt t="13611" x="3136900" y="3092450"/>
          <p14:tracePt t="13626" x="3022600" y="3117850"/>
          <p14:tracePt t="13643" x="2749550" y="3181350"/>
          <p14:tracePt t="13661" x="2470150" y="3181350"/>
          <p14:tracePt t="13678" x="2266950" y="3175000"/>
          <p14:tracePt t="13694" x="2133600" y="3149600"/>
          <p14:tracePt t="13711" x="2000250" y="3086100"/>
          <p14:tracePt t="13731" x="1955800" y="3054350"/>
          <p14:tracePt t="13747" x="1924050" y="3003550"/>
          <p14:tracePt t="13761" x="1924050" y="2984500"/>
          <p14:tracePt t="13781" x="1911350" y="2914650"/>
          <p14:tracePt t="13797" x="1962150" y="2844800"/>
          <p14:tracePt t="13816" x="2051050" y="2768600"/>
          <p14:tracePt t="13824" x="2108200" y="2749550"/>
          <p14:tracePt t="13826" x="2146300" y="2743200"/>
          <p14:tracePt t="13843" x="2247900" y="2730500"/>
          <p14:tracePt t="13862" x="2387600" y="2730500"/>
          <p14:tracePt t="13878" x="2463800" y="2743200"/>
          <p14:tracePt t="13894" x="2501900" y="2768600"/>
          <p14:tracePt t="13912" x="2559050" y="2813050"/>
          <p14:tracePt t="13928" x="2603500" y="2844800"/>
          <p14:tracePt t="13943" x="2647950" y="2863850"/>
          <p14:tracePt t="13962" x="2679700" y="2895600"/>
          <p14:tracePt t="13978" x="2705100" y="2908300"/>
          <p14:tracePt t="13995" x="2717800" y="2940050"/>
          <p14:tracePt t="14014" x="2711450" y="2971800"/>
          <p14:tracePt t="14031" x="2667000" y="3028950"/>
          <p14:tracePt t="14048" x="2590800" y="3073400"/>
          <p14:tracePt t="14064" x="2495550" y="3086100"/>
          <p14:tracePt t="14080" x="2400300" y="3086100"/>
          <p14:tracePt t="14097" x="2336800" y="3073400"/>
          <p14:tracePt t="14112" x="2279650" y="3041650"/>
          <p14:tracePt t="14129" x="2241550" y="2997200"/>
          <p14:tracePt t="14144" x="2241550" y="2965450"/>
          <p14:tracePt t="14163" x="2273300" y="2876550"/>
          <p14:tracePt t="14178" x="2387600" y="2794000"/>
          <p14:tracePt t="14195" x="2501900" y="2730500"/>
          <p14:tracePt t="14211" x="2622550" y="2711450"/>
          <p14:tracePt t="14226" x="2711450" y="2711450"/>
          <p14:tracePt t="14245" x="2787650" y="2730500"/>
          <p14:tracePt t="14263" x="2857500" y="2781300"/>
          <p14:tracePt t="14281" x="2895600" y="2819400"/>
          <p14:tracePt t="14300" x="2921000" y="2857500"/>
          <p14:tracePt t="14313" x="2927350" y="2870200"/>
          <p14:tracePt t="14366" x="2921000" y="2889250"/>
          <p14:tracePt t="14372" x="2908300" y="2889250"/>
          <p14:tracePt t="14396" x="2889250" y="2889250"/>
          <p14:tracePt t="15357" x="2857500" y="2889250"/>
          <p14:tracePt t="15361" x="2825750" y="2889250"/>
          <p14:tracePt t="15364" x="2800350" y="2889250"/>
          <p14:tracePt t="15377" x="2730500" y="2889250"/>
          <p14:tracePt t="15394" x="2667000" y="2882900"/>
          <p14:tracePt t="15410" x="2641600" y="2863850"/>
          <p14:tracePt t="15444" x="2622550" y="2838450"/>
          <p14:tracePt t="15476" x="2622550" y="2787650"/>
          <p14:tracePt t="15511" x="2673350" y="2705100"/>
          <p14:tracePt t="15531" x="2781300" y="2654300"/>
          <p14:tracePt t="15546" x="2851150" y="2616200"/>
          <p14:tracePt t="15561" x="2895600" y="2609850"/>
          <p14:tracePt t="15577" x="2914650" y="2609850"/>
          <p14:tracePt t="15718" x="2927350" y="2622550"/>
          <p14:tracePt t="15723" x="2927350" y="2635250"/>
          <p14:tracePt t="15725" x="2927350" y="2647950"/>
          <p14:tracePt t="15743" x="2927350" y="2724150"/>
          <p14:tracePt t="15762" x="2927350" y="2800350"/>
          <p14:tracePt t="15780" x="2927350" y="2876550"/>
          <p14:tracePt t="15792" x="2927350" y="2997200"/>
          <p14:tracePt t="15812" x="2927350" y="3206750"/>
          <p14:tracePt t="15823" x="2940050" y="3314700"/>
          <p14:tracePt t="15833" x="2965450" y="3397250"/>
          <p14:tracePt t="15844" x="2997200" y="3524250"/>
          <p14:tracePt t="15862" x="3035300" y="3676650"/>
          <p14:tracePt t="15880" x="3073400" y="3797300"/>
          <p14:tracePt t="15896" x="3098800" y="3905250"/>
          <p14:tracePt t="15912" x="3124200" y="4013200"/>
          <p14:tracePt t="15928" x="3130550" y="4095750"/>
          <p14:tracePt t="15944" x="3143250" y="4165600"/>
          <p14:tracePt t="15960" x="3162300" y="4222750"/>
          <p14:tracePt t="15981" x="3181350" y="4298950"/>
          <p14:tracePt t="15996" x="3181350" y="4318000"/>
          <p14:tracePt t="16035" x="3181350" y="4330700"/>
          <p14:tracePt t="16054" x="3181350" y="4362450"/>
          <p14:tracePt t="16065" x="3181350" y="4381500"/>
          <p14:tracePt t="16082" x="3181350" y="4445000"/>
          <p14:tracePt t="16097" x="3155950" y="4521200"/>
          <p14:tracePt t="16110" x="3136900" y="4578350"/>
          <p14:tracePt t="16127" x="3124200" y="4629150"/>
          <p14:tracePt t="16143" x="3124200" y="4660900"/>
          <p14:tracePt t="16370" x="3111500" y="4673600"/>
          <p14:tracePt t="16378" x="3086100" y="4673600"/>
          <p14:tracePt t="16394" x="3022600" y="4705350"/>
          <p14:tracePt t="16413" x="2876550" y="4743450"/>
          <p14:tracePt t="16428" x="2711450" y="4749800"/>
          <p14:tracePt t="16446" x="2501900" y="4749800"/>
          <p14:tracePt t="16460" x="2235200" y="4692650"/>
          <p14:tracePt t="16496" x="1835150" y="4533900"/>
          <p14:tracePt t="16530" x="1714500" y="4432300"/>
          <p14:tracePt t="16561" x="1701800" y="4216400"/>
          <p14:tracePt t="16580" x="1752600" y="3981450"/>
          <p14:tracePt t="16597" x="1873250" y="3803650"/>
          <p14:tracePt t="16611" x="1987550" y="3651250"/>
          <p14:tracePt t="16627" x="2127250" y="3536950"/>
          <p14:tracePt t="16644" x="2254250" y="3473450"/>
          <p14:tracePt t="16660" x="2349500" y="3467100"/>
          <p14:tracePt t="16678" x="2470150" y="3479800"/>
          <p14:tracePt t="16694" x="2571750" y="3549650"/>
          <p14:tracePt t="16710" x="2679700" y="3644900"/>
          <p14:tracePt t="16729" x="2787650" y="3765550"/>
          <p14:tracePt t="16744" x="2844800" y="3886200"/>
          <p14:tracePt t="16761" x="2889250" y="4051300"/>
          <p14:tracePt t="16778" x="2927350" y="4235450"/>
          <p14:tracePt t="16794" x="2927350" y="4400550"/>
          <p14:tracePt t="16809" x="2927350" y="4540250"/>
          <p14:tracePt t="16826" x="2857500" y="4705350"/>
          <p14:tracePt t="16843" x="2755900" y="4845050"/>
          <p14:tracePt t="16859" x="2698750" y="4889500"/>
          <p14:tracePt t="16877" x="2578100" y="4940300"/>
          <p14:tracePt t="16893" x="2425700" y="4953000"/>
          <p14:tracePt t="16912" x="2139950" y="4908550"/>
          <p14:tracePt t="16930" x="1905000" y="4800600"/>
          <p14:tracePt t="16944" x="1714500" y="4673600"/>
          <p14:tracePt t="16964" x="1689100" y="4622800"/>
          <p14:tracePt t="16979" x="1708150" y="4521200"/>
          <p14:tracePt t="16992" x="1784350" y="4406900"/>
          <p14:tracePt t="17013" x="2006600" y="4229100"/>
          <p14:tracePt t="17029" x="2254250" y="4114800"/>
          <p14:tracePt t="17044" x="2463800" y="4064000"/>
          <p14:tracePt t="17061" x="2616200" y="4051300"/>
          <p14:tracePt t="17075" x="2730500" y="4051300"/>
          <p14:tracePt t="17098" x="2946400" y="4210050"/>
          <p14:tracePt t="17112" x="3105150" y="4356100"/>
          <p14:tracePt t="17129" x="3206750" y="4514850"/>
          <p14:tracePt t="17146" x="3257550" y="4660900"/>
          <p14:tracePt t="17161" x="3257550" y="4845050"/>
          <p14:tracePt t="17179" x="3219450" y="5010150"/>
          <p14:tracePt t="17195" x="3143250" y="5143500"/>
          <p14:tracePt t="17213" x="3016250" y="5226050"/>
          <p14:tracePt t="17225" x="2921000" y="5251450"/>
          <p14:tracePt t="17242" x="2736850" y="5270500"/>
          <p14:tracePt t="17263" x="2463800" y="5232400"/>
          <p14:tracePt t="17279" x="2330450" y="5168900"/>
          <p14:tracePt t="17295" x="2292350" y="5124450"/>
          <p14:tracePt t="17313" x="2235200" y="4933950"/>
          <p14:tracePt t="17325" x="2235200" y="4749800"/>
          <p14:tracePt t="17336" x="2292350" y="4584700"/>
          <p14:tracePt t="17337" x="2311400" y="4527550"/>
          <p14:tracePt t="17342" x="2349500" y="4470400"/>
          <p14:tracePt t="17359" x="2482850" y="4279900"/>
          <p14:tracePt t="17379" x="2660650" y="4089400"/>
          <p14:tracePt t="17392" x="2762250" y="4032250"/>
          <p14:tracePt t="17413" x="2901950" y="4000500"/>
          <p14:tracePt t="17430" x="3111500" y="4006850"/>
          <p14:tracePt t="17444" x="3225800" y="4051300"/>
          <p14:tracePt t="17463" x="3390900" y="4191000"/>
          <p14:tracePt t="17477" x="3460750" y="4330700"/>
          <p14:tracePt t="17495" x="3524250" y="4660900"/>
          <p14:tracePt t="17511" x="3511550" y="4908550"/>
          <p14:tracePt t="17529" x="3371850" y="5105400"/>
          <p14:tracePt t="17543" x="3289300" y="5187950"/>
          <p14:tracePt t="17561" x="3105150" y="5283200"/>
          <p14:tracePt t="17578" x="2914650" y="5308600"/>
          <p14:tracePt t="17595" x="2724150" y="5308600"/>
          <p14:tracePt t="17608" x="2559050" y="5257800"/>
          <p14:tracePt t="17626" x="2368550" y="5118100"/>
          <p14:tracePt t="17642" x="2165350" y="4876800"/>
          <p14:tracePt t="17663" x="2051050" y="4489450"/>
          <p14:tracePt t="17678" x="2051050" y="4298950"/>
          <p14:tracePt t="17695" x="2120900" y="4146550"/>
          <p14:tracePt t="17713" x="2247900" y="3968750"/>
          <p14:tracePt t="17730" x="2393950" y="3835400"/>
          <p14:tracePt t="17745" x="2520950" y="3771900"/>
          <p14:tracePt t="17760" x="2622550" y="3771900"/>
          <p14:tracePt t="17776" x="2762250" y="3816350"/>
          <p14:tracePt t="17793" x="2946400" y="3962400"/>
          <p14:tracePt t="17813" x="3155950" y="4203700"/>
          <p14:tracePt t="17823" x="3244850" y="4356100"/>
          <p14:tracePt t="17835" x="3308350" y="4489450"/>
          <p14:tracePt t="17852" x="3321050" y="4737100"/>
          <p14:tracePt t="17861" x="3314700" y="4838700"/>
          <p14:tracePt t="17878" x="3194050" y="5016500"/>
          <p14:tracePt t="17892" x="3048000" y="5111750"/>
          <p14:tracePt t="17910" x="2825750" y="5162550"/>
          <p14:tracePt t="17926" x="2540000" y="5143500"/>
          <p14:tracePt t="17942" x="2216150" y="5003800"/>
          <p14:tracePt t="17959" x="1835150" y="4762500"/>
          <p14:tracePt t="17975" x="1758950" y="4699000"/>
          <p14:tracePt t="17993" x="1758950" y="4654550"/>
          <p14:tracePt t="18010" x="1803400" y="4565650"/>
          <p14:tracePt t="18029" x="2063750" y="4349750"/>
          <p14:tracePt t="18046" x="2393950" y="4133850"/>
          <p14:tracePt t="18064" x="2762250" y="3917950"/>
          <p14:tracePt t="18080" x="2933700" y="3873500"/>
          <p14:tracePt t="18097" x="3016250" y="3886200"/>
          <p14:tracePt t="18111" x="3079750" y="3994150"/>
          <p14:tracePt t="18126" x="3105150" y="4171950"/>
          <p14:tracePt t="18143" x="3105150" y="4400550"/>
          <p14:tracePt t="18159" x="3009900" y="4654550"/>
          <p14:tracePt t="18175" x="2863850" y="4895850"/>
          <p14:tracePt t="18192" x="2705100" y="5041900"/>
          <p14:tracePt t="18212" x="2584450" y="5111750"/>
          <p14:tracePt t="18229" x="2559050" y="5118100"/>
          <p14:tracePt t="18244" x="2546350" y="5118100"/>
          <p14:tracePt t="18261" x="2514600" y="5080000"/>
          <p14:tracePt t="18279" x="2514600" y="5022850"/>
          <p14:tracePt t="18295" x="2514600" y="4984750"/>
          <p14:tracePt t="18313" x="2514600" y="4927600"/>
          <p14:tracePt t="18318" x="2520950" y="4914900"/>
          <p14:tracePt t="18325" x="2533650" y="4895850"/>
          <p14:tracePt t="18343" x="2559050" y="4864100"/>
          <p14:tracePt t="18359" x="2584450" y="4832350"/>
          <p14:tracePt t="18376" x="2597150" y="4813300"/>
          <p14:tracePt t="18392" x="2603500" y="4800600"/>
          <p14:tracePt t="18409" x="2616200" y="4781550"/>
          <p14:tracePt t="18426" x="2616200" y="4762500"/>
          <p14:tracePt t="18442" x="2628900" y="4737100"/>
          <p14:tracePt t="18459" x="2628900" y="4724400"/>
          <p14:tracePt t="18479" x="2622550" y="4705350"/>
          <p14:tracePt t="18493" x="2616200" y="4692650"/>
          <p14:tracePt t="18752" x="2609850" y="468630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10"/>
          <p:cNvSpPr>
            <a:spLocks noGrp="1" noChangeArrowheads="1"/>
          </p:cNvSpPr>
          <p:nvPr>
            <p:ph idx="1"/>
          </p:nvPr>
        </p:nvSpPr>
        <p:spPr>
          <a:xfrm>
            <a:off x="251526" y="1844824"/>
            <a:ext cx="8856978" cy="3657613"/>
          </a:xfrm>
          <a:ln>
            <a:miter lim="800000"/>
            <a:headEnd/>
            <a:tailEnd/>
          </a:ln>
        </p:spPr>
        <p:txBody>
          <a:bodyPr/>
          <a:lstStyle/>
          <a:p>
            <a:pPr>
              <a:buFont typeface="Arial" panose="020B0604020202020204" pitchFamily="34" charset="0"/>
              <a:buChar char="•"/>
              <a:defRPr/>
            </a:pPr>
            <a:r>
              <a:rPr lang="en-US" altLang="zh-TW" sz="3600" dirty="0">
                <a:solidFill>
                  <a:schemeClr val="accent2">
                    <a:lumMod val="20000"/>
                    <a:lumOff val="80000"/>
                  </a:schemeClr>
                </a:solidFill>
                <a:latin typeface="Times New Roman" pitchFamily="18" charset="0"/>
                <a:cs typeface="Times New Roman" pitchFamily="18" charset="0"/>
              </a:rPr>
              <a:t>Introduction and Motivation</a:t>
            </a:r>
          </a:p>
          <a:p>
            <a:pPr>
              <a:buFont typeface="Arial" panose="020B0604020202020204" pitchFamily="34" charset="0"/>
              <a:buChar char="•"/>
              <a:defRPr/>
            </a:pPr>
            <a:r>
              <a:rPr lang="en-US" altLang="zh-TW" sz="3600" dirty="0">
                <a:solidFill>
                  <a:schemeClr val="accent2">
                    <a:lumMod val="20000"/>
                    <a:lumOff val="80000"/>
                  </a:schemeClr>
                </a:solidFill>
                <a:latin typeface="Times New Roman" pitchFamily="18" charset="0"/>
                <a:cs typeface="Times New Roman" pitchFamily="18" charset="0"/>
              </a:rPr>
              <a:t>Previous Arts</a:t>
            </a:r>
          </a:p>
          <a:p>
            <a:pPr>
              <a:buFont typeface="Arial" panose="020B0604020202020204" pitchFamily="34" charset="0"/>
              <a:buChar char="•"/>
              <a:defRPr/>
            </a:pPr>
            <a:r>
              <a:rPr lang="en-US" altLang="zh-TW" sz="3600" dirty="0">
                <a:solidFill>
                  <a:srgbClr val="002060"/>
                </a:solidFill>
                <a:latin typeface="Times New Roman" pitchFamily="18" charset="0"/>
                <a:cs typeface="Times New Roman" pitchFamily="18" charset="0"/>
              </a:rPr>
              <a:t>Our demonstrated dual M-layer structure</a:t>
            </a:r>
          </a:p>
          <a:p>
            <a:pPr>
              <a:buFont typeface="Arial" panose="020B0604020202020204" pitchFamily="34" charset="0"/>
              <a:buChar char="•"/>
              <a:defRPr/>
            </a:pPr>
            <a:r>
              <a:rPr lang="en-US" altLang="zh-TW" sz="3600" dirty="0">
                <a:solidFill>
                  <a:schemeClr val="accent2">
                    <a:lumMod val="20000"/>
                    <a:lumOff val="80000"/>
                  </a:schemeClr>
                </a:solidFill>
                <a:latin typeface="Times New Roman" pitchFamily="18" charset="0"/>
                <a:cs typeface="Times New Roman" pitchFamily="18" charset="0"/>
              </a:rPr>
              <a:t>Measurement Results</a:t>
            </a:r>
          </a:p>
          <a:p>
            <a:pPr>
              <a:buFont typeface="Arial" panose="020B0604020202020204" pitchFamily="34" charset="0"/>
              <a:buChar char="•"/>
              <a:defRPr/>
            </a:pPr>
            <a:r>
              <a:rPr lang="en-US" altLang="zh-TW" sz="3600" dirty="0">
                <a:solidFill>
                  <a:schemeClr val="accent2">
                    <a:lumMod val="20000"/>
                    <a:lumOff val="80000"/>
                  </a:schemeClr>
                </a:solidFill>
                <a:latin typeface="Times New Roman" pitchFamily="18" charset="0"/>
                <a:cs typeface="Times New Roman" pitchFamily="18" charset="0"/>
              </a:rPr>
              <a:t>Conclusion</a:t>
            </a:r>
          </a:p>
          <a:p>
            <a:pPr marL="0" indent="0">
              <a:buNone/>
              <a:defRPr/>
            </a:pPr>
            <a:endParaRPr lang="en-US" altLang="zh-TW" sz="3600" dirty="0">
              <a:latin typeface="Times New Roman" pitchFamily="18" charset="0"/>
              <a:cs typeface="Times New Roman" pitchFamily="18" charset="0"/>
            </a:endParaRPr>
          </a:p>
        </p:txBody>
      </p:sp>
      <p:sp>
        <p:nvSpPr>
          <p:cNvPr id="21506" name="Rectangle 4"/>
          <p:cNvSpPr>
            <a:spLocks noGrp="1" noChangeArrowheads="1"/>
          </p:cNvSpPr>
          <p:nvPr>
            <p:ph type="title"/>
          </p:nvPr>
        </p:nvSpPr>
        <p:spPr>
          <a:ln>
            <a:miter lim="800000"/>
            <a:headEnd/>
            <a:tailEnd/>
          </a:ln>
        </p:spPr>
        <p:txBody>
          <a:bodyPr/>
          <a:lstStyle/>
          <a:p>
            <a:pPr eaLnBrk="1" hangingPunct="1">
              <a:defRPr/>
            </a:pPr>
            <a:r>
              <a:rPr lang="en-US" altLang="zh-TW" sz="430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FF0000"/>
                </a:solidFill>
                <a:effectLst>
                  <a:outerShdw blurRad="60007" dist="310007" dir="7680000" sy="30000" kx="1300200" algn="ctr" rotWithShape="0">
                    <a:prstClr val="black">
                      <a:alpha val="32000"/>
                    </a:prstClr>
                  </a:outerShdw>
                </a:effectLst>
                <a:latin typeface="+mn-lt"/>
                <a:ea typeface="+mn-ea"/>
                <a:cs typeface="+mn-cs"/>
              </a:rPr>
              <a:t>Outline</a:t>
            </a:r>
          </a:p>
        </p:txBody>
      </p:sp>
      <p:sp>
        <p:nvSpPr>
          <p:cNvPr id="4" name="投影片編號版面配置區 3"/>
          <p:cNvSpPr>
            <a:spLocks noGrp="1"/>
          </p:cNvSpPr>
          <p:nvPr>
            <p:ph type="sldNum" sz="quarter" idx="12"/>
          </p:nvPr>
        </p:nvSpPr>
        <p:spPr>
          <a:xfrm>
            <a:off x="6553200" y="6165304"/>
            <a:ext cx="2133600" cy="476250"/>
          </a:xfrm>
        </p:spPr>
        <p:txBody>
          <a:bodyPr/>
          <a:lstStyle/>
          <a:p>
            <a:fld id="{73DA0BB7-265A-403C-9275-D587AB510EDC}" type="slidenum">
              <a:rPr lang="zh-TW" altLang="en-US" smtClean="0"/>
              <a:t>17</a:t>
            </a:fld>
            <a:endParaRPr lang="zh-TW" altLang="en-US" dirty="0"/>
          </a:p>
        </p:txBody>
      </p:sp>
      <p:pic>
        <p:nvPicPr>
          <p:cNvPr id="2" name="音訊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2732911468"/>
      </p:ext>
    </p:extLst>
  </p:cSld>
  <p:clrMapOvr>
    <a:masterClrMapping/>
  </p:clrMapOvr>
  <mc:AlternateContent xmlns:mc="http://schemas.openxmlformats.org/markup-compatibility/2006">
    <mc:Choice xmlns:p14="http://schemas.microsoft.com/office/powerpoint/2010/main" Requires="p14">
      <p:transition spd="slow" p14:dur="2000" advTm="3094">
        <p:cut/>
      </p:transition>
    </mc:Choice>
    <mc:Fallback>
      <p:transition spd="slow" advTm="3094">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40" x="2603500" y="4686300"/>
          <p14:tracePt t="459" x="2597150" y="4679950"/>
          <p14:tracePt t="463" x="2590800" y="4673600"/>
          <p14:tracePt t="693" x="2584450" y="4673600"/>
          <p14:tracePt t="877" x="2571750" y="4673600"/>
          <p14:tracePt t="893" x="2565400" y="4673600"/>
          <p14:tracePt t="953" x="2559050" y="467360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 name="物件 100"/>
          <p:cNvGraphicFramePr>
            <a:graphicFrameLocks noChangeAspect="1"/>
          </p:cNvGraphicFramePr>
          <p:nvPr>
            <p:extLst>
              <p:ext uri="{D42A27DB-BD31-4B8C-83A1-F6EECF244321}">
                <p14:modId xmlns:p14="http://schemas.microsoft.com/office/powerpoint/2010/main" val="3143474391"/>
              </p:ext>
            </p:extLst>
          </p:nvPr>
        </p:nvGraphicFramePr>
        <p:xfrm>
          <a:off x="4594919" y="2859696"/>
          <a:ext cx="6164461" cy="4232042"/>
        </p:xfrm>
        <a:graphic>
          <a:graphicData uri="http://schemas.openxmlformats.org/presentationml/2006/ole">
            <mc:AlternateContent xmlns:mc="http://schemas.openxmlformats.org/markup-compatibility/2006">
              <mc:Choice xmlns:v="urn:schemas-microsoft-com:vml" Requires="v">
                <p:oleObj spid="_x0000_s82114" name="Graph" r:id="rId7" imgW="4276800" imgH="3022560" progId="Origin50.Graph">
                  <p:embed/>
                </p:oleObj>
              </mc:Choice>
              <mc:Fallback>
                <p:oleObj name="Graph" r:id="rId7" imgW="4276800" imgH="3022560" progId="Origin50.Graph">
                  <p:embed/>
                  <p:pic>
                    <p:nvPicPr>
                      <p:cNvPr id="0" name=""/>
                      <p:cNvPicPr>
                        <a:picLocks noChangeAspect="1" noChangeArrowheads="1"/>
                      </p:cNvPicPr>
                      <p:nvPr/>
                    </p:nvPicPr>
                    <p:blipFill>
                      <a:blip r:embed="rId8"/>
                      <a:srcRect/>
                      <a:stretch>
                        <a:fillRect/>
                      </a:stretch>
                    </p:blipFill>
                    <p:spPr bwMode="auto">
                      <a:xfrm>
                        <a:off x="4594919" y="2859696"/>
                        <a:ext cx="6164461" cy="4232042"/>
                      </a:xfrm>
                      <a:prstGeom prst="rect">
                        <a:avLst/>
                      </a:prstGeom>
                      <a:noFill/>
                      <a:ln>
                        <a:noFill/>
                      </a:ln>
                    </p:spPr>
                  </p:pic>
                </p:oleObj>
              </mc:Fallback>
            </mc:AlternateContent>
          </a:graphicData>
        </a:graphic>
      </p:graphicFrame>
      <p:sp>
        <p:nvSpPr>
          <p:cNvPr id="55" name="文字方塊 54"/>
          <p:cNvSpPr txBox="1"/>
          <p:nvPr/>
        </p:nvSpPr>
        <p:spPr>
          <a:xfrm>
            <a:off x="349289" y="1586454"/>
            <a:ext cx="4873198" cy="2308324"/>
          </a:xfrm>
          <a:prstGeom prst="rect">
            <a:avLst/>
          </a:prstGeom>
          <a:solidFill>
            <a:srgbClr val="FFFF00"/>
          </a:solidFill>
          <a:ln w="38100">
            <a:solidFill>
              <a:srgbClr val="FF0000"/>
            </a:solidFill>
          </a:ln>
        </p:spPr>
        <p:txBody>
          <a:bodyPr wrap="square" rtlCol="0">
            <a:spAutoFit/>
          </a:bodyPr>
          <a:lstStyle/>
          <a:p>
            <a:r>
              <a:rPr lang="en-US" altLang="zh-TW" b="1" dirty="0">
                <a:solidFill>
                  <a:srgbClr val="FF0000"/>
                </a:solidFill>
                <a:cs typeface="Times New Roman" panose="02020603050405020304" pitchFamily="18" charset="0"/>
              </a:rPr>
              <a:t>Avalanche only happens in second M-</a:t>
            </a:r>
            <a:r>
              <a:rPr lang="en-US" altLang="zh-TW" b="1" dirty="0" err="1">
                <a:solidFill>
                  <a:srgbClr val="FF0000"/>
                </a:solidFill>
                <a:cs typeface="Times New Roman" panose="02020603050405020304" pitchFamily="18" charset="0"/>
              </a:rPr>
              <a:t>layer.We</a:t>
            </a:r>
            <a:r>
              <a:rPr lang="en-US" altLang="zh-TW" b="1" dirty="0">
                <a:solidFill>
                  <a:srgbClr val="FF0000"/>
                </a:solidFill>
                <a:cs typeface="Times New Roman" panose="02020603050405020304" pitchFamily="18" charset="0"/>
              </a:rPr>
              <a:t> effectively constrains the multiplication process to a thin high-field region rather than the whole thick M-layer</a:t>
            </a:r>
          </a:p>
          <a:p>
            <a:endParaRPr lang="en-US" altLang="zh-TW" b="1" dirty="0">
              <a:solidFill>
                <a:srgbClr val="FF0000"/>
              </a:solidFill>
              <a:cs typeface="Times New Roman" panose="02020603050405020304" pitchFamily="18" charset="0"/>
            </a:endParaRPr>
          </a:p>
          <a:p>
            <a:r>
              <a:rPr lang="en-US" altLang="zh-TW" b="1" dirty="0">
                <a:solidFill>
                  <a:srgbClr val="FF0000"/>
                </a:solidFill>
                <a:ea typeface="新細明體" panose="02020500000000000000" pitchFamily="18" charset="-120"/>
                <a:cs typeface="Times New Roman" panose="02020603050405020304" pitchFamily="18" charset="0"/>
              </a:rPr>
              <a:t>→  suppress </a:t>
            </a:r>
            <a:r>
              <a:rPr lang="en-US" altLang="zh-TW" b="1" dirty="0" err="1">
                <a:solidFill>
                  <a:srgbClr val="FF0000"/>
                </a:solidFill>
                <a:ea typeface="新細明體" panose="02020500000000000000" pitchFamily="18" charset="-120"/>
                <a:cs typeface="Times New Roman" panose="02020603050405020304" pitchFamily="18" charset="0"/>
              </a:rPr>
              <a:t>afterpulsing</a:t>
            </a:r>
            <a:endParaRPr lang="en-US" altLang="zh-TW" b="1" dirty="0">
              <a:solidFill>
                <a:srgbClr val="FF0000"/>
              </a:solidFill>
              <a:ea typeface="新細明體" panose="02020500000000000000" pitchFamily="18" charset="-120"/>
              <a:cs typeface="Times New Roman" panose="02020603050405020304" pitchFamily="18" charset="0"/>
            </a:endParaRPr>
          </a:p>
          <a:p>
            <a:r>
              <a:rPr lang="en-US" altLang="zh-TW" b="1" dirty="0">
                <a:solidFill>
                  <a:srgbClr val="FF0000"/>
                </a:solidFill>
                <a:ea typeface="新細明體" panose="02020500000000000000" pitchFamily="18" charset="-120"/>
                <a:cs typeface="Times New Roman" panose="02020603050405020304" pitchFamily="18" charset="0"/>
              </a:rPr>
              <a:t>      smaller jitter</a:t>
            </a:r>
          </a:p>
          <a:p>
            <a:r>
              <a:rPr lang="en-US" altLang="zh-TW" b="1" dirty="0">
                <a:solidFill>
                  <a:srgbClr val="FF0000"/>
                </a:solidFill>
                <a:ea typeface="新細明體" panose="02020500000000000000" pitchFamily="18" charset="-120"/>
                <a:cs typeface="Times New Roman" panose="02020603050405020304" pitchFamily="18" charset="0"/>
              </a:rPr>
              <a:t>      higher saturation current </a:t>
            </a:r>
          </a:p>
        </p:txBody>
      </p:sp>
      <p:sp>
        <p:nvSpPr>
          <p:cNvPr id="10" name="標題 1"/>
          <p:cNvSpPr txBox="1">
            <a:spLocks/>
          </p:cNvSpPr>
          <p:nvPr/>
        </p:nvSpPr>
        <p:spPr bwMode="auto">
          <a:xfrm>
            <a:off x="539552" y="4048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kern="0" dirty="0">
                <a:solidFill>
                  <a:srgbClr val="002060"/>
                </a:solidFill>
                <a:latin typeface="Times New Roman" panose="02020603050405020304" pitchFamily="18" charset="0"/>
                <a:cs typeface="Times New Roman" panose="02020603050405020304" pitchFamily="18" charset="0"/>
              </a:rPr>
              <a:t>Dual M-layer design</a:t>
            </a:r>
          </a:p>
        </p:txBody>
      </p:sp>
      <p:cxnSp>
        <p:nvCxnSpPr>
          <p:cNvPr id="20" name="直線單箭頭接點 19"/>
          <p:cNvCxnSpPr/>
          <p:nvPr/>
        </p:nvCxnSpPr>
        <p:spPr bwMode="auto">
          <a:xfrm flipV="1">
            <a:off x="8186876" y="3596044"/>
            <a:ext cx="308125" cy="146132"/>
          </a:xfrm>
          <a:prstGeom prst="straightConnector1">
            <a:avLst/>
          </a:prstGeom>
          <a:solidFill>
            <a:schemeClr val="accent1"/>
          </a:solidFill>
          <a:ln w="19050" cap="flat" cmpd="sng" algn="ctr">
            <a:solidFill>
              <a:schemeClr val="accent2"/>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1" name="文字方塊 20"/>
              <p:cNvSpPr txBox="1"/>
              <p:nvPr/>
            </p:nvSpPr>
            <p:spPr>
              <a:xfrm>
                <a:off x="8299290" y="3105355"/>
                <a:ext cx="775020"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b="1" i="1" smtClean="0">
                              <a:solidFill>
                                <a:schemeClr val="accent2"/>
                              </a:solidFill>
                              <a:latin typeface="Cambria Math" panose="02040503050406030204" pitchFamily="18" charset="0"/>
                              <a:cs typeface="Times New Roman" panose="02020603050405020304" pitchFamily="18" charset="0"/>
                            </a:rPr>
                          </m:ctrlPr>
                        </m:sSubPr>
                        <m:e>
                          <m:r>
                            <a:rPr lang="en-US" altLang="zh-TW" sz="2800" b="1" i="1" smtClean="0">
                              <a:solidFill>
                                <a:schemeClr val="accent2"/>
                              </a:solidFill>
                              <a:latin typeface="Cambria Math" panose="02040503050406030204" pitchFamily="18" charset="0"/>
                              <a:cs typeface="Times New Roman" panose="02020603050405020304" pitchFamily="18" charset="0"/>
                            </a:rPr>
                            <m:t>𝑴</m:t>
                          </m:r>
                        </m:e>
                        <m:sub>
                          <m:r>
                            <a:rPr lang="en-US" altLang="zh-TW" sz="2800" b="1" i="1" smtClean="0">
                              <a:solidFill>
                                <a:schemeClr val="accent2"/>
                              </a:solidFill>
                              <a:latin typeface="Cambria Math" panose="02040503050406030204" pitchFamily="18" charset="0"/>
                              <a:cs typeface="Times New Roman" panose="02020603050405020304" pitchFamily="18" charset="0"/>
                            </a:rPr>
                            <m:t>𝟐</m:t>
                          </m:r>
                        </m:sub>
                      </m:sSub>
                    </m:oMath>
                  </m:oMathPara>
                </a14:m>
                <a:endParaRPr lang="zh-TW" altLang="en-US" sz="2800" b="1" i="1" dirty="0">
                  <a:solidFill>
                    <a:schemeClr val="accent2"/>
                  </a:solidFill>
                  <a:latin typeface="Times New Roman" panose="02020603050405020304" pitchFamily="18" charset="0"/>
                  <a:cs typeface="Times New Roman" panose="02020603050405020304" pitchFamily="18" charset="0"/>
                </a:endParaRPr>
              </a:p>
            </p:txBody>
          </p:sp>
        </mc:Choice>
        <mc:Fallback xmlns="">
          <p:sp>
            <p:nvSpPr>
              <p:cNvPr id="21" name="文字方塊 20"/>
              <p:cNvSpPr txBox="1">
                <a:spLocks noRot="1" noChangeAspect="1" noMove="1" noResize="1" noEditPoints="1" noAdjustHandles="1" noChangeArrowheads="1" noChangeShapeType="1" noTextEdit="1"/>
              </p:cNvSpPr>
              <p:nvPr/>
            </p:nvSpPr>
            <p:spPr>
              <a:xfrm>
                <a:off x="8299290" y="3105355"/>
                <a:ext cx="775020" cy="523220"/>
              </a:xfrm>
              <a:prstGeom prst="rect">
                <a:avLst/>
              </a:prstGeom>
              <a:blipFill rotWithShape="0">
                <a:blip r:embed="rId9"/>
                <a:stretch>
                  <a:fillRect/>
                </a:stretch>
              </a:blipFill>
            </p:spPr>
            <p:txBody>
              <a:bodyPr/>
              <a:lstStyle/>
              <a:p>
                <a:r>
                  <a:rPr lang="zh-TW" altLang="en-US">
                    <a:noFill/>
                  </a:rPr>
                  <a:t> </a:t>
                </a:r>
              </a:p>
            </p:txBody>
          </p:sp>
        </mc:Fallback>
      </mc:AlternateContent>
      <p:cxnSp>
        <p:nvCxnSpPr>
          <p:cNvPr id="22" name="直線單箭頭接點 21"/>
          <p:cNvCxnSpPr/>
          <p:nvPr/>
        </p:nvCxnSpPr>
        <p:spPr bwMode="auto">
          <a:xfrm flipH="1" flipV="1">
            <a:off x="7677149" y="3815235"/>
            <a:ext cx="324036" cy="239235"/>
          </a:xfrm>
          <a:prstGeom prst="straightConnector1">
            <a:avLst/>
          </a:prstGeom>
          <a:solidFill>
            <a:schemeClr val="accent1"/>
          </a:solidFill>
          <a:ln w="19050" cap="flat" cmpd="sng" algn="ctr">
            <a:solidFill>
              <a:schemeClr val="accent2"/>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6" name="文字方塊 25"/>
              <p:cNvSpPr txBox="1"/>
              <p:nvPr/>
            </p:nvSpPr>
            <p:spPr>
              <a:xfrm>
                <a:off x="7041844" y="3451934"/>
                <a:ext cx="775020"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b="1" i="1" smtClean="0">
                              <a:solidFill>
                                <a:schemeClr val="accent2"/>
                              </a:solidFill>
                              <a:latin typeface="Cambria Math" panose="02040503050406030204" pitchFamily="18" charset="0"/>
                              <a:cs typeface="Times New Roman" panose="02020603050405020304" pitchFamily="18" charset="0"/>
                            </a:rPr>
                          </m:ctrlPr>
                        </m:sSubPr>
                        <m:e>
                          <m:r>
                            <a:rPr lang="en-US" altLang="zh-TW" sz="2800" b="1" i="1" smtClean="0">
                              <a:solidFill>
                                <a:schemeClr val="accent2"/>
                              </a:solidFill>
                              <a:latin typeface="Cambria Math" panose="02040503050406030204" pitchFamily="18" charset="0"/>
                              <a:cs typeface="Times New Roman" panose="02020603050405020304" pitchFamily="18" charset="0"/>
                            </a:rPr>
                            <m:t>𝑴</m:t>
                          </m:r>
                        </m:e>
                        <m:sub>
                          <m:r>
                            <a:rPr lang="en-US" altLang="zh-TW" sz="2800" b="1" i="1" smtClean="0">
                              <a:solidFill>
                                <a:schemeClr val="accent2"/>
                              </a:solidFill>
                              <a:latin typeface="Cambria Math" panose="02040503050406030204" pitchFamily="18" charset="0"/>
                              <a:cs typeface="Times New Roman" panose="02020603050405020304" pitchFamily="18" charset="0"/>
                            </a:rPr>
                            <m:t>𝟏</m:t>
                          </m:r>
                        </m:sub>
                      </m:sSub>
                    </m:oMath>
                  </m:oMathPara>
                </a14:m>
                <a:endParaRPr lang="zh-TW" altLang="en-US" sz="2800" b="1" i="1" dirty="0">
                  <a:solidFill>
                    <a:schemeClr val="accent2"/>
                  </a:solidFill>
                  <a:latin typeface="Times New Roman" panose="02020603050405020304" pitchFamily="18" charset="0"/>
                  <a:cs typeface="Times New Roman" panose="02020603050405020304" pitchFamily="18" charset="0"/>
                </a:endParaRPr>
              </a:p>
            </p:txBody>
          </p:sp>
        </mc:Choice>
        <mc:Fallback xmlns="">
          <p:sp>
            <p:nvSpPr>
              <p:cNvPr id="26" name="文字方塊 25"/>
              <p:cNvSpPr txBox="1">
                <a:spLocks noRot="1" noChangeAspect="1" noMove="1" noResize="1" noEditPoints="1" noAdjustHandles="1" noChangeArrowheads="1" noChangeShapeType="1" noTextEdit="1"/>
              </p:cNvSpPr>
              <p:nvPr/>
            </p:nvSpPr>
            <p:spPr>
              <a:xfrm>
                <a:off x="7041844" y="3451934"/>
                <a:ext cx="775020" cy="523220"/>
              </a:xfrm>
              <a:prstGeom prst="rect">
                <a:avLst/>
              </a:prstGeom>
              <a:blipFill rotWithShape="0">
                <a:blip r:embed="rId10"/>
                <a:stretch>
                  <a:fillRect/>
                </a:stretch>
              </a:blipFill>
            </p:spPr>
            <p:txBody>
              <a:bodyPr/>
              <a:lstStyle/>
              <a:p>
                <a:r>
                  <a:rPr lang="zh-TW" altLang="en-US">
                    <a:noFill/>
                  </a:rPr>
                  <a:t> </a:t>
                </a:r>
              </a:p>
            </p:txBody>
          </p:sp>
        </mc:Fallback>
      </mc:AlternateContent>
      <p:sp>
        <p:nvSpPr>
          <p:cNvPr id="33" name="矩形 32"/>
          <p:cNvSpPr/>
          <p:nvPr/>
        </p:nvSpPr>
        <p:spPr bwMode="auto">
          <a:xfrm>
            <a:off x="7322477" y="3016685"/>
            <a:ext cx="1471201" cy="3018910"/>
          </a:xfrm>
          <a:prstGeom prst="rect">
            <a:avLst/>
          </a:prstGeom>
          <a:noFill/>
          <a:ln w="38100"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6" name="投影片編號版面配置區 5"/>
          <p:cNvSpPr>
            <a:spLocks noGrp="1"/>
          </p:cNvSpPr>
          <p:nvPr>
            <p:ph type="sldNum" sz="quarter" idx="12"/>
          </p:nvPr>
        </p:nvSpPr>
        <p:spPr>
          <a:xfrm>
            <a:off x="6553200" y="6165304"/>
            <a:ext cx="2133600" cy="476250"/>
          </a:xfrm>
        </p:spPr>
        <p:txBody>
          <a:bodyPr/>
          <a:lstStyle/>
          <a:p>
            <a:fld id="{73DA0BB7-265A-403C-9275-D587AB510EDC}" type="slidenum">
              <a:rPr lang="zh-TW" altLang="en-US" smtClean="0"/>
              <a:t>18</a:t>
            </a:fld>
            <a:endParaRPr lang="zh-TW" altLang="en-US" dirty="0"/>
          </a:p>
        </p:txBody>
      </p:sp>
      <p:grpSp>
        <p:nvGrpSpPr>
          <p:cNvPr id="72" name="群組 71"/>
          <p:cNvGrpSpPr/>
          <p:nvPr/>
        </p:nvGrpSpPr>
        <p:grpSpPr>
          <a:xfrm>
            <a:off x="6272946" y="743431"/>
            <a:ext cx="2596568" cy="2038064"/>
            <a:chOff x="-1118535" y="830555"/>
            <a:chExt cx="6596925" cy="5177971"/>
          </a:xfrm>
        </p:grpSpPr>
        <p:sp>
          <p:nvSpPr>
            <p:cNvPr id="73" name="矩形 72"/>
            <p:cNvSpPr/>
            <p:nvPr/>
          </p:nvSpPr>
          <p:spPr>
            <a:xfrm>
              <a:off x="-1118535" y="5272383"/>
              <a:ext cx="5645425" cy="73614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矩形 73"/>
            <p:cNvSpPr/>
            <p:nvPr/>
          </p:nvSpPr>
          <p:spPr>
            <a:xfrm>
              <a:off x="-755356" y="4495288"/>
              <a:ext cx="4973473" cy="75804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5" name="矩形 74"/>
            <p:cNvSpPr/>
            <p:nvPr/>
          </p:nvSpPr>
          <p:spPr>
            <a:xfrm>
              <a:off x="-154073" y="4087338"/>
              <a:ext cx="3786020" cy="3889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6" name="矩形 75"/>
            <p:cNvSpPr/>
            <p:nvPr/>
          </p:nvSpPr>
          <p:spPr>
            <a:xfrm>
              <a:off x="-154073" y="3699142"/>
              <a:ext cx="3786020" cy="41756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矩形 76"/>
            <p:cNvSpPr/>
            <p:nvPr/>
          </p:nvSpPr>
          <p:spPr>
            <a:xfrm>
              <a:off x="-154073" y="3423611"/>
              <a:ext cx="3786020" cy="28177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8" name="矩形 77"/>
            <p:cNvSpPr/>
            <p:nvPr/>
          </p:nvSpPr>
          <p:spPr>
            <a:xfrm>
              <a:off x="-154952" y="3050494"/>
              <a:ext cx="3786019" cy="35808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矩形 78"/>
            <p:cNvSpPr/>
            <p:nvPr/>
          </p:nvSpPr>
          <p:spPr>
            <a:xfrm>
              <a:off x="96877" y="2757360"/>
              <a:ext cx="3291840" cy="2726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文字方塊 84"/>
            <p:cNvSpPr txBox="1"/>
            <p:nvPr/>
          </p:nvSpPr>
          <p:spPr>
            <a:xfrm>
              <a:off x="443804" y="5403873"/>
              <a:ext cx="1375669" cy="288265"/>
            </a:xfrm>
            <a:prstGeom prst="rect">
              <a:avLst/>
            </a:prstGeom>
            <a:noFill/>
          </p:spPr>
          <p:txBody>
            <a:bodyPr wrap="none" rtlCol="0">
              <a:spAutoFit/>
            </a:bodyPr>
            <a:lstStyle/>
            <a:p>
              <a:r>
                <a:rPr lang="en-US" altLang="zh-TW" sz="900" b="1" dirty="0" err="1"/>
                <a:t>S.I.InP</a:t>
              </a:r>
              <a:r>
                <a:rPr lang="en-US" altLang="zh-TW" sz="900" b="1" dirty="0"/>
                <a:t> Substrate</a:t>
              </a:r>
              <a:endParaRPr lang="zh-TW" altLang="en-US" sz="900" b="1" dirty="0"/>
            </a:p>
          </p:txBody>
        </p:sp>
        <p:sp>
          <p:nvSpPr>
            <p:cNvPr id="81" name="矩形 80"/>
            <p:cNvSpPr/>
            <p:nvPr/>
          </p:nvSpPr>
          <p:spPr>
            <a:xfrm>
              <a:off x="99805" y="1826854"/>
              <a:ext cx="3291839" cy="65174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矩形 81"/>
            <p:cNvSpPr/>
            <p:nvPr/>
          </p:nvSpPr>
          <p:spPr>
            <a:xfrm>
              <a:off x="328379" y="1563893"/>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3" name="矩形 82"/>
            <p:cNvSpPr/>
            <p:nvPr/>
          </p:nvSpPr>
          <p:spPr>
            <a:xfrm>
              <a:off x="334054" y="1276932"/>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4" name="矩形 83"/>
            <p:cNvSpPr/>
            <p:nvPr/>
          </p:nvSpPr>
          <p:spPr>
            <a:xfrm>
              <a:off x="324325" y="991978"/>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 name="文字方塊 85"/>
            <p:cNvSpPr txBox="1"/>
            <p:nvPr/>
          </p:nvSpPr>
          <p:spPr>
            <a:xfrm>
              <a:off x="452104" y="4685385"/>
              <a:ext cx="2830935" cy="586459"/>
            </a:xfrm>
            <a:prstGeom prst="rect">
              <a:avLst/>
            </a:prstGeom>
            <a:noFill/>
          </p:spPr>
          <p:txBody>
            <a:bodyPr wrap="square" rtlCol="0">
              <a:spAutoFit/>
            </a:bodyPr>
            <a:lstStyle/>
            <a:p>
              <a:r>
                <a:rPr lang="en-US" altLang="zh-TW" sz="900" b="1" dirty="0"/>
                <a:t>N+ Contact(</a:t>
              </a:r>
              <a:r>
                <a:rPr lang="en-US" altLang="zh-TW" sz="900" b="1" dirty="0" err="1"/>
                <a:t>InP</a:t>
              </a:r>
              <a:r>
                <a:rPr lang="en-US" altLang="zh-TW" sz="900" b="1" dirty="0"/>
                <a:t>)</a:t>
              </a:r>
              <a:endParaRPr lang="zh-TW" altLang="en-US" sz="900" b="1" dirty="0"/>
            </a:p>
          </p:txBody>
        </p:sp>
        <p:sp>
          <p:nvSpPr>
            <p:cNvPr id="87" name="文字方塊 86"/>
            <p:cNvSpPr txBox="1"/>
            <p:nvPr/>
          </p:nvSpPr>
          <p:spPr>
            <a:xfrm>
              <a:off x="308536" y="4030659"/>
              <a:ext cx="5169854" cy="508266"/>
            </a:xfrm>
            <a:prstGeom prst="rect">
              <a:avLst/>
            </a:prstGeom>
            <a:noFill/>
          </p:spPr>
          <p:txBody>
            <a:bodyPr wrap="square" rtlCol="0">
              <a:spAutoFit/>
            </a:bodyPr>
            <a:lstStyle/>
            <a:p>
              <a:r>
                <a:rPr lang="en-US" altLang="zh-TW" sz="700" b="1" dirty="0"/>
                <a:t>N Contact (In</a:t>
              </a:r>
              <a:r>
                <a:rPr lang="en-US" altLang="zh-TW" sz="800" b="1" baseline="-25000" dirty="0"/>
                <a:t>0.52</a:t>
              </a:r>
              <a:r>
                <a:rPr lang="en-US" altLang="zh-TW" sz="700" b="1" dirty="0"/>
                <a:t>Al</a:t>
              </a:r>
              <a:r>
                <a:rPr lang="en-US" altLang="zh-TW" sz="800" b="1" baseline="-25000" dirty="0"/>
                <a:t>0.48</a:t>
              </a:r>
              <a:r>
                <a:rPr lang="en-US" altLang="zh-TW" sz="700" b="1" dirty="0"/>
                <a:t>As)</a:t>
              </a:r>
              <a:endParaRPr lang="zh-TW" altLang="en-US" sz="700" b="1" dirty="0"/>
            </a:p>
          </p:txBody>
        </p:sp>
        <p:sp>
          <p:nvSpPr>
            <p:cNvPr id="88" name="文字方塊 87"/>
            <p:cNvSpPr txBox="1"/>
            <p:nvPr/>
          </p:nvSpPr>
          <p:spPr>
            <a:xfrm>
              <a:off x="-9986" y="3614986"/>
              <a:ext cx="4170199" cy="508266"/>
            </a:xfrm>
            <a:prstGeom prst="rect">
              <a:avLst/>
            </a:prstGeom>
            <a:noFill/>
          </p:spPr>
          <p:txBody>
            <a:bodyPr wrap="square" rtlCol="0">
              <a:spAutoFit/>
            </a:bodyPr>
            <a:lstStyle/>
            <a:p>
              <a:r>
                <a:rPr lang="en-US" altLang="zh-TW" sz="700" b="1" dirty="0" err="1"/>
                <a:t>i</a:t>
              </a:r>
              <a:r>
                <a:rPr lang="en-US" altLang="zh-TW" sz="700" b="1" dirty="0"/>
                <a:t> Multiplication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89" name="文字方塊 88"/>
            <p:cNvSpPr txBox="1"/>
            <p:nvPr/>
          </p:nvSpPr>
          <p:spPr>
            <a:xfrm>
              <a:off x="-9986" y="3324747"/>
              <a:ext cx="4165438" cy="508266"/>
            </a:xfrm>
            <a:prstGeom prst="rect">
              <a:avLst/>
            </a:prstGeom>
            <a:noFill/>
          </p:spPr>
          <p:txBody>
            <a:bodyPr wrap="square" rtlCol="0">
              <a:spAutoFit/>
            </a:bodyPr>
            <a:lstStyle/>
            <a:p>
              <a:r>
                <a:rPr lang="en-US" altLang="zh-TW" sz="700" b="1" dirty="0"/>
                <a:t>P Field Control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90" name="文字方塊 89"/>
            <p:cNvSpPr txBox="1"/>
            <p:nvPr/>
          </p:nvSpPr>
          <p:spPr>
            <a:xfrm>
              <a:off x="16526" y="2972369"/>
              <a:ext cx="4369730" cy="508266"/>
            </a:xfrm>
            <a:prstGeom prst="rect">
              <a:avLst/>
            </a:prstGeom>
            <a:noFill/>
          </p:spPr>
          <p:txBody>
            <a:bodyPr wrap="square" rtlCol="0">
              <a:spAutoFit/>
            </a:bodyPr>
            <a:lstStyle/>
            <a:p>
              <a:r>
                <a:rPr lang="en-US" altLang="zh-TW" sz="700" b="1" dirty="0" err="1"/>
                <a:t>i</a:t>
              </a:r>
              <a:r>
                <a:rPr lang="en-US" altLang="zh-TW" sz="700" b="1" dirty="0"/>
                <a:t> Multiplication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91" name="文字方塊 90"/>
            <p:cNvSpPr txBox="1"/>
            <p:nvPr/>
          </p:nvSpPr>
          <p:spPr>
            <a:xfrm>
              <a:off x="16526" y="2623919"/>
              <a:ext cx="3968910" cy="508266"/>
            </a:xfrm>
            <a:prstGeom prst="rect">
              <a:avLst/>
            </a:prstGeom>
            <a:noFill/>
          </p:spPr>
          <p:txBody>
            <a:bodyPr wrap="square" rtlCol="0">
              <a:spAutoFit/>
            </a:bodyPr>
            <a:lstStyle/>
            <a:p>
              <a:r>
                <a:rPr lang="en-US" altLang="zh-TW" sz="700" b="1" dirty="0"/>
                <a:t>P Field Control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93" name="文字方塊 92"/>
            <p:cNvSpPr txBox="1"/>
            <p:nvPr/>
          </p:nvSpPr>
          <p:spPr>
            <a:xfrm>
              <a:off x="217324" y="1927902"/>
              <a:ext cx="3248661" cy="508266"/>
            </a:xfrm>
            <a:prstGeom prst="rect">
              <a:avLst/>
            </a:prstGeom>
            <a:noFill/>
          </p:spPr>
          <p:txBody>
            <a:bodyPr wrap="square" rtlCol="0">
              <a:spAutoFit/>
            </a:bodyPr>
            <a:lstStyle/>
            <a:p>
              <a:r>
                <a:rPr lang="en-US" altLang="zh-TW" sz="700" b="1" dirty="0" err="1"/>
                <a:t>i</a:t>
              </a:r>
              <a:r>
                <a:rPr lang="en-US" altLang="zh-TW" sz="700" b="1" dirty="0"/>
                <a:t> Absorber (In</a:t>
              </a:r>
              <a:r>
                <a:rPr lang="en-US" altLang="zh-TW" sz="700" b="1" baseline="-25000" dirty="0"/>
                <a:t>0.53</a:t>
              </a:r>
              <a:r>
                <a:rPr lang="en-US" altLang="zh-TW" sz="700" b="1" dirty="0"/>
                <a:t>Ga</a:t>
              </a:r>
              <a:r>
                <a:rPr lang="en-US" altLang="zh-TW" sz="700" b="1" baseline="-25000" dirty="0"/>
                <a:t>0.47</a:t>
              </a:r>
              <a:r>
                <a:rPr lang="en-US" altLang="zh-TW" sz="700" b="1" dirty="0"/>
                <a:t>As)</a:t>
              </a:r>
              <a:endParaRPr lang="zh-TW" altLang="en-US" sz="700" b="1" dirty="0"/>
            </a:p>
          </p:txBody>
        </p:sp>
        <p:sp>
          <p:nvSpPr>
            <p:cNvPr id="94" name="文字方塊 93"/>
            <p:cNvSpPr txBox="1"/>
            <p:nvPr/>
          </p:nvSpPr>
          <p:spPr>
            <a:xfrm>
              <a:off x="314694" y="1454636"/>
              <a:ext cx="2894322" cy="468411"/>
            </a:xfrm>
            <a:prstGeom prst="rect">
              <a:avLst/>
            </a:prstGeom>
            <a:noFill/>
          </p:spPr>
          <p:txBody>
            <a:bodyPr wrap="square" rtlCol="0">
              <a:spAutoFit/>
            </a:bodyPr>
            <a:lstStyle/>
            <a:p>
              <a:r>
                <a:rPr lang="en-US" altLang="zh-TW" sz="600" b="1" dirty="0"/>
                <a:t>P Graded Band(</a:t>
              </a:r>
              <a:r>
                <a:rPr lang="en-US" altLang="zh-TW" sz="600" b="1" dirty="0" err="1"/>
                <a:t>InAlGaAs</a:t>
              </a:r>
              <a:r>
                <a:rPr lang="en-US" altLang="zh-TW" sz="600" b="1" dirty="0"/>
                <a:t>)</a:t>
              </a:r>
              <a:endParaRPr lang="zh-TW" altLang="en-US" sz="600" b="1" dirty="0"/>
            </a:p>
          </p:txBody>
        </p:sp>
        <p:sp>
          <p:nvSpPr>
            <p:cNvPr id="95" name="文字方塊 94"/>
            <p:cNvSpPr txBox="1"/>
            <p:nvPr/>
          </p:nvSpPr>
          <p:spPr>
            <a:xfrm>
              <a:off x="306615" y="1195266"/>
              <a:ext cx="3102946" cy="469168"/>
            </a:xfrm>
            <a:prstGeom prst="rect">
              <a:avLst/>
            </a:prstGeom>
            <a:noFill/>
          </p:spPr>
          <p:txBody>
            <a:bodyPr wrap="square" rtlCol="0">
              <a:spAutoFit/>
            </a:bodyPr>
            <a:lstStyle/>
            <a:p>
              <a:r>
                <a:rPr lang="en-US" altLang="zh-TW" sz="600" b="1" dirty="0"/>
                <a:t>P+ Window (In</a:t>
              </a:r>
              <a:r>
                <a:rPr lang="en-US" altLang="zh-TW" sz="600" b="1" baseline="-25000" dirty="0"/>
                <a:t>0.53</a:t>
              </a:r>
              <a:r>
                <a:rPr lang="en-US" altLang="zh-TW" sz="600" b="1" dirty="0"/>
                <a:t>Ga</a:t>
              </a:r>
              <a:r>
                <a:rPr lang="en-US" altLang="zh-TW" sz="600" b="1" baseline="-25000" dirty="0"/>
                <a:t>0.47</a:t>
              </a:r>
              <a:r>
                <a:rPr lang="en-US" altLang="zh-TW" sz="600" b="1" dirty="0"/>
                <a:t>As)</a:t>
              </a:r>
              <a:endParaRPr lang="zh-TW" altLang="en-US" sz="600" b="1" dirty="0"/>
            </a:p>
          </p:txBody>
        </p:sp>
        <p:sp>
          <p:nvSpPr>
            <p:cNvPr id="96" name="文字方塊 95"/>
            <p:cNvSpPr txBox="1"/>
            <p:nvPr/>
          </p:nvSpPr>
          <p:spPr>
            <a:xfrm>
              <a:off x="310152" y="887013"/>
              <a:ext cx="3338780" cy="469168"/>
            </a:xfrm>
            <a:prstGeom prst="rect">
              <a:avLst/>
            </a:prstGeom>
            <a:noFill/>
          </p:spPr>
          <p:txBody>
            <a:bodyPr wrap="square" rtlCol="0">
              <a:spAutoFit/>
            </a:bodyPr>
            <a:lstStyle/>
            <a:p>
              <a:r>
                <a:rPr lang="en-US" altLang="zh-TW" sz="600" b="1" dirty="0"/>
                <a:t>P+ Contact (In</a:t>
              </a:r>
              <a:r>
                <a:rPr lang="en-US" altLang="zh-TW" sz="600" b="1" baseline="-25000" dirty="0"/>
                <a:t>0.53</a:t>
              </a:r>
              <a:r>
                <a:rPr lang="en-US" altLang="zh-TW" sz="600" b="1" dirty="0"/>
                <a:t>Ga</a:t>
              </a:r>
              <a:r>
                <a:rPr lang="en-US" altLang="zh-TW" sz="600" b="1" baseline="-25000" dirty="0"/>
                <a:t>0.47</a:t>
              </a:r>
              <a:r>
                <a:rPr lang="en-US" altLang="zh-TW" sz="600" b="1" dirty="0"/>
                <a:t>As)</a:t>
              </a:r>
              <a:endParaRPr lang="zh-TW" altLang="en-US" sz="600" b="1" dirty="0"/>
            </a:p>
          </p:txBody>
        </p:sp>
        <p:sp>
          <p:nvSpPr>
            <p:cNvPr id="80" name="矩形 79"/>
            <p:cNvSpPr/>
            <p:nvPr/>
          </p:nvSpPr>
          <p:spPr>
            <a:xfrm>
              <a:off x="96876" y="2480212"/>
              <a:ext cx="3291840" cy="2726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7" name="矩形 96"/>
            <p:cNvSpPr/>
            <p:nvPr/>
          </p:nvSpPr>
          <p:spPr>
            <a:xfrm>
              <a:off x="2619228" y="830555"/>
              <a:ext cx="401724" cy="16142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8" name="矩形 97"/>
            <p:cNvSpPr/>
            <p:nvPr/>
          </p:nvSpPr>
          <p:spPr>
            <a:xfrm>
              <a:off x="451312" y="833305"/>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矩形 98"/>
            <p:cNvSpPr/>
            <p:nvPr/>
          </p:nvSpPr>
          <p:spPr>
            <a:xfrm>
              <a:off x="-645659" y="4324340"/>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0" name="矩形 99"/>
            <p:cNvSpPr/>
            <p:nvPr/>
          </p:nvSpPr>
          <p:spPr>
            <a:xfrm>
              <a:off x="3723141" y="4327099"/>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2" name="文字方塊 91"/>
            <p:cNvSpPr txBox="1"/>
            <p:nvPr/>
          </p:nvSpPr>
          <p:spPr>
            <a:xfrm>
              <a:off x="226463" y="2362399"/>
              <a:ext cx="3195704" cy="508266"/>
            </a:xfrm>
            <a:prstGeom prst="rect">
              <a:avLst/>
            </a:prstGeom>
            <a:noFill/>
          </p:spPr>
          <p:txBody>
            <a:bodyPr wrap="square" rtlCol="0">
              <a:spAutoFit/>
            </a:bodyPr>
            <a:lstStyle/>
            <a:p>
              <a:r>
                <a:rPr lang="en-US" altLang="zh-TW" sz="700" b="1" dirty="0"/>
                <a:t>i Graded Band (</a:t>
              </a:r>
              <a:r>
                <a:rPr lang="en-US" altLang="zh-TW" sz="700" b="1" dirty="0" err="1"/>
                <a:t>InAlGaAs</a:t>
              </a:r>
              <a:r>
                <a:rPr lang="en-US" altLang="zh-TW" sz="700" b="1" dirty="0"/>
                <a:t>)</a:t>
              </a:r>
              <a:endParaRPr lang="zh-TW" altLang="en-US" sz="700" b="1" dirty="0"/>
            </a:p>
          </p:txBody>
        </p:sp>
      </p:grpSp>
      <p:cxnSp>
        <p:nvCxnSpPr>
          <p:cNvPr id="46" name="直線單箭頭接點 45"/>
          <p:cNvCxnSpPr/>
          <p:nvPr/>
        </p:nvCxnSpPr>
        <p:spPr bwMode="auto">
          <a:xfrm flipV="1">
            <a:off x="8014182" y="1414904"/>
            <a:ext cx="432048" cy="548737"/>
          </a:xfrm>
          <a:prstGeom prst="straightConnector1">
            <a:avLst/>
          </a:prstGeom>
          <a:solidFill>
            <a:schemeClr val="accent1"/>
          </a:solidFill>
          <a:ln w="19050" cap="flat" cmpd="sng" algn="ctr">
            <a:solidFill>
              <a:schemeClr val="accent2"/>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47" name="文字方塊 46"/>
              <p:cNvSpPr txBox="1"/>
              <p:nvPr/>
            </p:nvSpPr>
            <p:spPr>
              <a:xfrm>
                <a:off x="8278095" y="958497"/>
                <a:ext cx="775020"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b="1" i="1" smtClean="0">
                              <a:solidFill>
                                <a:schemeClr val="accent2"/>
                              </a:solidFill>
                              <a:latin typeface="Cambria Math" panose="02040503050406030204" pitchFamily="18" charset="0"/>
                              <a:cs typeface="Times New Roman" panose="02020603050405020304" pitchFamily="18" charset="0"/>
                            </a:rPr>
                          </m:ctrlPr>
                        </m:sSubPr>
                        <m:e>
                          <m:r>
                            <a:rPr lang="en-US" altLang="zh-TW" sz="2800" b="1" i="1" smtClean="0">
                              <a:solidFill>
                                <a:schemeClr val="accent2"/>
                              </a:solidFill>
                              <a:latin typeface="Cambria Math" panose="02040503050406030204" pitchFamily="18" charset="0"/>
                              <a:cs typeface="Times New Roman" panose="02020603050405020304" pitchFamily="18" charset="0"/>
                            </a:rPr>
                            <m:t>𝑴</m:t>
                          </m:r>
                        </m:e>
                        <m:sub>
                          <m:r>
                            <a:rPr lang="en-US" altLang="zh-TW" sz="2800" b="1" i="1" smtClean="0">
                              <a:solidFill>
                                <a:schemeClr val="accent2"/>
                              </a:solidFill>
                              <a:latin typeface="Cambria Math" panose="02040503050406030204" pitchFamily="18" charset="0"/>
                              <a:cs typeface="Times New Roman" panose="02020603050405020304" pitchFamily="18" charset="0"/>
                            </a:rPr>
                            <m:t>𝟐</m:t>
                          </m:r>
                        </m:sub>
                      </m:sSub>
                    </m:oMath>
                  </m:oMathPara>
                </a14:m>
                <a:endParaRPr lang="zh-TW" altLang="en-US" sz="2800" b="1" i="1" dirty="0">
                  <a:solidFill>
                    <a:schemeClr val="accent2"/>
                  </a:solidFill>
                  <a:latin typeface="Times New Roman" panose="02020603050405020304" pitchFamily="18" charset="0"/>
                  <a:cs typeface="Times New Roman" panose="02020603050405020304" pitchFamily="18" charset="0"/>
                </a:endParaRPr>
              </a:p>
            </p:txBody>
          </p:sp>
        </mc:Choice>
        <mc:Fallback xmlns="">
          <p:sp>
            <p:nvSpPr>
              <p:cNvPr id="47" name="文字方塊 46"/>
              <p:cNvSpPr txBox="1">
                <a:spLocks noRot="1" noChangeAspect="1" noMove="1" noResize="1" noEditPoints="1" noAdjustHandles="1" noChangeArrowheads="1" noChangeShapeType="1" noTextEdit="1"/>
              </p:cNvSpPr>
              <p:nvPr/>
            </p:nvSpPr>
            <p:spPr>
              <a:xfrm>
                <a:off x="8278095" y="958497"/>
                <a:ext cx="775020" cy="523220"/>
              </a:xfrm>
              <a:prstGeom prst="rect">
                <a:avLst/>
              </a:prstGeom>
              <a:blipFill rotWithShape="0">
                <a:blip r:embed="rId11"/>
                <a:stretch>
                  <a:fillRect/>
                </a:stretch>
              </a:blipFill>
            </p:spPr>
            <p:txBody>
              <a:bodyPr/>
              <a:lstStyle/>
              <a:p>
                <a:r>
                  <a:rPr lang="zh-TW" altLang="en-US">
                    <a:noFill/>
                  </a:rPr>
                  <a:t> </a:t>
                </a:r>
              </a:p>
            </p:txBody>
          </p:sp>
        </mc:Fallback>
      </mc:AlternateContent>
      <p:cxnSp>
        <p:nvCxnSpPr>
          <p:cNvPr id="48" name="直線單箭頭接點 47"/>
          <p:cNvCxnSpPr/>
          <p:nvPr/>
        </p:nvCxnSpPr>
        <p:spPr bwMode="auto">
          <a:xfrm flipH="1" flipV="1">
            <a:off x="6090658" y="1357077"/>
            <a:ext cx="892964" cy="360905"/>
          </a:xfrm>
          <a:prstGeom prst="straightConnector1">
            <a:avLst/>
          </a:prstGeom>
          <a:solidFill>
            <a:schemeClr val="accent1"/>
          </a:solidFill>
          <a:ln w="19050" cap="flat" cmpd="sng" algn="ctr">
            <a:solidFill>
              <a:schemeClr val="accent2"/>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49" name="文字方塊 48"/>
              <p:cNvSpPr txBox="1"/>
              <p:nvPr/>
            </p:nvSpPr>
            <p:spPr>
              <a:xfrm>
                <a:off x="5487124" y="887780"/>
                <a:ext cx="775020"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b="1" i="1" smtClean="0">
                              <a:solidFill>
                                <a:schemeClr val="accent2"/>
                              </a:solidFill>
                              <a:latin typeface="Cambria Math" panose="02040503050406030204" pitchFamily="18" charset="0"/>
                              <a:cs typeface="Times New Roman" panose="02020603050405020304" pitchFamily="18" charset="0"/>
                            </a:rPr>
                          </m:ctrlPr>
                        </m:sSubPr>
                        <m:e>
                          <m:r>
                            <a:rPr lang="en-US" altLang="zh-TW" sz="2800" b="1" i="1" smtClean="0">
                              <a:solidFill>
                                <a:schemeClr val="accent2"/>
                              </a:solidFill>
                              <a:latin typeface="Cambria Math" panose="02040503050406030204" pitchFamily="18" charset="0"/>
                              <a:cs typeface="Times New Roman" panose="02020603050405020304" pitchFamily="18" charset="0"/>
                            </a:rPr>
                            <m:t>𝑴</m:t>
                          </m:r>
                        </m:e>
                        <m:sub>
                          <m:r>
                            <a:rPr lang="en-US" altLang="zh-TW" sz="2800" b="1" i="1" smtClean="0">
                              <a:solidFill>
                                <a:schemeClr val="accent2"/>
                              </a:solidFill>
                              <a:latin typeface="Cambria Math" panose="02040503050406030204" pitchFamily="18" charset="0"/>
                              <a:cs typeface="Times New Roman" panose="02020603050405020304" pitchFamily="18" charset="0"/>
                            </a:rPr>
                            <m:t>𝟏</m:t>
                          </m:r>
                        </m:sub>
                      </m:sSub>
                    </m:oMath>
                  </m:oMathPara>
                </a14:m>
                <a:endParaRPr lang="zh-TW" altLang="en-US" sz="2800" b="1" i="1" dirty="0">
                  <a:solidFill>
                    <a:schemeClr val="accent2"/>
                  </a:solidFill>
                  <a:latin typeface="Times New Roman" panose="02020603050405020304" pitchFamily="18" charset="0"/>
                  <a:cs typeface="Times New Roman" panose="02020603050405020304" pitchFamily="18" charset="0"/>
                </a:endParaRPr>
              </a:p>
            </p:txBody>
          </p:sp>
        </mc:Choice>
        <mc:Fallback xmlns="">
          <p:sp>
            <p:nvSpPr>
              <p:cNvPr id="49" name="文字方塊 48"/>
              <p:cNvSpPr txBox="1">
                <a:spLocks noRot="1" noChangeAspect="1" noMove="1" noResize="1" noEditPoints="1" noAdjustHandles="1" noChangeArrowheads="1" noChangeShapeType="1" noTextEdit="1"/>
              </p:cNvSpPr>
              <p:nvPr/>
            </p:nvSpPr>
            <p:spPr>
              <a:xfrm>
                <a:off x="5487124" y="887780"/>
                <a:ext cx="775020" cy="523220"/>
              </a:xfrm>
              <a:prstGeom prst="rect">
                <a:avLst/>
              </a:prstGeom>
              <a:blipFill rotWithShape="0">
                <a:blip r:embed="rId12"/>
                <a:stretch>
                  <a:fillRect/>
                </a:stretch>
              </a:blipFill>
            </p:spPr>
            <p:txBody>
              <a:bodyPr/>
              <a:lstStyle/>
              <a:p>
                <a:r>
                  <a:rPr lang="zh-TW" altLang="en-US">
                    <a:noFill/>
                  </a:rPr>
                  <a:t> </a:t>
                </a:r>
              </a:p>
            </p:txBody>
          </p:sp>
        </mc:Fallback>
      </mc:AlternateContent>
      <p:sp>
        <p:nvSpPr>
          <p:cNvPr id="102" name="矩形 101"/>
          <p:cNvSpPr/>
          <p:nvPr/>
        </p:nvSpPr>
        <p:spPr bwMode="auto">
          <a:xfrm rot="5400000">
            <a:off x="7142632" y="618182"/>
            <a:ext cx="482681" cy="2419226"/>
          </a:xfrm>
          <a:prstGeom prst="rect">
            <a:avLst/>
          </a:prstGeom>
          <a:noFill/>
          <a:ln w="38100"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53" name="文字方塊 52"/>
          <p:cNvSpPr txBox="1"/>
          <p:nvPr/>
        </p:nvSpPr>
        <p:spPr>
          <a:xfrm>
            <a:off x="251520" y="4154223"/>
            <a:ext cx="7465225" cy="646331"/>
          </a:xfrm>
          <a:prstGeom prst="rect">
            <a:avLst/>
          </a:prstGeom>
          <a:solidFill>
            <a:srgbClr val="FFFF00"/>
          </a:solidFill>
          <a:ln w="38100">
            <a:solidFill>
              <a:srgbClr val="FF0000"/>
            </a:solidFill>
          </a:ln>
        </p:spPr>
        <p:txBody>
          <a:bodyPr wrap="square" rtlCol="0">
            <a:spAutoFit/>
          </a:bodyPr>
          <a:lstStyle/>
          <a:p>
            <a:r>
              <a:rPr lang="en-US" altLang="zh-TW" b="1" dirty="0">
                <a:solidFill>
                  <a:srgbClr val="FF0000"/>
                </a:solidFill>
                <a:cs typeface="Times New Roman" panose="02020603050405020304" pitchFamily="18" charset="0"/>
              </a:rPr>
              <a:t>It has not reached the threshold of impact ionization, will energize and accelerate the carriers to the bottom multiplication layer</a:t>
            </a:r>
            <a:endParaRPr lang="en-US" altLang="zh-TW" b="1" dirty="0">
              <a:solidFill>
                <a:srgbClr val="FF0000"/>
              </a:solidFill>
            </a:endParaRPr>
          </a:p>
        </p:txBody>
      </p:sp>
      <p:sp>
        <p:nvSpPr>
          <p:cNvPr id="52" name="文字方塊 51"/>
          <p:cNvSpPr txBox="1"/>
          <p:nvPr/>
        </p:nvSpPr>
        <p:spPr>
          <a:xfrm>
            <a:off x="371374" y="1966608"/>
            <a:ext cx="4595651" cy="1200329"/>
          </a:xfrm>
          <a:prstGeom prst="rect">
            <a:avLst/>
          </a:prstGeom>
          <a:solidFill>
            <a:srgbClr val="FFFF00"/>
          </a:solidFill>
          <a:ln w="38100">
            <a:solidFill>
              <a:srgbClr val="FF0000"/>
            </a:solidFill>
          </a:ln>
        </p:spPr>
        <p:txBody>
          <a:bodyPr wrap="square" rtlCol="0">
            <a:spAutoFit/>
          </a:bodyPr>
          <a:lstStyle/>
          <a:p>
            <a:r>
              <a:rPr lang="en-US" altLang="zh-TW" b="1" dirty="0">
                <a:solidFill>
                  <a:srgbClr val="FF0000"/>
                </a:solidFill>
                <a:cs typeface="Times New Roman" panose="02020603050405020304" pitchFamily="18" charset="0"/>
              </a:rPr>
              <a:t>We can keep thick thickness of M-layer </a:t>
            </a:r>
          </a:p>
          <a:p>
            <a:r>
              <a:rPr lang="en-US" altLang="zh-TW" b="1" dirty="0">
                <a:solidFill>
                  <a:srgbClr val="FF0000"/>
                </a:solidFill>
                <a:cs typeface="Times New Roman" panose="02020603050405020304" pitchFamily="18" charset="0"/>
              </a:rPr>
              <a:t>,indicating reduction in tunneling effect.  </a:t>
            </a:r>
          </a:p>
          <a:p>
            <a:endParaRPr lang="en-US" altLang="zh-TW" b="1" dirty="0">
              <a:solidFill>
                <a:srgbClr val="FF0000"/>
              </a:solidFill>
              <a:cs typeface="Times New Roman" panose="02020603050405020304" pitchFamily="18" charset="0"/>
            </a:endParaRPr>
          </a:p>
          <a:p>
            <a:r>
              <a:rPr lang="en-US" altLang="zh-TW" b="1" dirty="0">
                <a:solidFill>
                  <a:srgbClr val="FF0000"/>
                </a:solidFill>
                <a:cs typeface="Times New Roman" panose="02020603050405020304" pitchFamily="18" charset="0"/>
              </a:rPr>
              <a:t> </a:t>
            </a:r>
            <a:r>
              <a:rPr lang="en-US" altLang="zh-TW" b="1" dirty="0">
                <a:solidFill>
                  <a:srgbClr val="FF0000"/>
                </a:solidFill>
                <a:ea typeface="新細明體" panose="02020500000000000000" pitchFamily="18" charset="-120"/>
                <a:cs typeface="Times New Roman" panose="02020603050405020304" pitchFamily="18" charset="0"/>
              </a:rPr>
              <a:t>→ DCR decreases</a:t>
            </a:r>
            <a:endParaRPr lang="en-US" altLang="zh-TW" b="1" dirty="0">
              <a:solidFill>
                <a:srgbClr val="FF0000"/>
              </a:solidFill>
            </a:endParaRPr>
          </a:p>
        </p:txBody>
      </p:sp>
      <p:sp>
        <p:nvSpPr>
          <p:cNvPr id="54" name="文字方塊 53"/>
          <p:cNvSpPr txBox="1"/>
          <p:nvPr/>
        </p:nvSpPr>
        <p:spPr>
          <a:xfrm>
            <a:off x="1984836" y="2465996"/>
            <a:ext cx="6884678" cy="646331"/>
          </a:xfrm>
          <a:prstGeom prst="rect">
            <a:avLst/>
          </a:prstGeom>
          <a:solidFill>
            <a:srgbClr val="FFFF00"/>
          </a:solidFill>
          <a:ln w="38100">
            <a:solidFill>
              <a:srgbClr val="FF0000"/>
            </a:solidFill>
          </a:ln>
        </p:spPr>
        <p:txBody>
          <a:bodyPr wrap="square" rtlCol="0">
            <a:spAutoFit/>
          </a:bodyPr>
          <a:lstStyle/>
          <a:p>
            <a:r>
              <a:rPr lang="en-US" altLang="zh-TW" b="1" dirty="0">
                <a:solidFill>
                  <a:srgbClr val="FF0000"/>
                </a:solidFill>
                <a:cs typeface="Times New Roman" panose="02020603050405020304" pitchFamily="18" charset="0"/>
              </a:rPr>
              <a:t>The electrons transit to the second 300 nm thick M-layer for the initiation of  impact ionization</a:t>
            </a:r>
            <a:endParaRPr lang="en-US" altLang="zh-TW" b="1" dirty="0">
              <a:solidFill>
                <a:srgbClr val="FF0000"/>
              </a:solidFill>
            </a:endParaRPr>
          </a:p>
        </p:txBody>
      </p:sp>
      <mc:AlternateContent xmlns:mc="http://schemas.openxmlformats.org/markup-compatibility/2006" xmlns:a14="http://schemas.microsoft.com/office/drawing/2010/main">
        <mc:Choice Requires="a14">
          <p:sp>
            <p:nvSpPr>
              <p:cNvPr id="50" name="文字方塊 49"/>
              <p:cNvSpPr txBox="1"/>
              <p:nvPr/>
            </p:nvSpPr>
            <p:spPr>
              <a:xfrm>
                <a:off x="391035" y="3801814"/>
                <a:ext cx="4227471" cy="923330"/>
              </a:xfrm>
              <a:prstGeom prst="rect">
                <a:avLst/>
              </a:prstGeom>
              <a:solidFill>
                <a:srgbClr val="FFFF00"/>
              </a:solidFill>
              <a:ln w="38100">
                <a:solidFill>
                  <a:srgbClr val="FF0000"/>
                </a:solidFill>
              </a:ln>
            </p:spPr>
            <p:txBody>
              <a:bodyPr wrap="square" rtlCol="0">
                <a:spAutoFit/>
              </a:bodyPr>
              <a:lstStyle/>
              <a:p>
                <a:r>
                  <a:rPr lang="en-US" altLang="zh-TW" b="1" dirty="0">
                    <a:solidFill>
                      <a:srgbClr val="FF0000"/>
                    </a:solidFill>
                    <a:cs typeface="Times New Roman" panose="02020603050405020304" pitchFamily="18" charset="0"/>
                  </a:rPr>
                  <a:t>This can avoid the </a:t>
                </a:r>
                <a14:m>
                  <m:oMath xmlns:m="http://schemas.openxmlformats.org/officeDocument/2006/math">
                    <m:sSub>
                      <m:sSubPr>
                        <m:ctrlPr>
                          <a:rPr lang="en-US" altLang="zh-TW" b="1" i="1">
                            <a:solidFill>
                              <a:srgbClr val="FF0000"/>
                            </a:solidFill>
                            <a:latin typeface="Cambria Math" panose="02040503050406030204" pitchFamily="18" charset="0"/>
                            <a:cs typeface="Times New Roman" panose="02020603050405020304" pitchFamily="18" charset="0"/>
                          </a:rPr>
                        </m:ctrlPr>
                      </m:sSubPr>
                      <m:e>
                        <m:r>
                          <a:rPr lang="en-US" altLang="zh-TW" b="1" i="1">
                            <a:solidFill>
                              <a:srgbClr val="FF0000"/>
                            </a:solidFill>
                            <a:latin typeface="Cambria Math" panose="02040503050406030204" pitchFamily="18" charset="0"/>
                            <a:cs typeface="Times New Roman" panose="02020603050405020304" pitchFamily="18" charset="0"/>
                          </a:rPr>
                          <m:t>𝑴</m:t>
                        </m:r>
                      </m:e>
                      <m:sub>
                        <m:r>
                          <a:rPr lang="en-US" altLang="zh-TW" b="1" i="1" smtClean="0">
                            <a:solidFill>
                              <a:srgbClr val="FF0000"/>
                            </a:solidFill>
                            <a:latin typeface="Cambria Math" panose="02040503050406030204" pitchFamily="18" charset="0"/>
                            <a:cs typeface="Times New Roman" panose="02020603050405020304" pitchFamily="18" charset="0"/>
                          </a:rPr>
                          <m:t>𝟐</m:t>
                        </m:r>
                      </m:sub>
                    </m:sSub>
                  </m:oMath>
                </a14:m>
                <a:r>
                  <a:rPr lang="en-US" altLang="zh-TW" b="1" dirty="0">
                    <a:solidFill>
                      <a:srgbClr val="FF0000"/>
                    </a:solidFill>
                    <a:cs typeface="Times New Roman" panose="02020603050405020304" pitchFamily="18" charset="0"/>
                  </a:rPr>
                  <a:t> being pushed into the deep avalanche region for very high-gain operation</a:t>
                </a:r>
                <a:endParaRPr lang="en-US" altLang="zh-TW" b="1" dirty="0">
                  <a:solidFill>
                    <a:srgbClr val="FF0000"/>
                  </a:solidFill>
                </a:endParaRPr>
              </a:p>
            </p:txBody>
          </p:sp>
        </mc:Choice>
        <mc:Fallback xmlns="">
          <p:sp>
            <p:nvSpPr>
              <p:cNvPr id="50" name="文字方塊 49"/>
              <p:cNvSpPr txBox="1">
                <a:spLocks noRot="1" noChangeAspect="1" noMove="1" noResize="1" noEditPoints="1" noAdjustHandles="1" noChangeArrowheads="1" noChangeShapeType="1" noTextEdit="1"/>
              </p:cNvSpPr>
              <p:nvPr/>
            </p:nvSpPr>
            <p:spPr>
              <a:xfrm>
                <a:off x="391035" y="3801814"/>
                <a:ext cx="4227471" cy="923330"/>
              </a:xfrm>
              <a:prstGeom prst="rect">
                <a:avLst/>
              </a:prstGeom>
              <a:blipFill rotWithShape="0">
                <a:blip r:embed="rId13"/>
                <a:stretch>
                  <a:fillRect l="-714" t="-1911" b="-7643"/>
                </a:stretch>
              </a:blipFill>
              <a:ln w="38100">
                <a:solidFill>
                  <a:srgbClr val="FF0000"/>
                </a:solidFill>
              </a:ln>
            </p:spPr>
            <p:txBody>
              <a:bodyPr/>
              <a:lstStyle/>
              <a:p>
                <a:r>
                  <a:rPr lang="zh-TW" altLang="en-US">
                    <a:noFill/>
                  </a:rPr>
                  <a:t> </a:t>
                </a:r>
              </a:p>
            </p:txBody>
          </p:sp>
        </mc:Fallback>
      </mc:AlternateContent>
      <p:cxnSp>
        <p:nvCxnSpPr>
          <p:cNvPr id="5" name="直線單箭頭接點 4"/>
          <p:cNvCxnSpPr/>
          <p:nvPr/>
        </p:nvCxnSpPr>
        <p:spPr bwMode="auto">
          <a:xfrm>
            <a:off x="7705447" y="5373216"/>
            <a:ext cx="822960" cy="0"/>
          </a:xfrm>
          <a:prstGeom prst="straightConnector1">
            <a:avLst/>
          </a:prstGeom>
          <a:solidFill>
            <a:schemeClr val="accent1"/>
          </a:solidFill>
          <a:ln w="57150" cap="flat" cmpd="sng" algn="ctr">
            <a:solidFill>
              <a:srgbClr val="00B050"/>
            </a:solidFill>
            <a:prstDash val="sysDot"/>
            <a:round/>
            <a:headEnd type="triangle"/>
            <a:tailEnd type="triangle"/>
          </a:ln>
          <a:effectLst/>
        </p:spPr>
      </p:cxnSp>
      <p:cxnSp>
        <p:nvCxnSpPr>
          <p:cNvPr id="56" name="直線單箭頭接點 55"/>
          <p:cNvCxnSpPr/>
          <p:nvPr/>
        </p:nvCxnSpPr>
        <p:spPr bwMode="auto">
          <a:xfrm>
            <a:off x="8037283" y="3850265"/>
            <a:ext cx="440839" cy="7559"/>
          </a:xfrm>
          <a:prstGeom prst="straightConnector1">
            <a:avLst/>
          </a:prstGeom>
          <a:solidFill>
            <a:schemeClr val="accent1"/>
          </a:solidFill>
          <a:ln w="57150" cap="flat" cmpd="sng" algn="ctr">
            <a:solidFill>
              <a:srgbClr val="00B050"/>
            </a:solidFill>
            <a:prstDash val="sysDot"/>
            <a:round/>
            <a:headEnd type="triangle"/>
            <a:tailEnd type="triangle"/>
          </a:ln>
          <a:effectLst/>
        </p:spPr>
      </p:cxnSp>
      <p:pic>
        <p:nvPicPr>
          <p:cNvPr id="57" name="圖片 5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56267" y="6038715"/>
            <a:ext cx="1876687" cy="781159"/>
          </a:xfrm>
          <a:prstGeom prst="rect">
            <a:avLst/>
          </a:prstGeom>
        </p:spPr>
      </p:pic>
      <p:pic>
        <p:nvPicPr>
          <p:cNvPr id="2" name="音訊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213810729"/>
      </p:ext>
    </p:extLst>
  </p:cSld>
  <p:clrMapOvr>
    <a:masterClrMapping/>
  </p:clrMapOvr>
  <mc:AlternateContent xmlns:mc="http://schemas.openxmlformats.org/markup-compatibility/2006">
    <mc:Choice xmlns:p14="http://schemas.microsoft.com/office/powerpoint/2010/main" Requires="p14">
      <p:transition spd="slow" p14:dur="2000" advTm="74023">
        <p:cut/>
      </p:transition>
    </mc:Choice>
    <mc:Fallback>
      <p:transition spd="slow" advTm="74023">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anim calcmode="lin" valueType="num">
                                      <p:cBhvr>
                                        <p:cTn id="17" dur="1000" fill="hold"/>
                                        <p:tgtEl>
                                          <p:spTgt spid="26"/>
                                        </p:tgtEl>
                                        <p:attrNameLst>
                                          <p:attrName>ppt_x</p:attrName>
                                        </p:attrNameLst>
                                      </p:cBhvr>
                                      <p:tavLst>
                                        <p:tav tm="0">
                                          <p:val>
                                            <p:strVal val="#ppt_x"/>
                                          </p:val>
                                        </p:tav>
                                        <p:tav tm="100000">
                                          <p:val>
                                            <p:strVal val="#ppt_x"/>
                                          </p:val>
                                        </p:tav>
                                      </p:tavLst>
                                    </p:anim>
                                    <p:anim calcmode="lin" valueType="num">
                                      <p:cBhvr>
                                        <p:cTn id="18" dur="1000" fill="hold"/>
                                        <p:tgtEl>
                                          <p:spTgt spid="2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1000"/>
                                        <p:tgtEl>
                                          <p:spTgt spid="53"/>
                                        </p:tgtEl>
                                      </p:cBhvr>
                                    </p:animEffect>
                                    <p:anim calcmode="lin" valueType="num">
                                      <p:cBhvr>
                                        <p:cTn id="22" dur="1000" fill="hold"/>
                                        <p:tgtEl>
                                          <p:spTgt spid="53"/>
                                        </p:tgtEl>
                                        <p:attrNameLst>
                                          <p:attrName>ppt_x</p:attrName>
                                        </p:attrNameLst>
                                      </p:cBhvr>
                                      <p:tavLst>
                                        <p:tav tm="0">
                                          <p:val>
                                            <p:strVal val="#ppt_x"/>
                                          </p:val>
                                        </p:tav>
                                        <p:tav tm="100000">
                                          <p:val>
                                            <p:strVal val="#ppt_x"/>
                                          </p:val>
                                        </p:tav>
                                      </p:tavLst>
                                    </p:anim>
                                    <p:anim calcmode="lin" valueType="num">
                                      <p:cBhvr>
                                        <p:cTn id="23" dur="1000" fill="hold"/>
                                        <p:tgtEl>
                                          <p:spTgt spid="5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1000"/>
                                        <p:tgtEl>
                                          <p:spTgt spid="49"/>
                                        </p:tgtEl>
                                      </p:cBhvr>
                                    </p:animEffect>
                                    <p:anim calcmode="lin" valueType="num">
                                      <p:cBhvr>
                                        <p:cTn id="27" dur="1000" fill="hold"/>
                                        <p:tgtEl>
                                          <p:spTgt spid="49"/>
                                        </p:tgtEl>
                                        <p:attrNameLst>
                                          <p:attrName>ppt_x</p:attrName>
                                        </p:attrNameLst>
                                      </p:cBhvr>
                                      <p:tavLst>
                                        <p:tav tm="0">
                                          <p:val>
                                            <p:strVal val="#ppt_x"/>
                                          </p:val>
                                        </p:tav>
                                        <p:tav tm="100000">
                                          <p:val>
                                            <p:strVal val="#ppt_x"/>
                                          </p:val>
                                        </p:tav>
                                      </p:tavLst>
                                    </p:anim>
                                    <p:anim calcmode="lin" valueType="num">
                                      <p:cBhvr>
                                        <p:cTn id="28" dur="1000" fill="hold"/>
                                        <p:tgtEl>
                                          <p:spTgt spid="4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anim calcmode="lin" valueType="num">
                                      <p:cBhvr>
                                        <p:cTn id="32" dur="1000" fill="hold"/>
                                        <p:tgtEl>
                                          <p:spTgt spid="48"/>
                                        </p:tgtEl>
                                        <p:attrNameLst>
                                          <p:attrName>ppt_x</p:attrName>
                                        </p:attrNameLst>
                                      </p:cBhvr>
                                      <p:tavLst>
                                        <p:tav tm="0">
                                          <p:val>
                                            <p:strVal val="#ppt_x"/>
                                          </p:val>
                                        </p:tav>
                                        <p:tav tm="100000">
                                          <p:val>
                                            <p:strVal val="#ppt_x"/>
                                          </p:val>
                                        </p:tav>
                                      </p:tavLst>
                                    </p:anim>
                                    <p:anim calcmode="lin" valueType="num">
                                      <p:cBhvr>
                                        <p:cTn id="3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1000"/>
                                        <p:tgtEl>
                                          <p:spTgt spid="46"/>
                                        </p:tgtEl>
                                      </p:cBhvr>
                                    </p:animEffect>
                                    <p:anim calcmode="lin" valueType="num">
                                      <p:cBhvr>
                                        <p:cTn id="49" dur="1000" fill="hold"/>
                                        <p:tgtEl>
                                          <p:spTgt spid="46"/>
                                        </p:tgtEl>
                                        <p:attrNameLst>
                                          <p:attrName>ppt_x</p:attrName>
                                        </p:attrNameLst>
                                      </p:cBhvr>
                                      <p:tavLst>
                                        <p:tav tm="0">
                                          <p:val>
                                            <p:strVal val="#ppt_x"/>
                                          </p:val>
                                        </p:tav>
                                        <p:tav tm="100000">
                                          <p:val>
                                            <p:strVal val="#ppt_x"/>
                                          </p:val>
                                        </p:tav>
                                      </p:tavLst>
                                    </p:anim>
                                    <p:anim calcmode="lin" valueType="num">
                                      <p:cBhvr>
                                        <p:cTn id="50" dur="1000" fill="hold"/>
                                        <p:tgtEl>
                                          <p:spTgt spid="46"/>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1000"/>
                                        <p:tgtEl>
                                          <p:spTgt spid="47"/>
                                        </p:tgtEl>
                                      </p:cBhvr>
                                    </p:animEffect>
                                    <p:anim calcmode="lin" valueType="num">
                                      <p:cBhvr>
                                        <p:cTn id="54" dur="1000" fill="hold"/>
                                        <p:tgtEl>
                                          <p:spTgt spid="47"/>
                                        </p:tgtEl>
                                        <p:attrNameLst>
                                          <p:attrName>ppt_x</p:attrName>
                                        </p:attrNameLst>
                                      </p:cBhvr>
                                      <p:tavLst>
                                        <p:tav tm="0">
                                          <p:val>
                                            <p:strVal val="#ppt_x"/>
                                          </p:val>
                                        </p:tav>
                                        <p:tav tm="100000">
                                          <p:val>
                                            <p:strVal val="#ppt_x"/>
                                          </p:val>
                                        </p:tav>
                                      </p:tavLst>
                                    </p:anim>
                                    <p:anim calcmode="lin" valueType="num">
                                      <p:cBhvr>
                                        <p:cTn id="55" dur="1000" fill="hold"/>
                                        <p:tgtEl>
                                          <p:spTgt spid="47"/>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fade">
                                      <p:cBhvr>
                                        <p:cTn id="58" dur="1000"/>
                                        <p:tgtEl>
                                          <p:spTgt spid="54"/>
                                        </p:tgtEl>
                                      </p:cBhvr>
                                    </p:animEffect>
                                    <p:anim calcmode="lin" valueType="num">
                                      <p:cBhvr>
                                        <p:cTn id="59" dur="1000" fill="hold"/>
                                        <p:tgtEl>
                                          <p:spTgt spid="54"/>
                                        </p:tgtEl>
                                        <p:attrNameLst>
                                          <p:attrName>ppt_x</p:attrName>
                                        </p:attrNameLst>
                                      </p:cBhvr>
                                      <p:tavLst>
                                        <p:tav tm="0">
                                          <p:val>
                                            <p:strVal val="#ppt_x"/>
                                          </p:val>
                                        </p:tav>
                                        <p:tav tm="100000">
                                          <p:val>
                                            <p:strVal val="#ppt_x"/>
                                          </p:val>
                                        </p:tav>
                                      </p:tavLst>
                                    </p:anim>
                                    <p:anim calcmode="lin" valueType="num">
                                      <p:cBhvr>
                                        <p:cTn id="60"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53"/>
                                        </p:tgtEl>
                                      </p:cBhvr>
                                    </p:animEffect>
                                    <p:set>
                                      <p:cBhvr>
                                        <p:cTn id="65" dur="1" fill="hold">
                                          <p:stCondLst>
                                            <p:cond delay="499"/>
                                          </p:stCondLst>
                                        </p:cTn>
                                        <p:tgtEl>
                                          <p:spTgt spid="53"/>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54"/>
                                        </p:tgtEl>
                                      </p:cBhvr>
                                    </p:animEffect>
                                    <p:set>
                                      <p:cBhvr>
                                        <p:cTn id="68" dur="1" fill="hold">
                                          <p:stCondLst>
                                            <p:cond delay="499"/>
                                          </p:stCondLst>
                                        </p:cTn>
                                        <p:tgtEl>
                                          <p:spTgt spid="54"/>
                                        </p:tgtEl>
                                        <p:attrNameLst>
                                          <p:attrName>style.visibility</p:attrName>
                                        </p:attrNameLst>
                                      </p:cBhvr>
                                      <p:to>
                                        <p:strVal val="hidden"/>
                                      </p:to>
                                    </p:set>
                                  </p:childTnLst>
                                </p:cTn>
                              </p:par>
                            </p:childTnLst>
                          </p:cTn>
                        </p:par>
                        <p:par>
                          <p:cTn id="69" fill="hold">
                            <p:stCondLst>
                              <p:cond delay="500"/>
                            </p:stCondLst>
                            <p:childTnLst>
                              <p:par>
                                <p:cTn id="70" presetID="2" presetClass="entr" presetSubtype="4" fill="hold" grpId="0" nodeType="afterEffect">
                                  <p:stCondLst>
                                    <p:cond delay="0"/>
                                  </p:stCondLst>
                                  <p:childTnLst>
                                    <p:set>
                                      <p:cBhvr>
                                        <p:cTn id="71" dur="1" fill="hold">
                                          <p:stCondLst>
                                            <p:cond delay="0"/>
                                          </p:stCondLst>
                                        </p:cTn>
                                        <p:tgtEl>
                                          <p:spTgt spid="55"/>
                                        </p:tgtEl>
                                        <p:attrNameLst>
                                          <p:attrName>style.visibility</p:attrName>
                                        </p:attrNameLst>
                                      </p:cBhvr>
                                      <p:to>
                                        <p:strVal val="visible"/>
                                      </p:to>
                                    </p:set>
                                    <p:anim calcmode="lin" valueType="num">
                                      <p:cBhvr additive="base">
                                        <p:cTn id="72" dur="500" fill="hold"/>
                                        <p:tgtEl>
                                          <p:spTgt spid="55"/>
                                        </p:tgtEl>
                                        <p:attrNameLst>
                                          <p:attrName>ppt_x</p:attrName>
                                        </p:attrNameLst>
                                      </p:cBhvr>
                                      <p:tavLst>
                                        <p:tav tm="0">
                                          <p:val>
                                            <p:strVal val="#ppt_x"/>
                                          </p:val>
                                        </p:tav>
                                        <p:tav tm="100000">
                                          <p:val>
                                            <p:strVal val="#ppt_x"/>
                                          </p:val>
                                        </p:tav>
                                      </p:tavLst>
                                    </p:anim>
                                    <p:anim calcmode="lin" valueType="num">
                                      <p:cBhvr additive="base">
                                        <p:cTn id="73" dur="500" fill="hold"/>
                                        <p:tgtEl>
                                          <p:spTgt spid="55"/>
                                        </p:tgtEl>
                                        <p:attrNameLst>
                                          <p:attrName>ppt_y</p:attrName>
                                        </p:attrNameLst>
                                      </p:cBhvr>
                                      <p:tavLst>
                                        <p:tav tm="0">
                                          <p:val>
                                            <p:strVal val="1+#ppt_h/2"/>
                                          </p:val>
                                        </p:tav>
                                        <p:tav tm="100000">
                                          <p:val>
                                            <p:strVal val="#ppt_y"/>
                                          </p:val>
                                        </p:tav>
                                      </p:tavLst>
                                    </p:anim>
                                  </p:childTnLst>
                                </p:cTn>
                              </p:par>
                              <p:par>
                                <p:cTn id="74" presetID="10" presetClass="entr" presetSubtype="0" fill="hold" nodeType="with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fade">
                                      <p:cBhvr>
                                        <p:cTn id="76" dur="500"/>
                                        <p:tgtEl>
                                          <p:spTgt spid="56"/>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xit" presetSubtype="4" fill="hold" grpId="1" nodeType="clickEffect">
                                  <p:stCondLst>
                                    <p:cond delay="0"/>
                                  </p:stCondLst>
                                  <p:childTnLst>
                                    <p:animEffect transition="out" filter="wipe(down)">
                                      <p:cBhvr>
                                        <p:cTn id="80" dur="500"/>
                                        <p:tgtEl>
                                          <p:spTgt spid="55"/>
                                        </p:tgtEl>
                                      </p:cBhvr>
                                    </p:animEffect>
                                    <p:set>
                                      <p:cBhvr>
                                        <p:cTn id="81" dur="1" fill="hold">
                                          <p:stCondLst>
                                            <p:cond delay="499"/>
                                          </p:stCondLst>
                                        </p:cTn>
                                        <p:tgtEl>
                                          <p:spTgt spid="55"/>
                                        </p:tgtEl>
                                        <p:attrNameLst>
                                          <p:attrName>style.visibility</p:attrName>
                                        </p:attrNameLst>
                                      </p:cBhvr>
                                      <p:to>
                                        <p:strVal val="hidden"/>
                                      </p:to>
                                    </p:set>
                                  </p:childTnLst>
                                </p:cTn>
                              </p:par>
                              <p:par>
                                <p:cTn id="82" presetID="22" presetClass="exit" presetSubtype="4" fill="hold" nodeType="withEffect">
                                  <p:stCondLst>
                                    <p:cond delay="0"/>
                                  </p:stCondLst>
                                  <p:childTnLst>
                                    <p:animEffect transition="out" filter="wipe(down)">
                                      <p:cBhvr>
                                        <p:cTn id="83" dur="500"/>
                                        <p:tgtEl>
                                          <p:spTgt spid="56"/>
                                        </p:tgtEl>
                                      </p:cBhvr>
                                    </p:animEffect>
                                    <p:set>
                                      <p:cBhvr>
                                        <p:cTn id="84" dur="1" fill="hold">
                                          <p:stCondLst>
                                            <p:cond delay="499"/>
                                          </p:stCondLst>
                                        </p:cTn>
                                        <p:tgtEl>
                                          <p:spTgt spid="56"/>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fade">
                                      <p:cBhvr>
                                        <p:cTn id="87" dur="500"/>
                                        <p:tgtEl>
                                          <p:spTgt spid="5"/>
                                        </p:tgtEl>
                                      </p:cBhvr>
                                    </p:animEffect>
                                  </p:childTnLst>
                                </p:cTn>
                              </p:par>
                            </p:childTnLst>
                          </p:cTn>
                        </p:par>
                        <p:par>
                          <p:cTn id="88" fill="hold">
                            <p:stCondLst>
                              <p:cond delay="500"/>
                            </p:stCondLst>
                            <p:childTnLst>
                              <p:par>
                                <p:cTn id="89" presetID="42" presetClass="entr" presetSubtype="0" fill="hold" grpId="0" nodeType="afterEffect">
                                  <p:stCondLst>
                                    <p:cond delay="0"/>
                                  </p:stCondLst>
                                  <p:childTnLst>
                                    <p:set>
                                      <p:cBhvr>
                                        <p:cTn id="90" dur="1" fill="hold">
                                          <p:stCondLst>
                                            <p:cond delay="0"/>
                                          </p:stCondLst>
                                        </p:cTn>
                                        <p:tgtEl>
                                          <p:spTgt spid="52"/>
                                        </p:tgtEl>
                                        <p:attrNameLst>
                                          <p:attrName>style.visibility</p:attrName>
                                        </p:attrNameLst>
                                      </p:cBhvr>
                                      <p:to>
                                        <p:strVal val="visible"/>
                                      </p:to>
                                    </p:set>
                                    <p:animEffect transition="in" filter="fade">
                                      <p:cBhvr>
                                        <p:cTn id="91" dur="1000"/>
                                        <p:tgtEl>
                                          <p:spTgt spid="52"/>
                                        </p:tgtEl>
                                      </p:cBhvr>
                                    </p:animEffect>
                                    <p:anim calcmode="lin" valueType="num">
                                      <p:cBhvr>
                                        <p:cTn id="92" dur="1000" fill="hold"/>
                                        <p:tgtEl>
                                          <p:spTgt spid="52"/>
                                        </p:tgtEl>
                                        <p:attrNameLst>
                                          <p:attrName>ppt_x</p:attrName>
                                        </p:attrNameLst>
                                      </p:cBhvr>
                                      <p:tavLst>
                                        <p:tav tm="0">
                                          <p:val>
                                            <p:strVal val="#ppt_x"/>
                                          </p:val>
                                        </p:tav>
                                        <p:tav tm="100000">
                                          <p:val>
                                            <p:strVal val="#ppt_x"/>
                                          </p:val>
                                        </p:tav>
                                      </p:tavLst>
                                    </p:anim>
                                    <p:anim calcmode="lin" valueType="num">
                                      <p:cBhvr>
                                        <p:cTn id="93" dur="1000" fill="hold"/>
                                        <p:tgtEl>
                                          <p:spTgt spid="52"/>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50"/>
                                        </p:tgtEl>
                                        <p:attrNameLst>
                                          <p:attrName>style.visibility</p:attrName>
                                        </p:attrNameLst>
                                      </p:cBhvr>
                                      <p:to>
                                        <p:strVal val="visible"/>
                                      </p:to>
                                    </p:set>
                                    <p:animEffect transition="in" filter="fade">
                                      <p:cBhvr>
                                        <p:cTn id="96" dur="1000"/>
                                        <p:tgtEl>
                                          <p:spTgt spid="50"/>
                                        </p:tgtEl>
                                      </p:cBhvr>
                                    </p:animEffect>
                                    <p:anim calcmode="lin" valueType="num">
                                      <p:cBhvr>
                                        <p:cTn id="97" dur="1000" fill="hold"/>
                                        <p:tgtEl>
                                          <p:spTgt spid="50"/>
                                        </p:tgtEl>
                                        <p:attrNameLst>
                                          <p:attrName>ppt_x</p:attrName>
                                        </p:attrNameLst>
                                      </p:cBhvr>
                                      <p:tavLst>
                                        <p:tav tm="0">
                                          <p:val>
                                            <p:strVal val="#ppt_x"/>
                                          </p:val>
                                        </p:tav>
                                        <p:tav tm="100000">
                                          <p:val>
                                            <p:strVal val="#ppt_x"/>
                                          </p:val>
                                        </p:tav>
                                      </p:tavLst>
                                    </p:anim>
                                    <p:anim calcmode="lin" valueType="num">
                                      <p:cBhvr>
                                        <p:cTn id="9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9" fill="hold" display="0">
                  <p:stCondLst>
                    <p:cond delay="indefinite"/>
                  </p:stCondLst>
                  <p:endCondLst>
                    <p:cond evt="onStopAudio" delay="0">
                      <p:tgtEl>
                        <p:sldTgt/>
                      </p:tgtEl>
                    </p:cond>
                  </p:endCondLst>
                </p:cTn>
                <p:tgtEl>
                  <p:spTgt spid="2"/>
                </p:tgtEl>
              </p:cMediaNode>
            </p:audio>
          </p:childTnLst>
        </p:cTn>
      </p:par>
    </p:tnLst>
    <p:bldLst>
      <p:bldP spid="55" grpId="0" animBg="1"/>
      <p:bldP spid="55" grpId="1" animBg="1"/>
      <p:bldP spid="21" grpId="0"/>
      <p:bldP spid="26" grpId="0"/>
      <p:bldP spid="47" grpId="0"/>
      <p:bldP spid="49" grpId="0"/>
      <p:bldP spid="53" grpId="0" animBg="1"/>
      <p:bldP spid="53" grpId="1" animBg="1"/>
      <p:bldP spid="52" grpId="0" animBg="1"/>
      <p:bldP spid="54" grpId="0" animBg="1"/>
      <p:bldP spid="54" grpId="1" animBg="1"/>
      <p:bldP spid="50" grpId="0" animBg="1"/>
    </p:bldLst>
  </p:timing>
  <p:extLst>
    <p:ext uri="{3A86A75C-4F4B-4683-9AE1-C65F6400EC91}">
      <p14:laserTraceLst xmlns:p14="http://schemas.microsoft.com/office/powerpoint/2010/main">
        <p14:tracePtLst>
          <p14:tracePt t="1011" x="2584450" y="4641850"/>
          <p14:tracePt t="1014" x="2654300" y="4603750"/>
          <p14:tracePt t="1018" x="2692400" y="4578350"/>
          <p14:tracePt t="1034" x="2914650" y="4419600"/>
          <p14:tracePt t="1067" x="3702050" y="3879850"/>
          <p14:tracePt t="1100" x="4959350" y="3041650"/>
          <p14:tracePt t="1104" x="5086350" y="2965450"/>
          <p14:tracePt t="1135" x="5949950" y="2451100"/>
          <p14:tracePt t="1161" x="6426200" y="2311400"/>
          <p14:tracePt t="1176" x="6578600" y="2266950"/>
          <p14:tracePt t="1185" x="6623050" y="2260600"/>
          <p14:tracePt t="1200" x="6680200" y="2241550"/>
          <p14:tracePt t="1217" x="6699250" y="2241550"/>
          <p14:tracePt t="1235" x="6718300" y="2241550"/>
          <p14:tracePt t="1250" x="6743700" y="2241550"/>
          <p14:tracePt t="1270" x="6826250" y="2266950"/>
          <p14:tracePt t="1285" x="6927850" y="2298700"/>
          <p14:tracePt t="1301" x="7080250" y="2330450"/>
          <p14:tracePt t="1317" x="7188200" y="2355850"/>
          <p14:tracePt t="1338" x="7315200" y="2362200"/>
          <p14:tracePt t="1350" x="7410450" y="2362200"/>
          <p14:tracePt t="1367" x="7493000" y="2362200"/>
          <p14:tracePt t="1388" x="7562850" y="2362200"/>
          <p14:tracePt t="1401" x="7575550" y="2362200"/>
          <p14:tracePt t="1418" x="7581900" y="2362200"/>
          <p14:tracePt t="1432" x="7594600" y="2362200"/>
          <p14:tracePt t="2659" x="7581900" y="2355850"/>
          <p14:tracePt t="2663" x="7575550" y="2355850"/>
          <p14:tracePt t="2668" x="7569200" y="2349500"/>
          <p14:tracePt t="2687" x="7480300" y="2317750"/>
          <p14:tracePt t="2700" x="7429500" y="2298700"/>
          <p14:tracePt t="2733" x="7334250" y="2254250"/>
          <p14:tracePt t="2768" x="7302500" y="2209800"/>
          <p14:tracePt t="2783" x="7302500" y="2190750"/>
          <p14:tracePt t="2799" x="7302500" y="2159000"/>
          <p14:tracePt t="2817" x="7321550" y="2120900"/>
          <p14:tracePt t="2832" x="7353300" y="2070100"/>
          <p14:tracePt t="2850" x="7397750" y="2025650"/>
          <p14:tracePt t="2871" x="7435850" y="1955800"/>
          <p14:tracePt t="2883" x="7448550" y="1936750"/>
          <p14:tracePt t="3142" x="7448550" y="1930400"/>
          <p14:tracePt t="3150" x="7442200" y="1924050"/>
          <p14:tracePt t="3165" x="7416800" y="1911350"/>
          <p14:tracePt t="3184" x="7397750" y="1898650"/>
          <p14:tracePt t="3199" x="7372350" y="1892300"/>
          <p14:tracePt t="3217" x="7346950" y="1879600"/>
          <p14:tracePt t="3232" x="7321550" y="1866900"/>
          <p14:tracePt t="3270" x="7289800" y="1854200"/>
          <p14:tracePt t="3299" x="7258050" y="1828800"/>
          <p14:tracePt t="3332" x="7213600" y="1771650"/>
          <p14:tracePt t="3350" x="7188200" y="1739900"/>
          <p14:tracePt t="3367" x="7175500" y="1701800"/>
          <p14:tracePt t="3384" x="7169150" y="1670050"/>
          <p14:tracePt t="3401" x="7156450" y="1657350"/>
          <p14:tracePt t="3433" x="7156450" y="1651000"/>
          <p14:tracePt t="3452" x="7156450" y="1644650"/>
          <p14:tracePt t="3869" x="7156450" y="1708150"/>
          <p14:tracePt t="3873" x="7169150" y="1752600"/>
          <p14:tracePt t="3882" x="7194550" y="1835150"/>
          <p14:tracePt t="3901" x="7219950" y="1962150"/>
          <p14:tracePt t="3917" x="7226300" y="2000250"/>
          <p14:tracePt t="4060" x="7226300" y="1981200"/>
          <p14:tracePt t="4072" x="7226300" y="1924050"/>
          <p14:tracePt t="4083" x="7226300" y="1898650"/>
          <p14:tracePt t="4101" x="7226300" y="1873250"/>
          <p14:tracePt t="4118" x="7226300" y="1847850"/>
          <p14:tracePt t="4132" x="7226300" y="1841500"/>
          <p14:tracePt t="4150" x="7226300" y="1835150"/>
          <p14:tracePt t="4165" x="7226300" y="1828800"/>
          <p14:tracePt t="4234" x="7226300" y="1847850"/>
          <p14:tracePt t="4237" x="7226300" y="1873250"/>
          <p14:tracePt t="4248" x="7226300" y="2006600"/>
          <p14:tracePt t="4270" x="7207250" y="2228850"/>
          <p14:tracePt t="4288" x="7181850" y="2317750"/>
          <p14:tracePt t="4299" x="7175500" y="2324100"/>
          <p14:tracePt t="4350" x="7175500" y="2311400"/>
          <p14:tracePt t="4354" x="7175500" y="2286000"/>
          <p14:tracePt t="4367" x="7175500" y="2228850"/>
          <p14:tracePt t="4383" x="7175500" y="2152650"/>
          <p14:tracePt t="4400" x="7175500" y="2120900"/>
          <p14:tracePt t="4417" x="7175500" y="2089150"/>
          <p14:tracePt t="4436" x="7188200" y="2051050"/>
          <p14:tracePt t="4454" x="7207250" y="2000250"/>
          <p14:tracePt t="4467" x="7207250" y="1987550"/>
          <p14:tracePt t="4482" x="7207250" y="1974850"/>
          <p14:tracePt t="4600" x="7207250" y="1981200"/>
          <p14:tracePt t="4604" x="7207250" y="1987550"/>
          <p14:tracePt t="4615" x="7200900" y="2000250"/>
          <p14:tracePt t="4636" x="7194550" y="2012950"/>
          <p14:tracePt t="4748" x="7194550" y="2006600"/>
          <p14:tracePt t="4752" x="7181850" y="2000250"/>
          <p14:tracePt t="4766" x="7181850" y="1949450"/>
          <p14:tracePt t="4783" x="7181850" y="1898650"/>
          <p14:tracePt t="4799" x="7181850" y="1847850"/>
          <p14:tracePt t="4816" x="7181850" y="1822450"/>
          <p14:tracePt t="4834" x="7181850" y="1816100"/>
          <p14:tracePt t="4942" x="7181850" y="1822450"/>
          <p14:tracePt t="4950" x="7175500" y="1828800"/>
          <p14:tracePt t="4966" x="7175500" y="1835150"/>
          <p14:tracePt t="4983" x="7169150" y="1847850"/>
          <p14:tracePt t="4998" x="7169150" y="1854200"/>
          <p14:tracePt t="5014" x="7169150" y="1866900"/>
          <p14:tracePt t="5033" x="7162800" y="1873250"/>
          <p14:tracePt t="5179" x="7162800" y="1879600"/>
          <p14:tracePt t="5196" x="7219950" y="1879600"/>
          <p14:tracePt t="5200" x="7251700" y="1885950"/>
          <p14:tracePt t="5216" x="7461250" y="1949450"/>
          <p14:tracePt t="5233" x="7727950" y="2057400"/>
          <p14:tracePt t="5249" x="7912100" y="2209800"/>
          <p14:tracePt t="5270" x="8020050" y="2482850"/>
          <p14:tracePt t="5292" x="8032750" y="2819400"/>
          <p14:tracePt t="5307" x="8001000" y="2984500"/>
          <p14:tracePt t="5322" x="7975600" y="3079750"/>
          <p14:tracePt t="5338" x="7956550" y="3162300"/>
          <p14:tracePt t="5353" x="7956550" y="3244850"/>
          <p14:tracePt t="5368" x="7975600" y="3308350"/>
          <p14:tracePt t="5383" x="7994650" y="3333750"/>
          <p14:tracePt t="5534" x="8001000" y="3333750"/>
          <p14:tracePt t="5556" x="7981950" y="3302000"/>
          <p14:tracePt t="5571" x="7937500" y="3244850"/>
          <p14:tracePt t="5586" x="7893050" y="3168650"/>
          <p14:tracePt t="5600" x="7829550" y="3067050"/>
          <p14:tracePt t="5615" x="7658100" y="2813050"/>
          <p14:tracePt t="5618" x="7607300" y="2730500"/>
          <p14:tracePt t="5632" x="7372350" y="2374900"/>
          <p14:tracePt t="5649" x="7239000" y="2146300"/>
          <p14:tracePt t="5668" x="7226300" y="2070100"/>
          <p14:tracePt t="5685" x="7226300" y="2051050"/>
          <p14:tracePt t="5698" x="7226300" y="2044700"/>
          <p14:tracePt t="5716" x="7226300" y="2032000"/>
          <p14:tracePt t="5741" x="7232650" y="2032000"/>
          <p14:tracePt t="5761" x="7232650" y="2038350"/>
          <p14:tracePt t="5859" x="7239000" y="2038350"/>
          <p14:tracePt t="5867" x="7239000" y="2032000"/>
          <p14:tracePt t="5882" x="7232650" y="2006600"/>
          <p14:tracePt t="5899" x="7226300" y="1993900"/>
          <p14:tracePt t="5916" x="7200900" y="1968500"/>
          <p14:tracePt t="5932" x="7194550" y="1924050"/>
          <p14:tracePt t="5950" x="7194550" y="1879600"/>
          <p14:tracePt t="5967" x="7194550" y="1803400"/>
          <p14:tracePt t="5981" x="7169150" y="1778000"/>
          <p14:tracePt t="5999" x="7162800" y="1765300"/>
          <p14:tracePt t="6060" x="7150100" y="1765300"/>
          <p14:tracePt t="6065" x="7143750" y="1765300"/>
          <p14:tracePt t="6082" x="7124700" y="1797050"/>
          <p14:tracePt t="6101" x="7099300" y="1822450"/>
          <p14:tracePt t="6116" x="7086600" y="1822450"/>
          <p14:tracePt t="6204" x="7080250" y="1828800"/>
          <p14:tracePt t="6212" x="7080250" y="1835150"/>
          <p14:tracePt t="6217" x="7092950" y="1835150"/>
          <p14:tracePt t="6232" x="7181850" y="1835150"/>
          <p14:tracePt t="6248" x="7340600" y="1835150"/>
          <p14:tracePt t="6264" x="7493000" y="1835150"/>
          <p14:tracePt t="6280" x="7607300" y="1835150"/>
          <p14:tracePt t="6300" x="7632700" y="1835150"/>
          <p14:tracePt t="6324" x="7639050" y="1835150"/>
          <p14:tracePt t="6331" x="7639050" y="1841500"/>
          <p14:tracePt t="6351" x="7588250" y="1885950"/>
          <p14:tracePt t="6370" x="7524750" y="2012950"/>
          <p14:tracePt t="6382" x="7518400" y="2171700"/>
          <p14:tracePt t="6398" x="7518400" y="2457450"/>
          <p14:tracePt t="6416" x="7639050" y="2863850"/>
          <p14:tracePt t="6435" x="7747000" y="3086100"/>
          <p14:tracePt t="6451" x="7842250" y="3232150"/>
          <p14:tracePt t="6466" x="7924800" y="3340100"/>
          <p14:tracePt t="6482" x="8026400" y="3486150"/>
          <p14:tracePt t="6498" x="8121650" y="3625850"/>
          <p14:tracePt t="6513" x="8197850" y="3746500"/>
          <p14:tracePt t="6532" x="8229600" y="3810000"/>
          <p14:tracePt t="6549" x="8242300" y="3841750"/>
          <p14:tracePt t="6564" x="8248650" y="3873500"/>
          <p14:tracePt t="6581" x="8267700" y="3917950"/>
          <p14:tracePt t="6598" x="8286750" y="3949700"/>
          <p14:tracePt t="6615" x="8305800" y="3975100"/>
          <p14:tracePt t="6631" x="8305800" y="3981450"/>
          <p14:tracePt t="6651" x="8305800" y="3987800"/>
          <p14:tracePt t="6666" x="8299450" y="4000500"/>
          <p14:tracePt t="6681" x="8286750" y="4006850"/>
          <p14:tracePt t="6698" x="8280400" y="4032250"/>
          <p14:tracePt t="6715" x="8261350" y="4051300"/>
          <p14:tracePt t="6730" x="8261350" y="4057650"/>
          <p14:tracePt t="6747" x="8248650" y="4057650"/>
          <p14:tracePt t="6763" x="8242300" y="4064000"/>
          <p14:tracePt t="6798" x="8210550" y="4070350"/>
          <p14:tracePt t="6814" x="8153400" y="4064000"/>
          <p14:tracePt t="6831" x="8064500" y="4044950"/>
          <p14:tracePt t="6849" x="7937500" y="4038600"/>
          <p14:tracePt t="6865" x="7848600" y="4032250"/>
          <p14:tracePt t="6881" x="7829550" y="4025900"/>
          <p14:tracePt t="7044" x="7823200" y="4019550"/>
          <p14:tracePt t="7059" x="7823200" y="4006850"/>
          <p14:tracePt t="7074" x="7861300" y="3981450"/>
          <p14:tracePt t="7089" x="7893050" y="3956050"/>
          <p14:tracePt t="7104" x="7924800" y="3949700"/>
          <p14:tracePt t="7106" x="7937500" y="3937000"/>
          <p14:tracePt t="7120" x="7956550" y="3924300"/>
          <p14:tracePt t="7135" x="7956550" y="3917950"/>
          <p14:tracePt t="7150" x="7962900" y="3911600"/>
          <p14:tracePt t="7189" x="7975600" y="3911600"/>
          <p14:tracePt t="7204" x="7981950" y="3911600"/>
          <p14:tracePt t="7445" x="8001000" y="3911600"/>
          <p14:tracePt t="7460" x="8007350" y="3879850"/>
          <p14:tracePt t="7475" x="8051800" y="3816350"/>
          <p14:tracePt t="7490" x="8083550" y="3759200"/>
          <p14:tracePt t="7505" x="8128000" y="3702050"/>
          <p14:tracePt t="7520" x="8166100" y="3657600"/>
          <p14:tracePt t="7548" x="8185150" y="3613150"/>
          <p14:tracePt t="7582" x="8191500" y="3613150"/>
          <p14:tracePt t="7597" x="8223250" y="3613150"/>
          <p14:tracePt t="7615" x="8267700" y="3613150"/>
          <p14:tracePt t="7631" x="8362950" y="3613150"/>
          <p14:tracePt t="7648" x="8458200" y="3619500"/>
          <p14:tracePt t="7665" x="8515350" y="3638550"/>
          <p14:tracePt t="7680" x="8559800" y="3670300"/>
          <p14:tracePt t="7698" x="8597900" y="3695700"/>
          <p14:tracePt t="7714" x="8636000" y="3752850"/>
          <p14:tracePt t="7731" x="8636000" y="3784600"/>
          <p14:tracePt t="7747" x="8636000" y="3816350"/>
          <p14:tracePt t="7764" x="8610600" y="3854450"/>
          <p14:tracePt t="7781" x="8540750" y="3943350"/>
          <p14:tracePt t="7798" x="8477250" y="3994150"/>
          <p14:tracePt t="7814" x="8407400" y="4051300"/>
          <p14:tracePt t="7830" x="8362950" y="4095750"/>
          <p14:tracePt t="7847" x="8337550" y="4108450"/>
          <p14:tracePt t="7863" x="8318500" y="4108450"/>
          <p14:tracePt t="7880" x="8299450" y="4108450"/>
          <p14:tracePt t="7897" x="8255000" y="4102100"/>
          <p14:tracePt t="7914" x="8204200" y="4083050"/>
          <p14:tracePt t="7930" x="8121650" y="4057650"/>
          <p14:tracePt t="7946" x="8032750" y="4032250"/>
          <p14:tracePt t="7964" x="7975600" y="4019550"/>
          <p14:tracePt t="7980" x="7969250" y="4006850"/>
          <p14:tracePt t="7997" x="7950200" y="3987800"/>
          <p14:tracePt t="8014" x="7931150" y="3968750"/>
          <p14:tracePt t="8031" x="7912100" y="3905250"/>
          <p14:tracePt t="8047" x="7886700" y="3810000"/>
          <p14:tracePt t="8064" x="7874000" y="3708400"/>
          <p14:tracePt t="8081" x="7874000" y="3657600"/>
          <p14:tracePt t="8097" x="7874000" y="3632200"/>
          <p14:tracePt t="8115" x="7886700" y="3606800"/>
          <p14:tracePt t="8130" x="7905750" y="3575050"/>
          <p14:tracePt t="8132" x="7905750" y="3568700"/>
          <p14:tracePt t="8146" x="7937500" y="3556000"/>
          <p14:tracePt t="8164" x="7981950" y="3536950"/>
          <p14:tracePt t="8180" x="8039100" y="3524250"/>
          <p14:tracePt t="8197" x="8115300" y="3524250"/>
          <p14:tracePt t="8215" x="8178800" y="3524250"/>
          <p14:tracePt t="8230" x="8255000" y="3543300"/>
          <p14:tracePt t="8248" x="8318500" y="3568700"/>
          <p14:tracePt t="8264" x="8382000" y="3613150"/>
          <p14:tracePt t="8280" x="8432800" y="3657600"/>
          <p14:tracePt t="8297" x="8470900" y="3721100"/>
          <p14:tracePt t="8314" x="8483600" y="3790950"/>
          <p14:tracePt t="8330" x="8483600" y="3873500"/>
          <p14:tracePt t="8347" x="8439150" y="3975100"/>
          <p14:tracePt t="8363" x="8375650" y="4064000"/>
          <p14:tracePt t="8380" x="8286750" y="4152900"/>
          <p14:tracePt t="8397" x="8229600" y="4197350"/>
          <p14:tracePt t="8414" x="8185150" y="4235450"/>
          <p14:tracePt t="8431" x="8134350" y="4267200"/>
          <p14:tracePt t="8448" x="8045450" y="4267200"/>
          <p14:tracePt t="8463" x="7975600" y="4267200"/>
          <p14:tracePt t="8481" x="7874000" y="4260850"/>
          <p14:tracePt t="8497" x="7842250" y="4235450"/>
          <p14:tracePt t="8514" x="7829550" y="4229100"/>
          <p14:tracePt t="8530" x="7823200" y="4216400"/>
          <p14:tracePt t="8564" x="7804150" y="4184650"/>
          <p14:tracePt t="8580" x="7804150" y="4146550"/>
          <p14:tracePt t="8597" x="7804150" y="4025900"/>
          <p14:tracePt t="8614" x="7810500" y="3905250"/>
          <p14:tracePt t="8630" x="7829550" y="3810000"/>
          <p14:tracePt t="8647" x="7867650" y="3759200"/>
          <p14:tracePt t="8664" x="7886700" y="3721100"/>
          <p14:tracePt t="8681" x="7905750" y="3689350"/>
          <p14:tracePt t="8697" x="7950200" y="3663950"/>
          <p14:tracePt t="8714" x="7994650" y="3638550"/>
          <p14:tracePt t="8730" x="8058150" y="3625850"/>
          <p14:tracePt t="8748" x="8166100" y="3606800"/>
          <p14:tracePt t="8764" x="8223250" y="3594100"/>
          <p14:tracePt t="8780" x="8261350" y="3594100"/>
          <p14:tracePt t="8797" x="8305800" y="3594100"/>
          <p14:tracePt t="8813" x="8350250" y="3625850"/>
          <p14:tracePt t="8831" x="8413750" y="3702050"/>
          <p14:tracePt t="8847" x="8451850" y="3790950"/>
          <p14:tracePt t="8864" x="8464550" y="3879850"/>
          <p14:tracePt t="8879" x="8470900" y="3968750"/>
          <p14:tracePt t="8897" x="8470900" y="4051300"/>
          <p14:tracePt t="8914" x="8420100" y="4133850"/>
          <p14:tracePt t="8929" x="8337550" y="4216400"/>
          <p14:tracePt t="8947" x="8274050" y="4267200"/>
          <p14:tracePt t="8963" x="8185150" y="4337050"/>
          <p14:tracePt t="8980" x="8096250" y="4362450"/>
          <p14:tracePt t="8998" x="8007350" y="4387850"/>
          <p14:tracePt t="9014" x="7937500" y="4400550"/>
          <p14:tracePt t="9030" x="7867650" y="4400550"/>
          <p14:tracePt t="9047" x="7816850" y="4400550"/>
          <p14:tracePt t="9064" x="7785100" y="4400550"/>
          <p14:tracePt t="9080" x="7759700" y="4400550"/>
          <p14:tracePt t="9097" x="7715250" y="4356100"/>
          <p14:tracePt t="9113" x="7689850" y="4318000"/>
          <p14:tracePt t="9130" x="7651750" y="4248150"/>
          <p14:tracePt t="9148" x="7651750" y="4178300"/>
          <p14:tracePt t="9162" x="7651750" y="4095750"/>
          <p14:tracePt t="9180" x="7708900" y="3994150"/>
          <p14:tracePt t="9197" x="7778750" y="3886200"/>
          <p14:tracePt t="9212" x="7848600" y="3784600"/>
          <p14:tracePt t="9230" x="7962900" y="3702050"/>
          <p14:tracePt t="9248" x="8070850" y="3594100"/>
          <p14:tracePt t="9263" x="8147050" y="3536950"/>
          <p14:tracePt t="9281" x="8210550" y="3492500"/>
          <p14:tracePt t="9297" x="8267700" y="3441700"/>
          <p14:tracePt t="9314" x="8299450" y="3422650"/>
          <p14:tracePt t="9330" x="8318500" y="3422650"/>
          <p14:tracePt t="9347" x="8337550" y="3422650"/>
          <p14:tracePt t="9364" x="8388350" y="3422650"/>
          <p14:tracePt t="9380" x="8445500" y="3460750"/>
          <p14:tracePt t="9396" x="8509000" y="3498850"/>
          <p14:tracePt t="9413" x="8566150" y="3549650"/>
          <p14:tracePt t="9430" x="8610600" y="3606800"/>
          <p14:tracePt t="9447" x="8636000" y="3676650"/>
          <p14:tracePt t="9462" x="8636000" y="3759200"/>
          <p14:tracePt t="9479" x="8636000" y="3860800"/>
          <p14:tracePt t="9497" x="8610600" y="4013200"/>
          <p14:tracePt t="9512" x="8572500" y="4095750"/>
          <p14:tracePt t="9529" x="8509000" y="4191000"/>
          <p14:tracePt t="9546" x="8451850" y="4248150"/>
          <p14:tracePt t="9564" x="8382000" y="4305300"/>
          <p14:tracePt t="9580" x="8369300" y="4349750"/>
          <p14:tracePt t="9597" x="8324850" y="4362450"/>
          <p14:tracePt t="9613" x="8248650" y="4362450"/>
          <p14:tracePt t="9630" x="8140700" y="4362450"/>
          <p14:tracePt t="9631" x="8121650" y="4362450"/>
          <p14:tracePt t="9646" x="8077200" y="4356100"/>
          <p14:tracePt t="9664" x="8007350" y="4356100"/>
          <p14:tracePt t="9680" x="7956550" y="4349750"/>
          <p14:tracePt t="9697" x="7918450" y="4330700"/>
          <p14:tracePt t="9713" x="7899400" y="4324350"/>
          <p14:tracePt t="9730" x="7804150" y="4210050"/>
          <p14:tracePt t="9746" x="7791450" y="4184650"/>
          <p14:tracePt t="9763" x="7791450" y="4108450"/>
          <p14:tracePt t="9779" x="7791450" y="4044950"/>
          <p14:tracePt t="9797" x="7842250" y="3879850"/>
          <p14:tracePt t="9813" x="7899400" y="3771900"/>
          <p14:tracePt t="9830" x="7937500" y="3689350"/>
          <p14:tracePt t="9856" x="8032750" y="3600450"/>
          <p14:tracePt t="9871" x="8096250" y="3543300"/>
          <p14:tracePt t="9886" x="8147050" y="3505200"/>
          <p14:tracePt t="9901" x="8197850" y="3473450"/>
          <p14:tracePt t="9917" x="8242300" y="3441700"/>
          <p14:tracePt t="9933" x="8267700" y="3435350"/>
          <p14:tracePt t="9948" x="8299450" y="3429000"/>
          <p14:tracePt t="9963" x="8362950" y="3435350"/>
          <p14:tracePt t="9978" x="8432800" y="3460750"/>
          <p14:tracePt t="9995" x="8483600" y="3498850"/>
          <p14:tracePt t="10013" x="8528050" y="3530600"/>
          <p14:tracePt t="10029" x="8553450" y="3562350"/>
          <p14:tracePt t="10046" x="8559800" y="3600450"/>
          <p14:tracePt t="10068" x="8572500" y="3727450"/>
          <p14:tracePt t="10084" x="8553450" y="3886200"/>
          <p14:tracePt t="10099" x="8509000" y="4000500"/>
          <p14:tracePt t="10114" x="8470900" y="4064000"/>
          <p14:tracePt t="10129" x="8432800" y="4114800"/>
          <p14:tracePt t="10145" x="8382000" y="4152900"/>
          <p14:tracePt t="10148" x="8375650" y="4165600"/>
          <p14:tracePt t="10164" x="8324850" y="4197350"/>
          <p14:tracePt t="10178" x="8280400" y="4229100"/>
          <p14:tracePt t="10196" x="8242300" y="4248150"/>
          <p14:tracePt t="10213" x="8204200" y="4248150"/>
          <p14:tracePt t="10229" x="8166100" y="4248150"/>
          <p14:tracePt t="10246" x="8134350" y="4248150"/>
          <p14:tracePt t="10262" x="8096250" y="4229100"/>
          <p14:tracePt t="10278" x="8070850" y="4222750"/>
          <p14:tracePt t="10295" x="8045450" y="4197350"/>
          <p14:tracePt t="10312" x="8020050" y="4171950"/>
          <p14:tracePt t="10330" x="8001000" y="4108450"/>
          <p14:tracePt t="10349" x="7956550" y="3943350"/>
          <p14:tracePt t="10364" x="7956550" y="3860800"/>
          <p14:tracePt t="10379" x="7956550" y="3771900"/>
          <p14:tracePt t="10395" x="7969250" y="3702050"/>
          <p14:tracePt t="10412" x="8007350" y="3638550"/>
          <p14:tracePt t="10429" x="8051800" y="3575050"/>
          <p14:tracePt t="10452" x="8178800" y="3448050"/>
          <p14:tracePt t="10467" x="8235950" y="3416300"/>
          <p14:tracePt t="10482" x="8274050" y="3384550"/>
          <p14:tracePt t="10497" x="8305800" y="3384550"/>
          <p14:tracePt t="10512" x="8331200" y="3384550"/>
          <p14:tracePt t="10529" x="8375650" y="3384550"/>
          <p14:tracePt t="10545" x="8426450" y="3441700"/>
          <p14:tracePt t="10563" x="8483600" y="3562350"/>
          <p14:tracePt t="10579" x="8502650" y="3651250"/>
          <p14:tracePt t="10601" x="8502650" y="3829050"/>
          <p14:tracePt t="10615" x="8470900" y="3987800"/>
          <p14:tracePt t="10630" x="8432800" y="4083050"/>
          <p14:tracePt t="10646" x="8401050" y="4114800"/>
          <p14:tracePt t="10662" x="8369300" y="4133850"/>
          <p14:tracePt t="10678" x="8356600" y="4140200"/>
          <p14:tracePt t="10696" x="8337550" y="4146550"/>
          <p14:tracePt t="10713" x="8305800" y="4159250"/>
          <p14:tracePt t="10730" x="8242300" y="4191000"/>
          <p14:tracePt t="10746" x="8191500" y="4210050"/>
          <p14:tracePt t="10762" x="8147050" y="4216400"/>
          <p14:tracePt t="10779" x="8102600" y="4216400"/>
          <p14:tracePt t="10796" x="8083550" y="4216400"/>
          <p14:tracePt t="10812" x="8077200" y="4216400"/>
          <p14:tracePt t="10846" x="8070850" y="4216400"/>
          <p14:tracePt t="10862" x="8064500" y="4210050"/>
          <p14:tracePt t="10878" x="8058150" y="4178300"/>
          <p14:tracePt t="10899" x="8032750" y="4076700"/>
          <p14:tracePt t="10923" x="8001000" y="4006850"/>
          <p14:tracePt t="11283" x="8032750" y="3994150"/>
          <p14:tracePt t="11298" x="8108950" y="3975100"/>
          <p14:tracePt t="11314" x="8185150" y="3956050"/>
          <p14:tracePt t="11329" x="8235950" y="3924300"/>
          <p14:tracePt t="11363" x="8286750" y="3860800"/>
          <p14:tracePt t="11398" x="8286750" y="3790950"/>
          <p14:tracePt t="11413" x="8267700" y="3778250"/>
          <p14:tracePt t="11448" x="8267700" y="3771900"/>
          <p14:tracePt t="11481" x="8267700" y="3765550"/>
          <p14:tracePt t="11496" x="8267700" y="3746500"/>
          <p14:tracePt t="11512" x="8274050" y="3708400"/>
          <p14:tracePt t="11529" x="8286750" y="3683000"/>
          <p14:tracePt t="11545" x="8299450" y="3663950"/>
          <p14:tracePt t="11563" x="8312150" y="3657600"/>
          <p14:tracePt t="11578" x="8318500" y="3651250"/>
          <p14:tracePt t="11594" x="8331200" y="3644900"/>
          <p14:tracePt t="11612" x="8343900" y="3644900"/>
          <p14:tracePt t="11629" x="8362950" y="3644900"/>
          <p14:tracePt t="11675" x="8369300" y="3644900"/>
          <p14:tracePt t="11789" x="8350250" y="3663950"/>
          <p14:tracePt t="11812" x="8286750" y="3733800"/>
          <p14:tracePt t="11829" x="8242300" y="3797300"/>
          <p14:tracePt t="11846" x="8223250" y="3822700"/>
          <p14:tracePt t="11959" x="8216900" y="3835400"/>
          <p14:tracePt t="11975" x="8210550" y="3867150"/>
          <p14:tracePt t="11989" x="8210550" y="3905250"/>
          <p14:tracePt t="12003" x="8210550" y="3924300"/>
          <p14:tracePt t="12018" x="8204200" y="3937000"/>
          <p14:tracePt t="12033" x="8197850" y="3949700"/>
          <p14:tracePt t="12062" x="8185150" y="3962400"/>
          <p14:tracePt t="12077" x="8178800" y="3962400"/>
          <p14:tracePt t="12096" x="8153400" y="3962400"/>
          <p14:tracePt t="12112" x="8096250" y="3968750"/>
          <p14:tracePt t="12129" x="7988300" y="3975100"/>
          <p14:tracePt t="12145" x="7842250" y="3975100"/>
          <p14:tracePt t="12161" x="7734300" y="3975100"/>
          <p14:tracePt t="12178" x="7721600" y="3975100"/>
          <p14:tracePt t="12212" x="7715250" y="3975100"/>
          <p14:tracePt t="12229" x="7721600" y="3975100"/>
          <p14:tracePt t="12244" x="7740650" y="3975100"/>
          <p14:tracePt t="12262" x="7785100" y="3975100"/>
          <p14:tracePt t="12279" x="7854950" y="3956050"/>
          <p14:tracePt t="12295" x="7969250" y="3930650"/>
          <p14:tracePt t="12312" x="8102600" y="3886200"/>
          <p14:tracePt t="12328" x="8178800" y="3867150"/>
          <p14:tracePt t="12345" x="8191500" y="3867150"/>
          <p14:tracePt t="12415" x="8197850" y="3854450"/>
          <p14:tracePt t="12429" x="8197850" y="3810000"/>
          <p14:tracePt t="12445" x="8185150" y="3790950"/>
          <p14:tracePt t="12461" x="8185150" y="3759200"/>
          <p14:tracePt t="12479" x="8204200" y="3702050"/>
          <p14:tracePt t="12495" x="8223250" y="3663950"/>
          <p14:tracePt t="12511" x="8286750" y="3619500"/>
          <p14:tracePt t="12529" x="8362950" y="3600450"/>
          <p14:tracePt t="12545" x="8407400" y="3600450"/>
          <p14:tracePt t="12562" x="8432800" y="3600450"/>
          <p14:tracePt t="12594" x="8458200" y="3619500"/>
          <p14:tracePt t="12612" x="8477250" y="3651250"/>
          <p14:tracePt t="13090" x="8477250" y="3657600"/>
          <p14:tracePt t="13104" x="8477250" y="3676650"/>
          <p14:tracePt t="13118" x="8464550" y="3683000"/>
          <p14:tracePt t="13134" x="8432800" y="3702050"/>
          <p14:tracePt t="13136" x="8420100" y="3708400"/>
          <p14:tracePt t="13162" x="8350250" y="3765550"/>
          <p14:tracePt t="13194" x="8248650" y="3822700"/>
          <p14:tracePt t="13211" x="8242300" y="3835400"/>
          <p14:tracePt t="13228" x="8229600" y="3841750"/>
          <p14:tracePt t="15628" x="8216900" y="3841750"/>
          <p14:tracePt t="15666" x="8102600" y="3867150"/>
          <p14:tracePt t="15681" x="7893050" y="3911600"/>
          <p14:tracePt t="15698" x="7575550" y="3994150"/>
          <p14:tracePt t="15714" x="7092950" y="4108450"/>
          <p14:tracePt t="15731" x="6153150" y="4349750"/>
          <p14:tracePt t="15758" x="4286250" y="4838700"/>
          <p14:tracePt t="15789" x="2705100" y="5257800"/>
          <p14:tracePt t="15810" x="2387600" y="5295900"/>
          <p14:tracePt t="15827" x="2368550" y="5295900"/>
          <p14:tracePt t="15862" x="2355850" y="5295900"/>
          <p14:tracePt t="15874" x="2349500" y="5295900"/>
          <p14:tracePt t="15878" x="2349500" y="5289550"/>
          <p14:tracePt t="15895" x="2349500" y="5270500"/>
          <p14:tracePt t="15910" x="2349500" y="5264150"/>
          <p14:tracePt t="15928" x="2381250" y="5219700"/>
          <p14:tracePt t="15943" x="2400300" y="5187950"/>
          <p14:tracePt t="15960" x="2413000" y="5162550"/>
          <p14:tracePt t="15977" x="2425700" y="5149850"/>
          <p14:tracePt t="16053" x="2432050" y="5137150"/>
          <p14:tracePt t="16070" x="2444750" y="5118100"/>
          <p14:tracePt t="16077" x="2476500" y="5080000"/>
          <p14:tracePt t="16094" x="2533650" y="4991100"/>
          <p14:tracePt t="16111" x="2647950" y="4876800"/>
          <p14:tracePt t="16127" x="2863850" y="4743450"/>
          <p14:tracePt t="16144" x="3105150" y="4597400"/>
          <p14:tracePt t="16146" x="3168650" y="4559300"/>
          <p14:tracePt t="16159" x="3346450" y="4464050"/>
          <p14:tracePt t="16177" x="3600450" y="4381500"/>
          <p14:tracePt t="16195" x="3911600" y="4305300"/>
          <p14:tracePt t="16211" x="4133850" y="4298950"/>
          <p14:tracePt t="16228" x="4381500" y="4298950"/>
          <p14:tracePt t="16243" x="4635500" y="4298950"/>
          <p14:tracePt t="16260" x="4870450" y="4298950"/>
          <p14:tracePt t="16277" x="5156200" y="4298950"/>
          <p14:tracePt t="16294" x="5327650" y="4298950"/>
          <p14:tracePt t="16310" x="5492750" y="4292600"/>
          <p14:tracePt t="16327" x="5721350" y="4273550"/>
          <p14:tracePt t="16343" x="5930900" y="4248150"/>
          <p14:tracePt t="16359" x="6057900" y="4203700"/>
          <p14:tracePt t="16376" x="6184900" y="4191000"/>
          <p14:tracePt t="16392" x="6203950" y="4191000"/>
          <p14:tracePt t="16410" x="6223000" y="4191000"/>
          <p14:tracePt t="16427" x="6235700" y="4191000"/>
          <p14:tracePt t="16442" x="6261100" y="4191000"/>
          <p14:tracePt t="16459" x="6280150" y="4191000"/>
          <p14:tracePt t="16475" x="6286500" y="4191000"/>
          <p14:tracePt t="16494" x="6311900" y="4191000"/>
          <p14:tracePt t="16509" x="6324600" y="4191000"/>
          <p14:tracePt t="16628" x="6330950" y="4191000"/>
          <p14:tracePt t="16649" x="6318250" y="4197350"/>
          <p14:tracePt t="16663" x="6261100" y="4241800"/>
          <p14:tracePt t="16677" x="6102350" y="4337050"/>
          <p14:tracePt t="16692" x="5911850" y="4457700"/>
          <p14:tracePt t="16709" x="5676900" y="4527550"/>
          <p14:tracePt t="16726" x="5473700" y="4584700"/>
          <p14:tracePt t="16744" x="5321300" y="4616450"/>
          <p14:tracePt t="16759" x="5264150" y="4622800"/>
          <p14:tracePt t="16777" x="5232400" y="4622800"/>
          <p14:tracePt t="16793" x="5226050" y="4622800"/>
          <p14:tracePt t="16810" x="5213350" y="4622800"/>
          <p14:tracePt t="16827" x="5194300" y="4616450"/>
          <p14:tracePt t="16843" x="5187950" y="4616450"/>
          <p14:tracePt t="16859" x="5175250" y="4610100"/>
          <p14:tracePt t="17190" x="5175250" y="4603750"/>
          <p14:tracePt t="17206" x="5175250" y="4578350"/>
          <p14:tracePt t="17221" x="5181600" y="4559300"/>
          <p14:tracePt t="17236" x="5194300" y="4540250"/>
          <p14:tracePt t="17251" x="5213350" y="4521200"/>
          <p14:tracePt t="17266" x="5257800" y="4483100"/>
          <p14:tracePt t="17282" x="5308600" y="4464050"/>
          <p14:tracePt t="17297" x="5353050" y="4451350"/>
          <p14:tracePt t="17327" x="5384800" y="4451350"/>
          <p14:tracePt t="17358" x="5397500" y="4451350"/>
          <p14:tracePt t="17377" x="5403850" y="4451350"/>
          <p14:tracePt t="17393" x="5416550" y="4451350"/>
          <p14:tracePt t="17409" x="5422900" y="4451350"/>
          <p14:tracePt t="17557" x="5410200" y="4451350"/>
          <p14:tracePt t="17571" x="5308600" y="4476750"/>
          <p14:tracePt t="17586" x="5200650" y="4502150"/>
          <p14:tracePt t="17600" x="5060950" y="4521200"/>
          <p14:tracePt t="17615" x="4984750" y="4533900"/>
          <p14:tracePt t="17630" x="4933950" y="4533900"/>
          <p14:tracePt t="17645" x="4914900" y="4533900"/>
          <p14:tracePt t="17661" x="4908550" y="4533900"/>
          <p14:tracePt t="17697" x="4902200" y="4533900"/>
          <p14:tracePt t="17710" x="4902200" y="4527550"/>
          <p14:tracePt t="17727" x="4997450" y="4489450"/>
          <p14:tracePt t="17742" x="5270500" y="4432300"/>
          <p14:tracePt t="17758" x="5676900" y="4311650"/>
          <p14:tracePt t="17777" x="6153150" y="4178300"/>
          <p14:tracePt t="17803" x="6724650" y="4025900"/>
          <p14:tracePt t="17832" x="6800850" y="4019550"/>
          <p14:tracePt t="17861" x="6819900" y="4019550"/>
          <p14:tracePt t="17876" x="6838950" y="4019550"/>
          <p14:tracePt t="17892" x="6851650" y="4019550"/>
          <p14:tracePt t="18005" x="6864350" y="4025900"/>
          <p14:tracePt t="18036" x="6877050" y="4032250"/>
          <p14:tracePt t="18050" x="6915150" y="4038600"/>
          <p14:tracePt t="18064" x="7048500" y="4044950"/>
          <p14:tracePt t="18080" x="7321550" y="4044950"/>
          <p14:tracePt t="18095" x="7658100" y="4025900"/>
          <p14:tracePt t="18110" x="7943850" y="3975100"/>
          <p14:tracePt t="18125" x="8045450" y="3956050"/>
          <p14:tracePt t="18142" x="8070850" y="3956050"/>
          <p14:tracePt t="18159" x="8077200" y="3956050"/>
          <p14:tracePt t="18176" x="8077200" y="3975100"/>
          <p14:tracePt t="18192" x="8051800" y="3981450"/>
          <p14:tracePt t="18210" x="8039100" y="4006850"/>
          <p14:tracePt t="18353" x="8045450" y="4006850"/>
          <p14:tracePt t="18447" x="8051800" y="4006850"/>
          <p14:tracePt t="18461" x="8051800" y="4032250"/>
          <p14:tracePt t="18477" x="8032750" y="4051300"/>
          <p14:tracePt t="18492" x="7994650" y="4095750"/>
          <p14:tracePt t="18510" x="7943850" y="4121150"/>
          <p14:tracePt t="18525" x="7918450" y="4133850"/>
          <p14:tracePt t="18559" x="7854950" y="4127500"/>
          <p14:tracePt t="18592" x="7778750" y="4019550"/>
          <p14:tracePt t="18609" x="7778750" y="4000500"/>
          <p14:tracePt t="18625" x="7778750" y="3975100"/>
          <p14:tracePt t="18642" x="7785100" y="3956050"/>
          <p14:tracePt t="18643" x="7797800" y="3956050"/>
          <p14:tracePt t="18658" x="7816850" y="3943350"/>
          <p14:tracePt t="18676" x="7842250" y="3924300"/>
          <p14:tracePt t="18692" x="7867650" y="3911600"/>
          <p14:tracePt t="18708" x="7886700" y="3905250"/>
          <p14:tracePt t="18725" x="7918450" y="3905250"/>
          <p14:tracePt t="18741" x="7950200" y="3905250"/>
          <p14:tracePt t="18758" x="7981950" y="3924300"/>
          <p14:tracePt t="18774" x="8020050" y="3956050"/>
          <p14:tracePt t="18791" x="8039100" y="3975100"/>
          <p14:tracePt t="18808" x="8039100" y="4025900"/>
          <p14:tracePt t="18827" x="8039100" y="4064000"/>
          <p14:tracePt t="18841" x="8032750" y="4076700"/>
          <p14:tracePt t="18858" x="8007350" y="4102100"/>
          <p14:tracePt t="18874" x="7962900" y="4121150"/>
          <p14:tracePt t="18891" x="7893050" y="4121150"/>
          <p14:tracePt t="18909" x="7778750" y="4121150"/>
          <p14:tracePt t="18925" x="7696200" y="4076700"/>
          <p14:tracePt t="18942" x="7639050" y="4038600"/>
          <p14:tracePt t="18958" x="7632700" y="4025900"/>
          <p14:tracePt t="18974" x="7632700" y="4000500"/>
          <p14:tracePt t="18992" x="7664450" y="3943350"/>
          <p14:tracePt t="19009" x="7747000" y="3886200"/>
          <p14:tracePt t="19025" x="7823200" y="3835400"/>
          <p14:tracePt t="19042" x="7893050" y="3810000"/>
          <p14:tracePt t="19058" x="7924800" y="3810000"/>
          <p14:tracePt t="19075" x="7937500" y="3810000"/>
          <p14:tracePt t="19092" x="7943850" y="3810000"/>
          <p14:tracePt t="19109" x="7962900" y="3848100"/>
          <p14:tracePt t="19124" x="7962900" y="3930650"/>
          <p14:tracePt t="19141" x="7962900" y="4013200"/>
          <p14:tracePt t="19144" x="7962900" y="4032250"/>
          <p14:tracePt t="19158" x="7956550" y="4076700"/>
          <p14:tracePt t="19192" x="7950200" y="4083050"/>
          <p14:tracePt t="19218" x="7943850" y="4083050"/>
          <p14:tracePt t="19233" x="7937500" y="4025900"/>
          <p14:tracePt t="19247" x="7931150" y="3962400"/>
          <p14:tracePt t="19263" x="7931150" y="3924300"/>
          <p14:tracePt t="19277" x="7931150" y="3911600"/>
          <p14:tracePt t="19365" x="7918450" y="3917950"/>
          <p14:tracePt t="19379" x="7880350" y="3949700"/>
          <p14:tracePt t="19394" x="7778750" y="4013200"/>
          <p14:tracePt t="19409" x="7575550" y="4076700"/>
          <p14:tracePt t="19425" x="7251700" y="4165600"/>
          <p14:tracePt t="19442" x="6864350" y="4267200"/>
          <p14:tracePt t="19467" x="6375400" y="4394200"/>
          <p14:tracePt t="19496" x="6089650" y="4470400"/>
          <p14:tracePt t="19522" x="5873750" y="4514850"/>
          <p14:tracePt t="19541" x="5721350" y="4521200"/>
          <p14:tracePt t="19558" x="5626100" y="4521200"/>
          <p14:tracePt t="19573" x="5581650" y="4521200"/>
          <p14:tracePt t="19591" x="5549900" y="4521200"/>
          <p14:tracePt t="19607" x="5530850" y="4521200"/>
          <p14:tracePt t="19624" x="5518150" y="4521200"/>
          <p14:tracePt t="19640" x="5505450" y="4521200"/>
          <p14:tracePt t="19657" x="5480050" y="4521200"/>
          <p14:tracePt t="19678" x="5435600" y="4521200"/>
          <p14:tracePt t="19703" x="5346700" y="4527550"/>
          <p14:tracePt t="19718" x="5283200" y="4546600"/>
          <p14:tracePt t="19732" x="5251450" y="4552950"/>
          <p14:tracePt t="19747" x="5226050" y="4552950"/>
          <p14:tracePt t="19776" x="5219700" y="4552950"/>
          <p14:tracePt t="19790" x="5200650" y="4552950"/>
          <p14:tracePt t="19808" x="5168900" y="4540250"/>
          <p14:tracePt t="19824" x="5162550" y="4527550"/>
          <p14:tracePt t="19840" x="5156200" y="4521200"/>
          <p14:tracePt t="19999" x="5168900" y="4514850"/>
          <p14:tracePt t="20064" x="6172200" y="4495800"/>
          <p14:tracePt t="20092" x="6565900" y="4464050"/>
          <p14:tracePt t="20119" x="6623050" y="4464050"/>
          <p14:tracePt t="20134" x="6648450" y="4464050"/>
          <p14:tracePt t="20136" x="6654800" y="4464050"/>
          <p14:tracePt t="20150" x="6673850" y="4464050"/>
          <p14:tracePt t="20165" x="6699250" y="4464050"/>
          <p14:tracePt t="20180" x="6724650" y="4464050"/>
          <p14:tracePt t="20344" x="6718300" y="4464050"/>
          <p14:tracePt t="20360" x="6508750" y="4470400"/>
          <p14:tracePt t="20375" x="6242050" y="4470400"/>
          <p14:tracePt t="20390" x="5816600" y="4470400"/>
          <p14:tracePt t="20408" x="5194300" y="4470400"/>
          <p14:tracePt t="20425" x="4540250" y="4483100"/>
          <p14:tracePt t="20440" x="3860800" y="4533900"/>
          <p14:tracePt t="20458" x="3168650" y="4673600"/>
          <p14:tracePt t="20474" x="2660650" y="4787900"/>
          <p14:tracePt t="20491" x="2336800" y="4864100"/>
          <p14:tracePt t="20508" x="2159000" y="4921250"/>
          <p14:tracePt t="20525" x="2120900" y="4940300"/>
          <p14:tracePt t="20545" x="2082800" y="4959350"/>
          <p14:tracePt t="20559" x="2057400" y="4965700"/>
          <p14:tracePt t="20574" x="2012950" y="4965700"/>
          <p14:tracePt t="20590" x="1955800" y="4965700"/>
          <p14:tracePt t="20608" x="1905000" y="4965700"/>
          <p14:tracePt t="20624" x="1885950" y="4965700"/>
          <p14:tracePt t="20659" x="1873250" y="4965700"/>
          <p14:tracePt t="20676" x="1854200" y="4965700"/>
          <p14:tracePt t="20691" x="1835150" y="4965700"/>
          <p14:tracePt t="20708" x="1809750" y="4965700"/>
          <p14:tracePt t="20725" x="1803400" y="4965700"/>
          <p14:tracePt t="20740" x="1790700" y="4965700"/>
          <p14:tracePt t="20785" x="1784350" y="4965700"/>
          <p14:tracePt t="20794" x="1771650" y="4953000"/>
          <p14:tracePt t="20822" x="1771650" y="4946650"/>
          <p14:tracePt t="20900" x="1758950" y="4933950"/>
          <p14:tracePt t="20910" x="1752600" y="4927600"/>
          <p14:tracePt t="20923" x="1752600" y="4921250"/>
          <p14:tracePt t="20941" x="1752600" y="4908550"/>
          <p14:tracePt t="20958" x="1733550" y="4889500"/>
          <p14:tracePt t="20975" x="1727200" y="4870450"/>
          <p14:tracePt t="20991" x="1714500" y="4857750"/>
          <p14:tracePt t="21035" x="1714500" y="4851400"/>
          <p14:tracePt t="21183" x="1714500" y="4838700"/>
          <p14:tracePt t="21194" x="1771650" y="4826000"/>
          <p14:tracePt t="21208" x="1892300" y="4794250"/>
          <p14:tracePt t="21226" x="2070100" y="4756150"/>
          <p14:tracePt t="21240" x="2286000" y="4692650"/>
          <p14:tracePt t="21260" x="2540000" y="4635500"/>
          <p14:tracePt t="21275" x="2654300" y="4635500"/>
          <p14:tracePt t="21291" x="2730500" y="4635500"/>
          <p14:tracePt t="21307" x="2749550" y="4635500"/>
          <p14:tracePt t="21327" x="2755900" y="4635500"/>
          <p14:tracePt t="21343" x="2768600" y="4635500"/>
          <p14:tracePt t="21492" x="2774950" y="4635500"/>
          <p14:tracePt t="21514" x="2781300" y="4635500"/>
          <p14:tracePt t="21516" x="2787650" y="4648200"/>
          <p14:tracePt t="21523" x="2794000" y="4648200"/>
          <p14:tracePt t="21546" x="2825750" y="4667250"/>
          <p14:tracePt t="21562" x="2889250" y="4679950"/>
          <p14:tracePt t="21575" x="2959100" y="4699000"/>
          <p14:tracePt t="21594" x="3213100" y="4711700"/>
          <p14:tracePt t="21611" x="3435350" y="4711700"/>
          <p14:tracePt t="21630" x="3606800" y="4705350"/>
          <p14:tracePt t="21639" x="3619500" y="4705350"/>
          <p14:tracePt t="21937" x="3632200" y="4692650"/>
          <p14:tracePt t="21950" x="3663950" y="4686300"/>
          <p14:tracePt t="21961" x="3695700" y="4667250"/>
          <p14:tracePt t="21975" x="3740150" y="4654550"/>
          <p14:tracePt t="21991" x="3759200" y="4654550"/>
          <p14:tracePt t="22008" x="3778250" y="4641850"/>
          <p14:tracePt t="22041" x="3822700" y="4629150"/>
          <p14:tracePt t="22077" x="4159250" y="4616450"/>
          <p14:tracePt t="22110" x="5448300" y="4610100"/>
          <p14:tracePt t="22149" x="6159500" y="4610100"/>
          <p14:tracePt t="22153" x="6178550" y="4610100"/>
          <p14:tracePt t="22168" x="6197600" y="4603750"/>
          <p14:tracePt t="22196" x="6210300" y="4603750"/>
          <p14:tracePt t="22210" x="6216650" y="4603750"/>
          <p14:tracePt t="22225" x="6235700" y="4603750"/>
          <p14:tracePt t="22240" x="6280150" y="4603750"/>
          <p14:tracePt t="22256" x="6369050" y="4603750"/>
          <p14:tracePt t="22274" x="6527800" y="4565650"/>
          <p14:tracePt t="22290" x="6800850" y="4495800"/>
          <p14:tracePt t="22308" x="7277100" y="4356100"/>
          <p14:tracePt t="22335" x="7816850" y="4025900"/>
          <p14:tracePt t="22363" x="7975600" y="3930650"/>
          <p14:tracePt t="22414" x="7981950" y="3917950"/>
          <p14:tracePt t="22428" x="8001000" y="3892550"/>
          <p14:tracePt t="22443" x="8013700" y="3873500"/>
          <p14:tracePt t="22457" x="8032750" y="3841750"/>
          <p14:tracePt t="22474" x="8058150" y="3816350"/>
          <p14:tracePt t="22490" x="8096250" y="3784600"/>
          <p14:tracePt t="22508" x="8204200" y="3740150"/>
          <p14:tracePt t="22524" x="8312150" y="3676650"/>
          <p14:tracePt t="22541" x="8356600" y="3651250"/>
          <p14:tracePt t="22557" x="8362950" y="3644900"/>
          <p14:tracePt t="22608" x="8362950" y="3638550"/>
          <p14:tracePt t="22649" x="8350250" y="3644900"/>
          <p14:tracePt t="22663" x="8343900" y="3651250"/>
          <p14:tracePt t="22677" x="8318500" y="3663950"/>
          <p14:tracePt t="22693" x="8299450" y="3676650"/>
          <p14:tracePt t="22707" x="8286750" y="3689350"/>
          <p14:tracePt t="22723" x="8280400" y="3689350"/>
          <p14:tracePt t="22826" x="8286750" y="3689350"/>
          <p14:tracePt t="22840" x="8293100" y="3676650"/>
          <p14:tracePt t="22858" x="8318500" y="3670300"/>
          <p14:tracePt t="22874" x="8324850" y="3670300"/>
          <p14:tracePt t="22934" x="8305800" y="3683000"/>
          <p14:tracePt t="22961" x="8286750" y="3714750"/>
          <p14:tracePt t="22976" x="8267700" y="3733800"/>
          <p14:tracePt t="22991" x="8261350" y="3740150"/>
          <p14:tracePt t="23027" x="8255000" y="3746500"/>
          <p14:tracePt t="23043" x="8229600" y="3746500"/>
          <p14:tracePt t="23058" x="8204200" y="3727450"/>
          <p14:tracePt t="23073" x="8197850" y="3708400"/>
          <p14:tracePt t="23090" x="8197850" y="3702050"/>
          <p14:tracePt t="23107" x="8197850" y="3683000"/>
          <p14:tracePt t="23124" x="8197850" y="3676650"/>
          <p14:tracePt t="23139" x="8210550" y="3657600"/>
          <p14:tracePt t="23142" x="8216900" y="3644900"/>
          <p14:tracePt t="23157" x="8229600" y="3638550"/>
          <p14:tracePt t="23172" x="8248650" y="3638550"/>
          <p14:tracePt t="23189" x="8267700" y="3638550"/>
          <p14:tracePt t="23223" x="8286750" y="3638550"/>
          <p14:tracePt t="23240" x="8286750" y="3676650"/>
          <p14:tracePt t="23257" x="8261350" y="3721100"/>
          <p14:tracePt t="23273" x="8216900" y="3771900"/>
          <p14:tracePt t="23290" x="8178800" y="3797300"/>
          <p14:tracePt t="23307" x="8159750" y="3810000"/>
          <p14:tracePt t="23324" x="8140700" y="3810000"/>
          <p14:tracePt t="23341" x="8108950" y="3810000"/>
          <p14:tracePt t="23357" x="8083550" y="3759200"/>
          <p14:tracePt t="23373" x="8032750" y="3676650"/>
          <p14:tracePt t="23390" x="8001000" y="3575050"/>
          <p14:tracePt t="23407" x="8001000" y="3536950"/>
          <p14:tracePt t="23423" x="8001000" y="3530600"/>
          <p14:tracePt t="23440" x="8007350" y="3498850"/>
          <p14:tracePt t="23457" x="8077200" y="3473450"/>
          <p14:tracePt t="23472" x="8159750" y="3467100"/>
          <p14:tracePt t="23490" x="8267700" y="3467100"/>
          <p14:tracePt t="23507" x="8331200" y="3467100"/>
          <p14:tracePt t="23522" x="8350250" y="3486150"/>
          <p14:tracePt t="23539" x="8362950" y="3517900"/>
          <p14:tracePt t="23557" x="8362950" y="3600450"/>
          <p14:tracePt t="23572" x="8280400" y="3746500"/>
          <p14:tracePt t="23590" x="8210550" y="3816350"/>
          <p14:tracePt t="23607" x="8166100" y="3854450"/>
          <p14:tracePt t="23623" x="8134350" y="3854450"/>
          <p14:tracePt t="23640" x="8115300" y="3854450"/>
          <p14:tracePt t="23656" x="8083550" y="3822700"/>
          <p14:tracePt t="23673" x="8058150" y="3778250"/>
          <p14:tracePt t="23689" x="8039100" y="3746500"/>
          <p14:tracePt t="23706" x="8039100" y="3714750"/>
          <p14:tracePt t="23722" x="8058150" y="3695700"/>
          <p14:tracePt t="23740" x="8083550" y="3663950"/>
          <p14:tracePt t="23755" x="8121650" y="3651250"/>
          <p14:tracePt t="23773" x="8153400" y="3651250"/>
          <p14:tracePt t="23789" x="8172450" y="3651250"/>
          <p14:tracePt t="23807" x="8185150" y="3651250"/>
          <p14:tracePt t="23826" x="8197850" y="3683000"/>
          <p14:tracePt t="23841" x="8197850" y="3740150"/>
          <p14:tracePt t="23856" x="8197850" y="3816350"/>
          <p14:tracePt t="23873" x="8185150" y="3873500"/>
          <p14:tracePt t="23890" x="8178800" y="3886200"/>
          <p14:tracePt t="23942" x="8178800" y="3879850"/>
          <p14:tracePt t="23959" x="8178800" y="3848100"/>
          <p14:tracePt t="23973" x="8178800" y="3841750"/>
          <p14:tracePt t="23989" x="8178800" y="3822700"/>
          <p14:tracePt t="24006" x="8197850" y="3810000"/>
          <p14:tracePt t="24022" x="8223250" y="3797300"/>
          <p14:tracePt t="24038" x="8235950" y="3784600"/>
          <p14:tracePt t="25388" x="8248650" y="3771900"/>
          <p14:tracePt t="25521" x="8356600" y="3708400"/>
          <p14:tracePt t="25669" x="8369300" y="3708400"/>
          <p14:tracePt t="26130" x="8382000" y="3708400"/>
          <p14:tracePt t="26145" x="8401050" y="3702050"/>
          <p14:tracePt t="26173" x="8515350" y="3676650"/>
          <p14:tracePt t="26188" x="8591550" y="3657600"/>
          <p14:tracePt t="26206" x="8648700" y="3638550"/>
          <p14:tracePt t="26221" x="8693150" y="3638550"/>
          <p14:tracePt t="26240" x="8731250" y="3638550"/>
          <p14:tracePt t="26255" x="8750300" y="3638550"/>
          <p14:tracePt t="26344" x="8763000" y="3644900"/>
          <p14:tracePt t="26371" x="8769350" y="3740150"/>
          <p14:tracePt t="26387" x="8769350" y="3797300"/>
          <p14:tracePt t="26405" x="8743950" y="3829050"/>
          <p14:tracePt t="26422" x="8705850" y="3854450"/>
          <p14:tracePt t="26438" x="8699500" y="3873500"/>
          <p14:tracePt t="26474" x="8686800" y="3879850"/>
          <p14:tracePt t="26497" x="8674100" y="3879850"/>
          <p14:tracePt t="26511" x="8655050" y="3879850"/>
          <p14:tracePt t="26526" x="8629650" y="3879850"/>
          <p14:tracePt t="26541" x="8578850" y="3879850"/>
          <p14:tracePt t="26555" x="8559800" y="3879850"/>
          <p14:tracePt t="26587" x="8553450" y="3879850"/>
          <p14:tracePt t="26604" x="8540750" y="3879850"/>
          <p14:tracePt t="26621" x="8521700" y="3879850"/>
          <p14:tracePt t="26692" x="8515350" y="3879850"/>
          <p14:tracePt t="26747" x="8509000" y="3879850"/>
          <p14:tracePt t="26761" x="8489950" y="3867150"/>
          <p14:tracePt t="26776" x="8477250" y="3854450"/>
          <p14:tracePt t="26790" x="8439150" y="3848100"/>
          <p14:tracePt t="26805" x="8413750" y="3848100"/>
          <p14:tracePt t="26820" x="8401050" y="3848100"/>
          <p14:tracePt t="26839" x="8394700" y="3848100"/>
          <p14:tracePt t="27027" x="8388350" y="3841750"/>
          <p14:tracePt t="27042" x="8388350" y="3829050"/>
          <p14:tracePt t="27057" x="8388350" y="3822700"/>
          <p14:tracePt t="27072" x="8401050" y="3816350"/>
          <p14:tracePt t="27087" x="8401050" y="3810000"/>
          <p14:tracePt t="27115" x="8407400" y="3810000"/>
          <p14:tracePt t="27146" x="8413750" y="3810000"/>
          <p14:tracePt t="27160" x="8420100" y="3810000"/>
          <p14:tracePt t="27175" x="8426450" y="3822700"/>
          <p14:tracePt t="27190" x="8426450" y="3829050"/>
          <p14:tracePt t="27204" x="8426450" y="3841750"/>
          <p14:tracePt t="27221" x="8426450" y="3867150"/>
          <p14:tracePt t="27254" x="8426450" y="3873500"/>
          <p14:tracePt t="27271" x="8426450" y="3879850"/>
          <p14:tracePt t="27287" x="8420100" y="3886200"/>
          <p14:tracePt t="27305" x="8407400" y="3911600"/>
          <p14:tracePt t="27321" x="8394700" y="3943350"/>
          <p14:tracePt t="27338" x="8382000" y="3949700"/>
          <p14:tracePt t="27355" x="8369300" y="3962400"/>
          <p14:tracePt t="27371" x="8356600" y="3962400"/>
          <p14:tracePt t="27388" x="8343900" y="3962400"/>
          <p14:tracePt t="27405" x="8331200" y="3962400"/>
          <p14:tracePt t="27421" x="8324850" y="3962400"/>
          <p14:tracePt t="27454" x="8312150" y="3962400"/>
          <p14:tracePt t="27471" x="8293100" y="3962400"/>
          <p14:tracePt t="27488" x="8286750" y="3962400"/>
          <p14:tracePt t="27505" x="8248650" y="3937000"/>
          <p14:tracePt t="27521" x="8223250" y="3924300"/>
          <p14:tracePt t="27538" x="8216900" y="3905250"/>
          <p14:tracePt t="27555" x="8204200" y="3898900"/>
          <p14:tracePt t="27571" x="8185150" y="3886200"/>
          <p14:tracePt t="27588" x="8159750" y="3867150"/>
          <p14:tracePt t="27605" x="8153400" y="3867150"/>
          <p14:tracePt t="27620" x="8134350" y="3854450"/>
          <p14:tracePt t="27654" x="8121650" y="3841750"/>
          <p14:tracePt t="27670" x="8096250" y="3816350"/>
          <p14:tracePt t="27687" x="8089900" y="3797300"/>
          <p14:tracePt t="27703" x="8077200" y="3784600"/>
          <p14:tracePt t="27720" x="8058150" y="3759200"/>
          <p14:tracePt t="27737" x="8045450" y="3740150"/>
          <p14:tracePt t="27753" x="8032750" y="3714750"/>
          <p14:tracePt t="27771" x="8032750" y="3683000"/>
          <p14:tracePt t="27788" x="8032750" y="3651250"/>
          <p14:tracePt t="27804" x="8032750" y="3625850"/>
          <p14:tracePt t="27820" x="8051800" y="3594100"/>
          <p14:tracePt t="27838" x="8083550" y="3556000"/>
          <p14:tracePt t="27854" x="8096250" y="3536950"/>
          <p14:tracePt t="27870" x="8102600" y="3524250"/>
          <p14:tracePt t="27888" x="8134350" y="3511550"/>
          <p14:tracePt t="27905" x="8185150" y="3498850"/>
          <p14:tracePt t="27920" x="8255000" y="3479800"/>
          <p14:tracePt t="27937" x="8305800" y="3479800"/>
          <p14:tracePt t="27953" x="8382000" y="3479800"/>
          <p14:tracePt t="27970" x="8458200" y="3479800"/>
          <p14:tracePt t="27986" x="8521700" y="3486150"/>
          <p14:tracePt t="28004" x="8578850" y="3524250"/>
          <p14:tracePt t="28021" x="8597900" y="3543300"/>
          <p14:tracePt t="28038" x="8623300" y="3581400"/>
          <p14:tracePt t="28054" x="8642350" y="3632200"/>
          <p14:tracePt t="28071" x="8642350" y="3683000"/>
          <p14:tracePt t="28087" x="8642350" y="3740150"/>
          <p14:tracePt t="28103" x="8610600" y="3790950"/>
          <p14:tracePt t="28120" x="8578850" y="3835400"/>
          <p14:tracePt t="28138" x="8528050" y="3892550"/>
          <p14:tracePt t="28154" x="8496300" y="3943350"/>
          <p14:tracePt t="28171" x="8445500" y="3987800"/>
          <p14:tracePt t="28187" x="8388350" y="4019550"/>
          <p14:tracePt t="28204" x="8331200" y="4032250"/>
          <p14:tracePt t="28221" x="8248650" y="4044950"/>
          <p14:tracePt t="28237" x="8191500" y="4044950"/>
          <p14:tracePt t="28254" x="8153400" y="4044950"/>
          <p14:tracePt t="28270" x="8121650" y="4044950"/>
          <p14:tracePt t="28288" x="8089900" y="4019550"/>
          <p14:tracePt t="28304" x="8051800" y="3968750"/>
          <p14:tracePt t="28321" x="8020050" y="3917950"/>
          <p14:tracePt t="28337" x="8001000" y="3886200"/>
          <p14:tracePt t="28354" x="7994650" y="3860800"/>
          <p14:tracePt t="28370" x="7994650" y="3841750"/>
          <p14:tracePt t="28387" x="7994650" y="3797300"/>
          <p14:tracePt t="28403" x="7994650" y="3778250"/>
          <p14:tracePt t="28420" x="8001000" y="3752850"/>
          <p14:tracePt t="28438" x="8020050" y="3727450"/>
          <p14:tracePt t="28454" x="8032750" y="3714750"/>
          <p14:tracePt t="28471" x="8045450" y="3695700"/>
          <p14:tracePt t="28486" x="8064500" y="3676650"/>
          <p14:tracePt t="28504" x="8083550" y="3644900"/>
          <p14:tracePt t="28519" x="8108950" y="3625850"/>
          <p14:tracePt t="28538" x="8134350" y="3594100"/>
          <p14:tracePt t="28554" x="8172450" y="3568700"/>
          <p14:tracePt t="28570" x="8216900" y="3543300"/>
          <p14:tracePt t="28588" x="8261350" y="3517900"/>
          <p14:tracePt t="28604" x="8299450" y="3511550"/>
          <p14:tracePt t="28621" x="8312150" y="3505200"/>
          <p14:tracePt t="28637" x="8337550" y="3505200"/>
          <p14:tracePt t="28654" x="8356600" y="3505200"/>
          <p14:tracePt t="28669" x="8388350" y="3505200"/>
          <p14:tracePt t="28688" x="8445500" y="3543300"/>
          <p14:tracePt t="28704" x="8496300" y="3581400"/>
          <p14:tracePt t="28721" x="8559800" y="3632200"/>
          <p14:tracePt t="28737" x="8604250" y="3689350"/>
          <p14:tracePt t="28754" x="8623300" y="3733800"/>
          <p14:tracePt t="28770" x="8636000" y="3759200"/>
          <p14:tracePt t="28787" x="8636000" y="3790950"/>
          <p14:tracePt t="28803" x="8636000" y="3816350"/>
          <p14:tracePt t="28820" x="8636000" y="3848100"/>
          <p14:tracePt t="28837" x="8597900" y="3886200"/>
          <p14:tracePt t="28854" x="8559800" y="3917950"/>
          <p14:tracePt t="28870" x="8496300" y="3949700"/>
          <p14:tracePt t="28887" x="8407400" y="3987800"/>
          <p14:tracePt t="28904" x="8337550" y="4006850"/>
          <p14:tracePt t="28919" x="8274050" y="4000500"/>
          <p14:tracePt t="28937" x="8248650" y="3994150"/>
          <p14:tracePt t="28954" x="8216900" y="3975100"/>
          <p14:tracePt t="28970" x="8191500" y="3956050"/>
          <p14:tracePt t="28986" x="8166100" y="3924300"/>
          <p14:tracePt t="29006" x="8147050" y="3898900"/>
          <p14:tracePt t="29030" x="8108950" y="3873500"/>
          <p14:tracePt t="29045" x="8096250" y="3860800"/>
          <p14:tracePt t="29059" x="8089900" y="3860800"/>
          <p14:tracePt t="29074" x="8089900" y="3854450"/>
          <p14:tracePt t="29089" x="8089900" y="3822700"/>
          <p14:tracePt t="29103" x="8089900" y="3784600"/>
          <p14:tracePt t="29119" x="8121650" y="3727450"/>
          <p14:tracePt t="29139" x="8172450" y="3657600"/>
          <p14:tracePt t="29145" x="8185150" y="3651250"/>
          <p14:tracePt t="29166" x="8223250" y="3594100"/>
          <p14:tracePt t="29181" x="8248650" y="3581400"/>
          <p14:tracePt t="29195" x="8286750" y="3581400"/>
          <p14:tracePt t="29210" x="8324850" y="3581400"/>
          <p14:tracePt t="29224" x="8356600" y="3581400"/>
          <p14:tracePt t="29239" x="8426450" y="3587750"/>
          <p14:tracePt t="29254" x="8483600" y="3625850"/>
          <p14:tracePt t="29270" x="8509000" y="3644900"/>
          <p14:tracePt t="29287" x="8528050" y="3676650"/>
          <p14:tracePt t="29304" x="8528050" y="3708400"/>
          <p14:tracePt t="29320" x="8528050" y="3727450"/>
          <p14:tracePt t="29337" x="8521700" y="3759200"/>
          <p14:tracePt t="29353" x="8509000" y="3778250"/>
          <p14:tracePt t="29369" x="8496300" y="3790950"/>
          <p14:tracePt t="30870" x="8489950" y="3797300"/>
          <p14:tracePt t="30886" x="8477250" y="3803650"/>
          <p14:tracePt t="31005" x="8470900" y="3803650"/>
          <p14:tracePt t="31020" x="8458200" y="3803650"/>
          <p14:tracePt t="31035" x="8407400" y="3797300"/>
          <p14:tracePt t="31069" x="8255000" y="3771900"/>
          <p14:tracePt t="31086" x="8197850" y="3752850"/>
          <p14:tracePt t="31103" x="8166100" y="3746500"/>
          <p14:tracePt t="31165" x="8159750" y="3740150"/>
          <p14:tracePt t="31180" x="8153400" y="3733800"/>
          <p14:tracePt t="31216" x="8147050" y="3733800"/>
          <p14:tracePt t="31231" x="8140700" y="3733800"/>
          <p14:tracePt t="31245" x="8134350" y="3714750"/>
          <p14:tracePt t="31274" x="8121650" y="3702050"/>
          <p14:tracePt t="31303" x="8115300" y="3683000"/>
          <p14:tracePt t="31336" x="8115300" y="3651250"/>
          <p14:tracePt t="31353" x="8115300" y="3644900"/>
          <p14:tracePt t="31370" x="8128000" y="3613150"/>
          <p14:tracePt t="31386" x="8134350" y="3606800"/>
          <p14:tracePt t="31402" x="8140700" y="3594100"/>
          <p14:tracePt t="31419" x="8147050" y="3594100"/>
          <p14:tracePt t="31437" x="8159750" y="3581400"/>
          <p14:tracePt t="31452" x="8178800" y="3575050"/>
          <p14:tracePt t="31470" x="8197850" y="3568700"/>
          <p14:tracePt t="31486" x="8216900" y="3549650"/>
          <p14:tracePt t="31502" x="8235950" y="3549650"/>
          <p14:tracePt t="31519" x="8248650" y="3549650"/>
          <p14:tracePt t="31536" x="8286750" y="3549650"/>
          <p14:tracePt t="31553" x="8337550" y="3562350"/>
          <p14:tracePt t="31569" x="8394700" y="3581400"/>
          <p14:tracePt t="31586" x="8477250" y="3613150"/>
          <p14:tracePt t="31602" x="8521700" y="3625850"/>
          <p14:tracePt t="31620" x="8528050" y="3632200"/>
          <p14:tracePt t="31636" x="8547100" y="3638550"/>
          <p14:tracePt t="31652" x="8559800" y="3651250"/>
          <p14:tracePt t="31669" x="8585200" y="3676650"/>
          <p14:tracePt t="31686" x="8591550" y="3695700"/>
          <p14:tracePt t="31702" x="8597900" y="3702050"/>
          <p14:tracePt t="31719" x="8604250" y="3714750"/>
          <p14:tracePt t="31736" x="8604250" y="3740150"/>
          <p14:tracePt t="31752" x="8597900" y="3752850"/>
          <p14:tracePt t="31768" x="8578850" y="3778250"/>
          <p14:tracePt t="31784" x="8572500" y="3778250"/>
          <p14:tracePt t="31873" x="8572500" y="3784600"/>
          <p14:tracePt t="31887" x="8566150" y="3797300"/>
          <p14:tracePt t="31903" x="8540750" y="3816350"/>
          <p14:tracePt t="31919" x="8515350" y="3829050"/>
          <p14:tracePt t="31935" x="8509000" y="3835400"/>
          <p14:tracePt t="31952" x="8489950" y="3848100"/>
          <p14:tracePt t="31969" x="8483600" y="3848100"/>
          <p14:tracePt t="31986" x="8464550" y="3848100"/>
          <p14:tracePt t="32002" x="8451850" y="3848100"/>
          <p14:tracePt t="32019" x="8432800" y="3854450"/>
          <p14:tracePt t="32035" x="8413750" y="3854450"/>
          <p14:tracePt t="32053" x="8394700" y="3854450"/>
          <p14:tracePt t="32079" x="8356600" y="3860800"/>
          <p14:tracePt t="32093" x="8331200" y="3867150"/>
          <p14:tracePt t="32108" x="8324850" y="3867150"/>
          <p14:tracePt t="32137" x="8312150" y="3867150"/>
          <p14:tracePt t="32156" x="8299450" y="3867150"/>
          <p14:tracePt t="32173" x="8286750" y="3867150"/>
          <p14:tracePt t="32187" x="8280400" y="3867150"/>
          <p14:tracePt t="32201" x="8267700" y="3867150"/>
          <p14:tracePt t="32218" x="8235950" y="3867150"/>
          <p14:tracePt t="32235" x="8229600" y="3867150"/>
          <p14:tracePt t="32252" x="8216900" y="3867150"/>
          <p14:tracePt t="32269" x="8210550" y="3867150"/>
          <p14:tracePt t="32285" x="8204200" y="3860800"/>
          <p14:tracePt t="32302" x="8191500" y="3860800"/>
          <p14:tracePt t="32319" x="8178800" y="3848100"/>
          <p14:tracePt t="32335" x="8159750" y="3841750"/>
          <p14:tracePt t="32352" x="8147050" y="3829050"/>
          <p14:tracePt t="32368" x="8121650" y="3810000"/>
          <p14:tracePt t="32402" x="8108950" y="3790950"/>
          <p14:tracePt t="32419" x="8096250" y="3771900"/>
          <p14:tracePt t="32434" x="8083550" y="3752850"/>
          <p14:tracePt t="32452" x="8083550" y="3740150"/>
          <p14:tracePt t="32468" x="8070850" y="3727450"/>
          <p14:tracePt t="32485" x="8064500" y="3714750"/>
          <p14:tracePt t="32501" x="8064500" y="3695700"/>
          <p14:tracePt t="32519" x="8058150" y="3663950"/>
          <p14:tracePt t="32535" x="8058150" y="3644900"/>
          <p14:tracePt t="32552" x="8058150" y="3619500"/>
          <p14:tracePt t="32569" x="8058150" y="3600450"/>
          <p14:tracePt t="32602" x="8058150" y="3587750"/>
          <p14:tracePt t="32618" x="8064500" y="3581400"/>
          <p14:tracePt t="32636" x="8096250" y="3562350"/>
          <p14:tracePt t="32651" x="8115300" y="3549650"/>
          <p14:tracePt t="32668" x="8134350" y="3530600"/>
          <p14:tracePt t="32684" x="8147050" y="3517900"/>
          <p14:tracePt t="32702" x="8172450" y="3505200"/>
          <p14:tracePt t="32719" x="8204200" y="3492500"/>
          <p14:tracePt t="32736" x="8274050" y="3492500"/>
          <p14:tracePt t="32751" x="8331200" y="3492500"/>
          <p14:tracePt t="32767" x="8388350" y="3498850"/>
          <p14:tracePt t="32784" x="8420100" y="3511550"/>
          <p14:tracePt t="32802" x="8439150" y="3517900"/>
          <p14:tracePt t="32818" x="8464550" y="3530600"/>
          <p14:tracePt t="32835" x="8483600" y="3543300"/>
          <p14:tracePt t="32852" x="8509000" y="3568700"/>
          <p14:tracePt t="32868" x="8515350" y="3575050"/>
          <p14:tracePt t="32885" x="8521700" y="3581400"/>
          <p14:tracePt t="32918" x="8528050" y="3594100"/>
          <p14:tracePt t="32934" x="8528050" y="3606800"/>
          <p14:tracePt t="32950" x="8540750" y="3625850"/>
          <p14:tracePt t="32968" x="8540750" y="3663950"/>
          <p14:tracePt t="32985" x="8540750" y="3695700"/>
          <p14:tracePt t="33001" x="8534400" y="3733800"/>
          <p14:tracePt t="33018" x="8528050" y="3778250"/>
          <p14:tracePt t="33035" x="8521700" y="3778250"/>
          <p14:tracePt t="33052" x="8521700" y="3790950"/>
          <p14:tracePt t="33068" x="8515350" y="3797300"/>
          <p14:tracePt t="33085" x="8502650" y="3816350"/>
          <p14:tracePt t="33102" x="8483600" y="3835400"/>
          <p14:tracePt t="33119" x="8458200" y="3854450"/>
          <p14:tracePt t="33135" x="8426450" y="3873500"/>
          <p14:tracePt t="33152" x="8394700" y="3886200"/>
          <p14:tracePt t="33168" x="8375650" y="3892550"/>
          <p14:tracePt t="33184" x="8337550" y="3898900"/>
          <p14:tracePt t="33202" x="8318500" y="3898900"/>
          <p14:tracePt t="33218" x="8286750" y="3898900"/>
          <p14:tracePt t="33234" x="8261350" y="3898900"/>
          <p14:tracePt t="33251" x="8223250" y="3898900"/>
          <p14:tracePt t="33268" x="8191500" y="3886200"/>
          <p14:tracePt t="33284" x="8172450" y="3860800"/>
          <p14:tracePt t="33301" x="8147050" y="3848100"/>
          <p14:tracePt t="33318" x="8140700" y="3848100"/>
          <p14:tracePt t="33334" x="8134350" y="3841750"/>
          <p14:tracePt t="33350" x="8121650" y="3822700"/>
          <p14:tracePt t="33368" x="8121650" y="3778250"/>
          <p14:tracePt t="33385" x="8121650" y="3702050"/>
          <p14:tracePt t="33402" x="8121650" y="3657600"/>
          <p14:tracePt t="33418" x="8121650" y="3625850"/>
          <p14:tracePt t="33435" x="8128000" y="3600450"/>
          <p14:tracePt t="33451" x="8140700" y="3581400"/>
          <p14:tracePt t="33468" x="8166100" y="3562350"/>
          <p14:tracePt t="33485" x="8210550" y="3524250"/>
          <p14:tracePt t="33500" x="8229600" y="3517900"/>
          <p14:tracePt t="33517" x="8248650" y="3505200"/>
          <p14:tracePt t="33533" x="8274050" y="3492500"/>
          <p14:tracePt t="33552" x="8293100" y="3492500"/>
          <p14:tracePt t="33568" x="8337550" y="3479800"/>
          <p14:tracePt t="33585" x="8375650" y="3479800"/>
          <p14:tracePt t="33600" x="8426450" y="3479800"/>
          <p14:tracePt t="33617" x="8483600" y="3479800"/>
          <p14:tracePt t="33638" x="8534400" y="3505200"/>
          <p14:tracePt t="33643" x="8547100" y="3511550"/>
          <p14:tracePt t="33657" x="8578850" y="3543300"/>
          <p14:tracePt t="33671" x="8591550" y="3549650"/>
          <p14:tracePt t="33685" x="8604250" y="3562350"/>
          <p14:tracePt t="33700" x="8623300" y="3581400"/>
          <p14:tracePt t="33718" x="8629650" y="3606800"/>
          <p14:tracePt t="33737" x="8629650" y="3632200"/>
          <p14:tracePt t="33762" x="8629650" y="3657600"/>
          <p14:tracePt t="33791" x="8629650" y="3670300"/>
          <p14:tracePt t="33807" x="8629650" y="3683000"/>
          <p14:tracePt t="34172" x="8629650" y="3733800"/>
          <p14:tracePt t="34186" x="8629650" y="3740150"/>
          <p14:tracePt t="34201" x="8629650" y="3778250"/>
          <p14:tracePt t="34216" x="8616950" y="3790950"/>
          <p14:tracePt t="34251" x="8610600" y="3797300"/>
          <p14:tracePt t="34606" x="8604250" y="3803650"/>
          <p14:tracePt t="34620" x="8591550" y="3816350"/>
          <p14:tracePt t="34672" x="8585200" y="3822700"/>
          <p14:tracePt t="34715" x="8572500" y="3829050"/>
          <p14:tracePt t="34730" x="8566150" y="3841750"/>
          <p14:tracePt t="34761" x="8547100" y="3848100"/>
          <p14:tracePt t="34818" x="8534400" y="3848100"/>
          <p14:tracePt t="34833" x="8528050" y="3854450"/>
          <p14:tracePt t="34850" x="8515350" y="3854450"/>
          <p14:tracePt t="34867" x="8515350" y="3860800"/>
          <p14:tracePt t="34907" x="8509000" y="3867150"/>
          <p14:tracePt t="34933" x="8496300" y="3867150"/>
          <p14:tracePt t="34947" x="8489950" y="3873500"/>
          <p14:tracePt t="34962" x="8458200" y="3873500"/>
          <p14:tracePt t="34976" x="8451850" y="3873500"/>
          <p14:tracePt t="34990" x="8439150" y="3873500"/>
          <p14:tracePt t="35018" x="8432800" y="3873500"/>
          <p14:tracePt t="35035" x="8426450" y="3873500"/>
          <p14:tracePt t="35179" x="8413750" y="3873500"/>
          <p14:tracePt t="35193" x="8407400" y="3873500"/>
          <p14:tracePt t="35207" x="8394700" y="3879850"/>
          <p14:tracePt t="35221" x="8369300" y="3892550"/>
          <p14:tracePt t="35236" x="8356600" y="3892550"/>
          <p14:tracePt t="35251" x="8337550" y="3892550"/>
          <p14:tracePt t="35267" x="8324850" y="3892550"/>
          <p14:tracePt t="35284" x="8305800" y="3898900"/>
          <p14:tracePt t="35301" x="8286750" y="3898900"/>
          <p14:tracePt t="35317" x="8267700" y="3898900"/>
          <p14:tracePt t="35334" x="8235950" y="3892550"/>
          <p14:tracePt t="35350" x="8204200" y="3886200"/>
          <p14:tracePt t="35367" x="8185150" y="3873500"/>
          <p14:tracePt t="35383" x="8172450" y="3854450"/>
          <p14:tracePt t="35400" x="8159750" y="3841750"/>
          <p14:tracePt t="35416" x="8140700" y="3829050"/>
          <p14:tracePt t="35449" x="8128000" y="3822700"/>
          <p14:tracePt t="35468" x="8115300" y="3810000"/>
          <p14:tracePt t="35494" x="8115300" y="3803650"/>
          <p14:tracePt t="35508" x="8102600" y="3797300"/>
          <p14:tracePt t="35523" x="8102600" y="3765550"/>
          <p14:tracePt t="35537" x="8077200" y="3733800"/>
          <p14:tracePt t="35551" x="8070850" y="3714750"/>
          <p14:tracePt t="35619" x="8070850" y="3702050"/>
          <p14:tracePt t="35637" x="8070850" y="3683000"/>
          <p14:tracePt t="35653" x="8077200" y="3670300"/>
          <p14:tracePt t="35668" x="8083550" y="3657600"/>
          <p14:tracePt t="35683" x="8083550" y="3651250"/>
          <p14:tracePt t="35731" x="8089900" y="3644900"/>
          <p14:tracePt t="35752" x="8102600" y="3638550"/>
          <p14:tracePt t="35766" x="8121650" y="3632200"/>
          <p14:tracePt t="35783" x="8153400" y="3619500"/>
          <p14:tracePt t="35799" x="8210550" y="3600450"/>
          <p14:tracePt t="35816" x="8267700" y="3581400"/>
          <p14:tracePt t="35834" x="8337550" y="3568700"/>
          <p14:tracePt t="35850" x="8388350" y="3556000"/>
          <p14:tracePt t="35866" x="8420100" y="3549650"/>
          <p14:tracePt t="35883" x="8439150" y="3549650"/>
          <p14:tracePt t="35900" x="8458200" y="3549650"/>
          <p14:tracePt t="35917" x="8470900" y="3549650"/>
          <p14:tracePt t="35933" x="8483600" y="3549650"/>
          <p14:tracePt t="35950" x="8496300" y="3549650"/>
          <p14:tracePt t="35967" x="8521700" y="3549650"/>
          <p14:tracePt t="35983" x="8528050" y="3549650"/>
          <p14:tracePt t="36000" x="8540750" y="3562350"/>
          <p14:tracePt t="36017" x="8540750" y="3594100"/>
          <p14:tracePt t="36033" x="8540750" y="3632200"/>
          <p14:tracePt t="36049" x="8540750" y="3695700"/>
          <p14:tracePt t="36068" x="8515350" y="3752850"/>
          <p14:tracePt t="36093" x="8483600" y="3803650"/>
          <p14:tracePt t="36108" x="8477250" y="3810000"/>
          <p14:tracePt t="36122" x="8477250" y="3822700"/>
          <p14:tracePt t="36137" x="8470900" y="3822700"/>
          <p14:tracePt t="36171" x="8458200" y="3822700"/>
          <p14:tracePt t="36189" x="8451850" y="3835400"/>
          <p14:tracePt t="36203" x="8432800" y="3841750"/>
          <p14:tracePt t="36217" x="8420100" y="3841750"/>
          <p14:tracePt t="36233" x="8382000" y="3841750"/>
          <p14:tracePt t="36250" x="8337550" y="3841750"/>
          <p14:tracePt t="36266" x="8312150" y="3810000"/>
          <p14:tracePt t="36282" x="8293100" y="3797300"/>
          <p14:tracePt t="36300" x="8274050" y="3778250"/>
          <p14:tracePt t="36316" x="8255000" y="3765550"/>
          <p14:tracePt t="36333" x="8255000" y="3752850"/>
          <p14:tracePt t="36349" x="8235950" y="3727450"/>
          <p14:tracePt t="36369" x="8223250" y="3708400"/>
          <p14:tracePt t="36394" x="8216900" y="3695700"/>
          <p14:tracePt t="36424" x="8216900" y="3689350"/>
          <p14:tracePt t="36439" x="8216900" y="3676650"/>
          <p14:tracePt t="36453" x="8216900" y="3651250"/>
          <p14:tracePt t="36467" x="8216900" y="3632200"/>
          <p14:tracePt t="36483" x="8216900" y="3619500"/>
          <p14:tracePt t="36499" x="8216900" y="3606800"/>
          <p14:tracePt t="36516" x="8216900" y="3587750"/>
          <p14:tracePt t="36532" x="8216900" y="3575050"/>
          <p14:tracePt t="36550" x="8242300" y="3556000"/>
          <p14:tracePt t="36566" x="8248650" y="3549650"/>
          <p14:tracePt t="36583" x="8274050" y="3536950"/>
          <p14:tracePt t="36599" x="8286750" y="3536950"/>
          <p14:tracePt t="36623" x="8324850" y="3524250"/>
          <p14:tracePt t="36638" x="8356600" y="3524250"/>
          <p14:tracePt t="36640" x="8375650" y="3524250"/>
          <p14:tracePt t="36654" x="8388350" y="3524250"/>
          <p14:tracePt t="36669" x="8439150" y="3524250"/>
          <p14:tracePt t="36684" x="8483600" y="3543300"/>
          <p14:tracePt t="36699" x="8515350" y="3568700"/>
          <p14:tracePt t="36717" x="8559800" y="3606800"/>
          <p14:tracePt t="36733" x="8597900" y="3663950"/>
          <p14:tracePt t="36749" x="8623300" y="3721100"/>
          <p14:tracePt t="36767" x="8629650" y="3765550"/>
          <p14:tracePt t="36784" x="8642350" y="3803650"/>
          <p14:tracePt t="36799" x="8642350" y="3829050"/>
          <p14:tracePt t="36817" x="8642350" y="3848100"/>
          <p14:tracePt t="36834" x="8623300" y="3905250"/>
          <p14:tracePt t="36850" x="8578850" y="3962400"/>
          <p14:tracePt t="36866" x="8540750" y="4013200"/>
          <p14:tracePt t="36883" x="8534400" y="4025900"/>
          <p14:tracePt t="36899" x="8521700" y="4038600"/>
          <p14:tracePt t="36934" x="8502650" y="4044950"/>
          <p14:tracePt t="36950" x="8477250" y="4032250"/>
          <p14:tracePt t="36966" x="8451850" y="4019550"/>
          <p14:tracePt t="36982" x="8426450" y="4013200"/>
          <p14:tracePt t="37000" x="8388350" y="3987800"/>
          <p14:tracePt t="37017" x="8356600" y="3962400"/>
          <p14:tracePt t="37033" x="8331200" y="3943350"/>
          <p14:tracePt t="37050" x="8299450" y="3924300"/>
          <p14:tracePt t="37067" x="8299450" y="3905250"/>
          <p14:tracePt t="37082" x="8299450" y="3886200"/>
          <p14:tracePt t="37100" x="8305800" y="3822700"/>
          <p14:tracePt t="37117" x="8312150" y="3759200"/>
          <p14:tracePt t="37133" x="8337550" y="3695700"/>
          <p14:tracePt t="37149" x="8356600" y="3657600"/>
          <p14:tracePt t="37166" x="8375650" y="3644900"/>
          <p14:tracePt t="37183" x="8375650" y="3638550"/>
          <p14:tracePt t="37199" x="8382000" y="3632200"/>
          <p14:tracePt t="37217" x="8407400" y="3619500"/>
          <p14:tracePt t="37233" x="8432800" y="3613150"/>
          <p14:tracePt t="37250" x="8489950" y="3600450"/>
          <p14:tracePt t="37267" x="8528050" y="3600450"/>
          <p14:tracePt t="37282" x="8553450" y="3600450"/>
          <p14:tracePt t="37300" x="8572500" y="3600450"/>
          <p14:tracePt t="37316" x="8604250" y="3638550"/>
          <p14:tracePt t="37332" x="8648700" y="3676650"/>
          <p14:tracePt t="37350" x="8686800" y="3733800"/>
          <p14:tracePt t="37366" x="8699500" y="3778250"/>
          <p14:tracePt t="37383" x="8705850" y="3848100"/>
          <p14:tracePt t="37400" x="8705850" y="3879850"/>
          <p14:tracePt t="37416" x="8705850" y="3905250"/>
          <p14:tracePt t="37434" x="8699500" y="3924300"/>
          <p14:tracePt t="37452" x="8686800" y="3937000"/>
          <p14:tracePt t="37467" x="8648700" y="3956050"/>
          <p14:tracePt t="37482" x="8597900" y="3968750"/>
          <p14:tracePt t="37498" x="8502650" y="3987800"/>
          <p14:tracePt t="37515" x="8382000" y="3987800"/>
          <p14:tracePt t="37532" x="8337550" y="3981450"/>
          <p14:tracePt t="37549" x="8331200" y="3975100"/>
          <p14:tracePt t="37566" x="8299450" y="3937000"/>
          <p14:tracePt t="37583" x="8267700" y="3886200"/>
          <p14:tracePt t="37599" x="8242300" y="3848100"/>
          <p14:tracePt t="37616" x="8235950" y="3790950"/>
          <p14:tracePt t="37632" x="8229600" y="3765550"/>
          <p14:tracePt t="37648" x="8229600" y="3740150"/>
          <p14:tracePt t="37666" x="8229600" y="3721100"/>
          <p14:tracePt t="37682" x="8229600" y="3714750"/>
          <p14:tracePt t="41076" x="8235950" y="3714750"/>
          <p14:tracePt t="41089" x="8261350" y="3746500"/>
          <p14:tracePt t="41104" x="8267700" y="3778250"/>
          <p14:tracePt t="41119" x="8286750" y="3803650"/>
          <p14:tracePt t="41148" x="8299450" y="3841750"/>
          <p14:tracePt t="41180" x="8299450" y="3860800"/>
          <p14:tracePt t="41198" x="8299450" y="3879850"/>
          <p14:tracePt t="41215" x="8299450" y="3892550"/>
          <p14:tracePt t="41231" x="8299450" y="3924300"/>
          <p14:tracePt t="41247" x="8299450" y="3937000"/>
          <p14:tracePt t="41265" x="8299450" y="3968750"/>
          <p14:tracePt t="41280" x="8299450" y="3981450"/>
          <p14:tracePt t="41297" x="8299450" y="4006850"/>
          <p14:tracePt t="41314" x="8293100" y="4013200"/>
          <p14:tracePt t="41331" x="8286750" y="4044950"/>
          <p14:tracePt t="41348" x="8274050" y="4064000"/>
          <p14:tracePt t="41365" x="8261350" y="4083050"/>
          <p14:tracePt t="41380" x="8242300" y="4108450"/>
          <p14:tracePt t="41398" x="8229600" y="4133850"/>
          <p14:tracePt t="41415" x="8216900" y="4146550"/>
          <p14:tracePt t="41431" x="8210550" y="4146550"/>
          <p14:tracePt t="41454" x="8204200" y="4159250"/>
          <p14:tracePt t="41468" x="8197850" y="4165600"/>
          <p14:tracePt t="41483" x="8185150" y="4178300"/>
          <p14:tracePt t="41498" x="8159750" y="4191000"/>
          <p14:tracePt t="41514" x="8128000" y="4210050"/>
          <p14:tracePt t="41529" x="8108950" y="4216400"/>
          <p14:tracePt t="41546" x="8089900" y="4216400"/>
          <p14:tracePt t="41563" x="8077200" y="4216400"/>
          <p14:tracePt t="41580" x="8070850" y="4216400"/>
          <p14:tracePt t="41597" x="8051800" y="4216400"/>
          <p14:tracePt t="41613" x="8032750" y="4203700"/>
          <p14:tracePt t="41629" x="8013700" y="4178300"/>
          <p14:tracePt t="41650" x="7988300" y="4146550"/>
          <p14:tracePt t="41654" x="7975600" y="4133850"/>
          <p14:tracePt t="41675" x="7950200" y="4102100"/>
          <p14:tracePt t="41690" x="7943850" y="4095750"/>
          <p14:tracePt t="41704" x="7931150" y="4076700"/>
          <p14:tracePt t="41719" x="7918450" y="4064000"/>
          <p14:tracePt t="41733" x="7912100" y="4064000"/>
          <p14:tracePt t="41747" x="7899400" y="4051300"/>
          <p14:tracePt t="41780" x="7886700" y="4038600"/>
          <p14:tracePt t="41799" x="7880350" y="4019550"/>
          <p14:tracePt t="41823" x="7874000" y="3962400"/>
          <p14:tracePt t="41838" x="7874000" y="3898900"/>
          <p14:tracePt t="41852" x="7874000" y="3848100"/>
          <p14:tracePt t="41867" x="7874000" y="3790950"/>
          <p14:tracePt t="41882" x="7880350" y="3746500"/>
          <p14:tracePt t="41896" x="7893050" y="3714750"/>
          <p14:tracePt t="41914" x="7918450" y="3663950"/>
          <p14:tracePt t="41930" x="7962900" y="3606800"/>
          <p14:tracePt t="41946" x="8013700" y="3556000"/>
          <p14:tracePt t="41964" x="8083550" y="3511550"/>
          <p14:tracePt t="41981" x="8147050" y="3473450"/>
          <p14:tracePt t="41997" x="8197850" y="3435350"/>
          <p14:tracePt t="42014" x="8229600" y="3409950"/>
          <p14:tracePt t="42031" x="8267700" y="3390900"/>
          <p14:tracePt t="42046" x="8305800" y="3384550"/>
          <p14:tracePt t="42064" x="8350250" y="3378200"/>
          <p14:tracePt t="42080" x="8394700" y="3378200"/>
          <p14:tracePt t="42098" x="8439150" y="3378200"/>
          <p14:tracePt t="42114" x="8451850" y="3378200"/>
          <p14:tracePt t="42130" x="8477250" y="3378200"/>
          <p14:tracePt t="42148" x="8502650" y="3397250"/>
          <p14:tracePt t="42149" x="8515350" y="3409950"/>
          <p14:tracePt t="42163" x="8547100" y="3429000"/>
          <p14:tracePt t="42179" x="8578850" y="3460750"/>
          <p14:tracePt t="42197" x="8604250" y="3498850"/>
          <p14:tracePt t="42214" x="8636000" y="3543300"/>
          <p14:tracePt t="42231" x="8648700" y="3562350"/>
          <p14:tracePt t="42247" x="8661400" y="3594100"/>
          <p14:tracePt t="42264" x="8674100" y="3632200"/>
          <p14:tracePt t="42280" x="8693150" y="3683000"/>
          <p14:tracePt t="42298" x="8699500" y="3714750"/>
          <p14:tracePt t="42314" x="8699500" y="3752850"/>
          <p14:tracePt t="42330" x="8699500" y="3784600"/>
          <p14:tracePt t="42347" x="8699500" y="3822700"/>
          <p14:tracePt t="42364" x="8699500" y="3848100"/>
          <p14:tracePt t="42380" x="8686800" y="3879850"/>
          <p14:tracePt t="42397" x="8655050" y="3924300"/>
          <p14:tracePt t="42414" x="8629650" y="3956050"/>
          <p14:tracePt t="42430" x="8591550" y="3987800"/>
          <p14:tracePt t="42447" x="8553450" y="4032250"/>
          <p14:tracePt t="42464" x="8521700" y="4057650"/>
          <p14:tracePt t="42481" x="8483600" y="4083050"/>
          <p14:tracePt t="42497" x="8432800" y="4114800"/>
          <p14:tracePt t="42513" x="8401050" y="4121150"/>
          <p14:tracePt t="42531" x="8350250" y="4133850"/>
          <p14:tracePt t="42546" x="8331200" y="4133850"/>
          <p14:tracePt t="42580" x="8318500" y="4140200"/>
          <p14:tracePt t="42598" x="8312150" y="4140200"/>
          <p14:tracePt t="42624" x="8261350" y="4140200"/>
          <p14:tracePt t="42639" x="8229600" y="4140200"/>
          <p14:tracePt t="42655" x="8210550" y="4140200"/>
          <p14:tracePt t="42670" x="8197850" y="4140200"/>
          <p14:tracePt t="42684" x="8178800" y="4121150"/>
          <p14:tracePt t="42699" x="8159750" y="4102100"/>
          <p14:tracePt t="42713" x="8115300" y="4070350"/>
          <p14:tracePt t="42730" x="8077200" y="4051300"/>
          <p14:tracePt t="42747" x="8051800" y="4019550"/>
          <p14:tracePt t="42762" x="8039100" y="3994150"/>
          <p14:tracePt t="42779" x="8032750" y="3956050"/>
          <p14:tracePt t="42797" x="8032750" y="3873500"/>
          <p14:tracePt t="42814" x="8039100" y="3778250"/>
          <p14:tracePt t="42830" x="8077200" y="3695700"/>
          <p14:tracePt t="42847" x="8121650" y="3632200"/>
          <p14:tracePt t="42862" x="8159750" y="3575050"/>
          <p14:tracePt t="42880" x="8235950" y="3524250"/>
          <p14:tracePt t="42897" x="8337550" y="3479800"/>
          <p14:tracePt t="42914" x="8439150" y="3454400"/>
          <p14:tracePt t="42930" x="8502650" y="3441700"/>
          <p14:tracePt t="42947" x="8540750" y="3441700"/>
          <p14:tracePt t="42964" x="8559800" y="3441700"/>
          <p14:tracePt t="42980" x="8597900" y="3454400"/>
          <p14:tracePt t="42997" x="8623300" y="3486150"/>
          <p14:tracePt t="43013" x="8636000" y="3505200"/>
          <p14:tracePt t="43030" x="8642350" y="3530600"/>
          <p14:tracePt t="43047" x="8648700" y="3536950"/>
          <p14:tracePt t="43066" x="8655050" y="3549650"/>
          <p14:tracePt t="43080" x="8655050" y="3568700"/>
          <p14:tracePt t="43096" x="8655050" y="3581400"/>
          <p14:tracePt t="43113" x="8655050" y="3600450"/>
          <p14:tracePt t="43129" x="8655050" y="3619500"/>
          <p14:tracePt t="43146" x="8655050" y="3632200"/>
          <p14:tracePt t="43148" x="8655050" y="3638550"/>
          <p14:tracePt t="43163" x="8642350" y="3644900"/>
          <p14:tracePt t="43180" x="8642350" y="3657600"/>
          <p14:tracePt t="43196" x="8636000" y="3663950"/>
          <p14:tracePt t="43389" x="8629650" y="3670300"/>
          <p14:tracePt t="43404" x="8616950" y="3714750"/>
          <p14:tracePt t="43418" x="8597900" y="3746500"/>
          <p14:tracePt t="43434" x="8547100" y="3835400"/>
          <p14:tracePt t="43456" x="8464550" y="3956050"/>
          <p14:tracePt t="43471" x="8420100" y="4019550"/>
          <p14:tracePt t="43486" x="8394700" y="4044950"/>
          <p14:tracePt t="43500" x="8388350" y="4076700"/>
          <p14:tracePt t="43515" x="8369300" y="4102100"/>
          <p14:tracePt t="43530" x="8343900" y="4114800"/>
          <p14:tracePt t="43547" x="8318500" y="4121150"/>
          <p14:tracePt t="43563" x="8274050" y="4133850"/>
          <p14:tracePt t="43580" x="8242300" y="4140200"/>
          <p14:tracePt t="43597" x="8204200" y="4152900"/>
          <p14:tracePt t="43613" x="8159750" y="4159250"/>
          <p14:tracePt t="43630" x="8115300" y="4165600"/>
          <p14:tracePt t="43647" x="8077200" y="4165600"/>
          <p14:tracePt t="43662" x="8039100" y="4159250"/>
          <p14:tracePt t="43680" x="8013700" y="4127500"/>
          <p14:tracePt t="43697" x="7994650" y="4083050"/>
          <p14:tracePt t="43714" x="7988300" y="4006850"/>
          <p14:tracePt t="43730" x="7988300" y="3917950"/>
          <p14:tracePt t="43746" x="8001000" y="3810000"/>
          <p14:tracePt t="43764" x="8051800" y="3663950"/>
          <p14:tracePt t="43780" x="8077200" y="3581400"/>
          <p14:tracePt t="43796" x="8089900" y="3549650"/>
          <p14:tracePt t="43813" x="8115300" y="3524250"/>
          <p14:tracePt t="43829" x="8159750" y="3498850"/>
          <p14:tracePt t="43847" x="8216900" y="3473450"/>
          <p14:tracePt t="43862" x="8286750" y="3435350"/>
          <p14:tracePt t="43879" x="8331200" y="3403600"/>
          <p14:tracePt t="43897" x="8375650" y="3397250"/>
          <p14:tracePt t="43912" x="8432800" y="3397250"/>
          <p14:tracePt t="43928" x="8489950" y="3397250"/>
          <p14:tracePt t="43947" x="8547100" y="3397250"/>
          <p14:tracePt t="43963" x="8585200" y="3422650"/>
          <p14:tracePt t="43980" x="8610600" y="3448050"/>
          <p14:tracePt t="43996" x="8610600" y="3467100"/>
          <p14:tracePt t="44014" x="8616950" y="3505200"/>
          <p14:tracePt t="44030" x="8616950" y="3556000"/>
          <p14:tracePt t="44046" x="8616950" y="3587750"/>
          <p14:tracePt t="44063" x="8616950" y="3606800"/>
          <p14:tracePt t="44300" x="8616950" y="3619500"/>
          <p14:tracePt t="44318" x="8616950" y="3670300"/>
          <p14:tracePt t="44333" x="8616950" y="3714750"/>
          <p14:tracePt t="44347" x="8604250" y="3771900"/>
          <p14:tracePt t="44362" x="8572500" y="3816350"/>
          <p14:tracePt t="44378" x="8540750" y="3873500"/>
          <p14:tracePt t="44396" x="8515350" y="3917950"/>
          <p14:tracePt t="44413" x="8502650" y="3949700"/>
          <p14:tracePt t="44429" x="8483600" y="3968750"/>
          <p14:tracePt t="44453" x="8464550" y="4013200"/>
          <p14:tracePt t="44467" x="8420100" y="4038600"/>
          <p14:tracePt t="44482" x="8382000" y="4064000"/>
          <p14:tracePt t="44497" x="8350250" y="4083050"/>
          <p14:tracePt t="44513" x="8318500" y="4102100"/>
          <p14:tracePt t="44528" x="8293100" y="4114800"/>
          <p14:tracePt t="44545" x="8261350" y="4114800"/>
          <p14:tracePt t="44562" x="8210550" y="4114800"/>
          <p14:tracePt t="44578" x="8115300" y="4114800"/>
          <p14:tracePt t="44595" x="8077200" y="4095750"/>
          <p14:tracePt t="44612" x="8039100" y="4064000"/>
          <p14:tracePt t="44629" x="8007350" y="4032250"/>
          <p14:tracePt t="44647" x="7988300" y="3994150"/>
          <p14:tracePt t="44662" x="7988300" y="3949700"/>
          <p14:tracePt t="44678" x="7988300" y="3879850"/>
          <p14:tracePt t="44696" x="7988300" y="3803650"/>
          <p14:tracePt t="44712" x="8013700" y="3746500"/>
          <p14:tracePt t="44731" x="8083550" y="3644900"/>
          <p14:tracePt t="44756" x="8197850" y="3562350"/>
          <p14:tracePt t="44771" x="8274050" y="3511550"/>
          <p14:tracePt t="44786" x="8318500" y="3486150"/>
          <p14:tracePt t="44800" x="8362950" y="3460750"/>
          <p14:tracePt t="44815" x="8382000" y="3441700"/>
          <p14:tracePt t="44829" x="8401050" y="3441700"/>
          <p14:tracePt t="44845" x="8413750" y="3429000"/>
          <p14:tracePt t="44862" x="8413750" y="3422650"/>
          <p14:tracePt t="45237" x="8445500" y="3422650"/>
          <p14:tracePt t="45253" x="8515350" y="3422650"/>
          <p14:tracePt t="45268" x="8597900" y="3441700"/>
          <p14:tracePt t="45284" x="8648700" y="3448050"/>
          <p14:tracePt t="45300" x="8699500" y="3467100"/>
          <p14:tracePt t="45316" x="8737600" y="3486150"/>
          <p14:tracePt t="45331" x="8756650" y="3505200"/>
          <p14:tracePt t="45362" x="8775700" y="3524250"/>
          <p14:tracePt t="45395" x="8775700" y="3543300"/>
          <p14:tracePt t="45412" x="8775700" y="3568700"/>
          <p14:tracePt t="45429" x="8775700" y="3594100"/>
          <p14:tracePt t="45445" x="8769350" y="3619500"/>
          <p14:tracePt t="45471" x="8724900" y="3670300"/>
          <p14:tracePt t="45486" x="8712200" y="3689350"/>
          <p14:tracePt t="45501" x="8686800" y="3721100"/>
          <p14:tracePt t="45516" x="8655050" y="3740150"/>
          <p14:tracePt t="45530" x="8629650" y="3752850"/>
          <p14:tracePt t="45545" x="8597900" y="3771900"/>
          <p14:tracePt t="45562" x="8559800" y="3790950"/>
          <p14:tracePt t="45579" x="8509000" y="3797300"/>
          <p14:tracePt t="45595" x="8470900" y="3803650"/>
          <p14:tracePt t="45612" x="8426450" y="3810000"/>
          <p14:tracePt t="45628" x="8375650" y="3810000"/>
          <p14:tracePt t="45645" x="8337550" y="3784600"/>
          <p14:tracePt t="45662" x="8312150" y="3746500"/>
          <p14:tracePt t="45679" x="8299450" y="3721100"/>
          <p14:tracePt t="45696" x="8299450" y="3676650"/>
          <p14:tracePt t="45712" x="8343900" y="3619500"/>
          <p14:tracePt t="45729" x="8407400" y="3549650"/>
          <p14:tracePt t="45745" x="8451850" y="3517900"/>
          <p14:tracePt t="45762" x="8528050" y="3467100"/>
          <p14:tracePt t="45778" x="8578850" y="3467100"/>
          <p14:tracePt t="45794" x="8604250" y="3467100"/>
          <p14:tracePt t="45812" x="8629650" y="3479800"/>
          <p14:tracePt t="45829" x="8655050" y="3536950"/>
          <p14:tracePt t="45845" x="8655050" y="3581400"/>
          <p14:tracePt t="45862" x="8655050" y="3613150"/>
          <p14:tracePt t="45878" x="8648700" y="3644900"/>
          <p14:tracePt t="45895" x="8642350" y="3644900"/>
          <p14:tracePt t="46302" x="8642350" y="3657600"/>
          <p14:tracePt t="46316" x="8636000" y="3663950"/>
          <p14:tracePt t="46763" x="8629650" y="3683000"/>
          <p14:tracePt t="46779" x="8597900" y="3733800"/>
          <p14:tracePt t="46795" x="8559800" y="3771900"/>
          <p14:tracePt t="46811" x="8547100" y="3810000"/>
          <p14:tracePt t="46828" x="8534400" y="3822700"/>
          <p14:tracePt t="46845" x="8521700" y="3835400"/>
          <p14:tracePt t="46879" x="8509000" y="3848100"/>
          <p14:tracePt t="46911" x="8502650" y="3860800"/>
          <p14:tracePt t="46966" x="8496300" y="3867150"/>
          <p14:tracePt t="46984" x="8496300" y="3879850"/>
          <p14:tracePt t="47140" x="8489950" y="3879850"/>
          <p14:tracePt t="47165" x="8470900" y="3879850"/>
          <p14:tracePt t="47182" x="8439150" y="3879850"/>
          <p14:tracePt t="47197" x="8420100" y="3879850"/>
          <p14:tracePt t="47214" x="8401050" y="3879850"/>
          <p14:tracePt t="47229" x="8369300" y="3886200"/>
          <p14:tracePt t="47262" x="8299450" y="3892550"/>
          <p14:tracePt t="47296" x="8267700" y="3892550"/>
          <p14:tracePt t="47328" x="8255000" y="3892550"/>
          <p14:tracePt t="47580" x="8248650" y="3892550"/>
          <p14:tracePt t="47597" x="8216900" y="3892550"/>
          <p14:tracePt t="47614" x="8204200" y="3892550"/>
          <p14:tracePt t="47660" x="8178800" y="3886200"/>
          <p14:tracePt t="47694" x="8134350" y="3848100"/>
          <p14:tracePt t="47710" x="8115300" y="3829050"/>
          <p14:tracePt t="47728" x="8089900" y="3810000"/>
          <p14:tracePt t="47744" x="8077200" y="3797300"/>
          <p14:tracePt t="47989" x="8070850" y="3778250"/>
          <p14:tracePt t="48026" x="8070850" y="3771900"/>
          <p14:tracePt t="48397" x="8070850" y="3765550"/>
          <p14:tracePt t="48411" x="8070850" y="3759200"/>
          <p14:tracePt t="48429" x="8070850" y="3746500"/>
          <p14:tracePt t="48500" x="8083550" y="3740150"/>
          <p14:tracePt t="48517" x="8089900" y="3733800"/>
          <p14:tracePt t="48532" x="8102600" y="3727450"/>
          <p14:tracePt t="48546" x="8115300" y="3714750"/>
          <p14:tracePt t="48614" x="8115300" y="3708400"/>
          <p14:tracePt t="48628" x="8128000" y="3689350"/>
          <p14:tracePt t="48644" x="8128000" y="3676650"/>
          <p14:tracePt t="48647" x="8134350" y="3670300"/>
          <p14:tracePt t="48661" x="8134350" y="3663950"/>
          <p14:tracePt t="48677" x="8140700" y="3644900"/>
          <p14:tracePt t="48695" x="8147050" y="3625850"/>
          <p14:tracePt t="48710" x="8159750" y="3600450"/>
          <p14:tracePt t="48727" x="8191500" y="3556000"/>
          <p14:tracePt t="48745" x="8223250" y="3511550"/>
          <p14:tracePt t="48760" x="8235950" y="3505200"/>
          <p14:tracePt t="48777" x="8255000" y="3492500"/>
          <p14:tracePt t="48795" x="8267700" y="3492500"/>
          <p14:tracePt t="48828" x="8286750" y="3486150"/>
          <p14:tracePt t="48844" x="8305800" y="3486150"/>
          <p14:tracePt t="48860" x="8324850" y="3498850"/>
          <p14:tracePt t="48894" x="8331200" y="3505200"/>
          <p14:tracePt t="48967" x="8324850" y="3505200"/>
          <p14:tracePt t="48984" x="8274050" y="3517900"/>
          <p14:tracePt t="48998" x="8229600" y="3530600"/>
          <p14:tracePt t="49013" x="8197850" y="3543300"/>
          <p14:tracePt t="49027" x="8172450" y="3562350"/>
          <p14:tracePt t="49044" x="8140700" y="3587750"/>
          <p14:tracePt t="49060" x="8108950" y="3606800"/>
          <p14:tracePt t="49077" x="8070850" y="3625850"/>
          <p14:tracePt t="49094" x="8039100" y="3651250"/>
          <p14:tracePt t="49110" x="8020050" y="3663950"/>
          <p14:tracePt t="49127" x="7981950" y="3683000"/>
          <p14:tracePt t="49145" x="7975600" y="3683000"/>
          <p14:tracePt t="49235" x="7981950" y="3676650"/>
          <p14:tracePt t="49251" x="8026400" y="3625850"/>
          <p14:tracePt t="49265" x="8064500" y="3581400"/>
          <p14:tracePt t="49339" x="8070850" y="3575050"/>
          <p14:tracePt t="49353" x="8083550" y="3568700"/>
          <p14:tracePt t="49368" x="8108950" y="3568700"/>
          <p14:tracePt t="49383" x="8128000" y="3575050"/>
          <p14:tracePt t="49397" x="8147050" y="3587750"/>
          <p14:tracePt t="49412" x="8159750" y="3587750"/>
          <p14:tracePt t="49427" x="8178800" y="3600450"/>
          <p14:tracePt t="49449" x="8216900" y="3644900"/>
          <p14:tracePt t="49464" x="8261350" y="3676650"/>
          <p14:tracePt t="49478" x="8305800" y="3714750"/>
          <p14:tracePt t="49493" x="8343900" y="3746500"/>
          <p14:tracePt t="49510" x="8356600" y="3771900"/>
          <p14:tracePt t="49527" x="8362950" y="3784600"/>
          <p14:tracePt t="49762" x="8375650" y="3784600"/>
          <p14:tracePt t="49781" x="8394700" y="3784600"/>
          <p14:tracePt t="49811" x="8407400" y="3784600"/>
          <p14:tracePt t="49825" x="8420100" y="3784600"/>
          <p14:tracePt t="49939" x="8420100" y="3790950"/>
          <p14:tracePt t="49953" x="8420100" y="3797300"/>
          <p14:tracePt t="49968" x="8413750" y="3797300"/>
          <p14:tracePt t="49993" x="8369300" y="3790950"/>
          <p14:tracePt t="50010" x="8274050" y="3670300"/>
          <p14:tracePt t="50027" x="8248650" y="3638550"/>
          <p14:tracePt t="50042" x="8248650" y="3606800"/>
          <p14:tracePt t="50060" x="8248650" y="3575050"/>
          <p14:tracePt t="50077" x="8248650" y="3543300"/>
          <p14:tracePt t="50094" x="8261350" y="3530600"/>
          <p14:tracePt t="50109" x="8286750" y="3524250"/>
          <p14:tracePt t="50126" x="8305800" y="3517900"/>
          <p14:tracePt t="50144" x="8356600" y="3517900"/>
          <p14:tracePt t="50159" x="8388350" y="3524250"/>
          <p14:tracePt t="50177" x="8432800" y="3556000"/>
          <p14:tracePt t="50193" x="8477250" y="3594100"/>
          <p14:tracePt t="50210" x="8521700" y="3644900"/>
          <p14:tracePt t="50227" x="8547100" y="3695700"/>
          <p14:tracePt t="50244" x="8547100" y="3752850"/>
          <p14:tracePt t="50260" x="8547100" y="3784600"/>
          <p14:tracePt t="50277" x="8547100" y="3810000"/>
          <p14:tracePt t="50371" x="8547100" y="3803650"/>
          <p14:tracePt t="50385" x="8534400" y="3784600"/>
          <p14:tracePt t="50400" x="8521700" y="3771900"/>
          <p14:tracePt t="50414" x="8521700" y="3765550"/>
          <p14:tracePt t="50974" x="8515350" y="3752850"/>
          <p14:tracePt t="50989" x="8401050" y="3733800"/>
          <p14:tracePt t="51004" x="8350250" y="3733800"/>
          <p14:tracePt t="51020" x="8331200" y="3702050"/>
          <p14:tracePt t="51036" x="8299450" y="3676650"/>
          <p14:tracePt t="51050" x="8280400" y="3632200"/>
          <p14:tracePt t="51076" x="8248650" y="3594100"/>
          <p14:tracePt t="51110" x="8242300" y="3575050"/>
          <p14:tracePt t="51142" x="8242300" y="3562350"/>
          <p14:tracePt t="51159" x="8261350" y="3556000"/>
          <p14:tracePt t="51176" x="8299450" y="3556000"/>
          <p14:tracePt t="51192" x="8305800" y="3556000"/>
          <p14:tracePt t="51209" x="8324850" y="3556000"/>
          <p14:tracePt t="51226" x="8343900" y="3575050"/>
          <p14:tracePt t="51241" x="8350250" y="3587750"/>
          <p14:tracePt t="51260" x="8356600" y="3594100"/>
          <p14:tracePt t="51514" x="8362950" y="3606800"/>
          <p14:tracePt t="51528" x="8382000" y="3632200"/>
          <p14:tracePt t="51544" x="8413750" y="3683000"/>
          <p14:tracePt t="51560" x="8445500" y="3746500"/>
          <p14:tracePt t="51575" x="8458200" y="3797300"/>
          <p14:tracePt t="51592" x="8477250" y="3835400"/>
          <p14:tracePt t="51626" x="8489950" y="3873500"/>
          <p14:tracePt t="51659" x="8496300" y="3905250"/>
          <p14:tracePt t="51663" x="8496300" y="3917950"/>
          <p14:tracePt t="51678" x="8496300" y="3956050"/>
          <p14:tracePt t="51693" x="8489950" y="4000500"/>
          <p14:tracePt t="51708" x="8464550" y="4038600"/>
          <p14:tracePt t="51725" x="8451850" y="4051300"/>
          <p14:tracePt t="51743" x="8451850" y="4070350"/>
          <p14:tracePt t="51759" x="8451850" y="4083050"/>
          <p14:tracePt t="51793" x="8439150" y="4102100"/>
          <p14:tracePt t="51809" x="8432800" y="4127500"/>
          <p14:tracePt t="51825" x="8394700" y="4184650"/>
          <p14:tracePt t="51842" x="8350250" y="4260850"/>
          <p14:tracePt t="51859" x="8280400" y="4362450"/>
          <p14:tracePt t="51876" x="8229600" y="4451350"/>
          <p14:tracePt t="51892" x="8191500" y="4514850"/>
          <p14:tracePt t="51909" x="8159750" y="4572000"/>
          <p14:tracePt t="51926" x="8159750" y="4584700"/>
          <p14:tracePt t="52011" x="8147050" y="4584700"/>
          <p14:tracePt t="52026" x="8128000" y="4578350"/>
          <p14:tracePt t="52042" x="8064500" y="4533900"/>
          <p14:tracePt t="52058" x="7994650" y="4476750"/>
          <p14:tracePt t="52076" x="7829550" y="4267200"/>
          <p14:tracePt t="52092" x="7759700" y="4083050"/>
          <p14:tracePt t="52109" x="7721600" y="3930650"/>
          <p14:tracePt t="52126" x="7708900" y="3803650"/>
          <p14:tracePt t="52142" x="7708900" y="3676650"/>
          <p14:tracePt t="52144" x="7708900" y="3638550"/>
          <p14:tracePt t="52158" x="7734300" y="3517900"/>
          <p14:tracePt t="52177" x="7823200" y="3378200"/>
          <p14:tracePt t="52192" x="7886700" y="3308350"/>
          <p14:tracePt t="52208" x="7956550" y="3257550"/>
          <p14:tracePt t="52226" x="8039100" y="3232150"/>
          <p14:tracePt t="52242" x="8089900" y="3219450"/>
          <p14:tracePt t="52259" x="8128000" y="3219450"/>
          <p14:tracePt t="52275" x="8159750" y="3219450"/>
          <p14:tracePt t="52292" x="8172450" y="3219450"/>
          <p14:tracePt t="52308" x="8210550" y="3219450"/>
          <p14:tracePt t="52324" x="8261350" y="3257550"/>
          <p14:tracePt t="52342" x="8343900" y="3340100"/>
          <p14:tracePt t="52359" x="8401050" y="3448050"/>
          <p14:tracePt t="52374" x="8432800" y="3556000"/>
          <p14:tracePt t="52392" x="8451850" y="3702050"/>
          <p14:tracePt t="52409" x="8458200" y="3810000"/>
          <p14:tracePt t="52425" x="8458200" y="3898900"/>
          <p14:tracePt t="52442" x="8413750" y="3968750"/>
          <p14:tracePt t="52459" x="8362950" y="4025900"/>
          <p14:tracePt t="52476" x="8286750" y="4114800"/>
          <p14:tracePt t="52493" x="8223250" y="4178300"/>
          <p14:tracePt t="52508" x="8172450" y="4216400"/>
          <p14:tracePt t="52524" x="8147050" y="4241800"/>
          <p14:tracePt t="52542" x="8134350" y="4254500"/>
          <p14:tracePt t="53233" x="8128000" y="4254500"/>
          <p14:tracePt t="53248" x="8102600" y="4279900"/>
          <p14:tracePt t="53264" x="8077200" y="4292600"/>
          <p14:tracePt t="53279" x="8070850" y="4298950"/>
          <p14:tracePt t="53307" x="8064500" y="4298950"/>
          <p14:tracePt t="53357" x="8026400" y="4292600"/>
          <p14:tracePt t="53374" x="7975600" y="4241800"/>
          <p14:tracePt t="53391" x="7899400" y="4114800"/>
          <p14:tracePt t="53407" x="7785100" y="3911600"/>
          <p14:tracePt t="53424" x="7721600" y="3740150"/>
          <p14:tracePt t="53441" x="7689850" y="3613150"/>
          <p14:tracePt t="53459" x="7689850" y="3486150"/>
          <p14:tracePt t="53474" x="7721600" y="3384550"/>
          <p14:tracePt t="53492" x="7810500" y="3289300"/>
          <p14:tracePt t="53508" x="7899400" y="3232150"/>
          <p14:tracePt t="53525" x="7994650" y="3200400"/>
          <p14:tracePt t="53542" x="8083550" y="3187700"/>
          <p14:tracePt t="53558" x="8153400" y="3187700"/>
          <p14:tracePt t="53575" x="8235950" y="3213100"/>
          <p14:tracePt t="53592" x="8286750" y="3257550"/>
          <p14:tracePt t="53608" x="8343900" y="3308350"/>
          <p14:tracePt t="53626" x="8375650" y="3352800"/>
          <p14:tracePt t="53640" x="8401050" y="3403600"/>
          <p14:tracePt t="53658" x="8401050" y="3435350"/>
          <p14:tracePt t="53673" x="8401050" y="3448050"/>
          <p14:tracePt t="53691" x="8401050" y="3454400"/>
          <p14:tracePt t="53708" x="8401050" y="3467100"/>
          <p14:tracePt t="53945" x="8401050" y="3479800"/>
          <p14:tracePt t="55309" x="8401050" y="3492500"/>
          <p14:tracePt t="55341" x="8401050" y="3498850"/>
          <p14:tracePt t="55921" x="8388350" y="3511550"/>
          <p14:tracePt t="55935" x="8324850" y="3562350"/>
          <p14:tracePt t="55951" x="8267700" y="3587750"/>
          <p14:tracePt t="55966" x="8204200" y="3632200"/>
          <p14:tracePt t="55981" x="8115300" y="3663950"/>
          <p14:tracePt t="55996" x="8001000" y="3695700"/>
          <p14:tracePt t="56026" x="7715250" y="3721100"/>
          <p14:tracePt t="56058" x="7073900" y="3740150"/>
          <p14:tracePt t="56074" x="6553200" y="3759200"/>
          <p14:tracePt t="56090" x="5816600" y="3759200"/>
          <p14:tracePt t="56107" x="5054600" y="3759200"/>
          <p14:tracePt t="56122" x="4203700" y="3752850"/>
          <p14:tracePt t="56139" x="3613150" y="3625850"/>
          <p14:tracePt t="56142" x="3460750" y="3581400"/>
          <p14:tracePt t="56157" x="3016250" y="3460750"/>
          <p14:tracePt t="56173" x="2781300" y="3403600"/>
          <p14:tracePt t="56191" x="2571750" y="3289300"/>
          <p14:tracePt t="56210" x="2540000" y="3251200"/>
          <p14:tracePt t="56224" x="2527300" y="3225800"/>
          <p14:tracePt t="56243" x="2508250" y="3187700"/>
          <p14:tracePt t="56258" x="2495550" y="3149600"/>
          <p14:tracePt t="56274" x="2470150" y="3117850"/>
          <p14:tracePt t="56291" x="2457450" y="3105150"/>
          <p14:tracePt t="56324" x="2451100" y="3092450"/>
          <p14:tracePt t="56369" x="2444750" y="3092450"/>
          <p14:tracePt t="56376" x="2438400" y="3092450"/>
          <p14:tracePt t="56380" x="2432050" y="3092450"/>
          <p14:tracePt t="56390" x="2400300" y="3092450"/>
          <p14:tracePt t="56405" x="2336800" y="3105150"/>
          <p14:tracePt t="56426" x="2254250" y="3124200"/>
          <p14:tracePt t="56441" x="2197100" y="3124200"/>
          <p14:tracePt t="56458" x="2108200" y="3124200"/>
          <p14:tracePt t="56474" x="2025650" y="3124200"/>
          <p14:tracePt t="56490" x="1981200" y="3124200"/>
          <p14:tracePt t="56895" x="1974850" y="3143250"/>
          <p14:tracePt t="56897" x="1974850" y="3162300"/>
          <p14:tracePt t="56908" x="1974850" y="3200400"/>
          <p14:tracePt t="56923" x="1974850" y="3219450"/>
          <p14:tracePt t="56957" x="1981200" y="3276600"/>
          <p14:tracePt t="57307" x="2019300" y="3276600"/>
          <p14:tracePt t="57322" x="2082800" y="3276600"/>
          <p14:tracePt t="57339" x="2197100" y="3276600"/>
          <p14:tracePt t="57373" x="2368550" y="3270250"/>
          <p14:tracePt t="57407" x="2489200" y="3251200"/>
          <p14:tracePt t="57440" x="2527300" y="3251200"/>
          <p14:tracePt t="57456" x="2571750" y="3251200"/>
          <p14:tracePt t="57474" x="2647950" y="3251200"/>
          <p14:tracePt t="57490" x="2698750" y="3244850"/>
          <p14:tracePt t="57508" x="2749550" y="3232150"/>
          <p14:tracePt t="57524" x="2781300" y="3225800"/>
          <p14:tracePt t="57538" x="2787650" y="3225800"/>
          <p14:tracePt t="57828" x="2832100" y="3219450"/>
          <p14:tracePt t="57832" x="2863850" y="3213100"/>
          <p14:tracePt t="57839" x="2965450" y="3200400"/>
          <p14:tracePt t="57858" x="3371850" y="3105150"/>
          <p14:tracePt t="57874" x="3841750" y="2984500"/>
          <p14:tracePt t="57891" x="4686300" y="2800350"/>
          <p14:tracePt t="57913" x="6235700" y="2362200"/>
          <p14:tracePt t="57940" x="7696200" y="2038350"/>
          <p14:tracePt t="57974" x="8324850" y="2025650"/>
          <p14:tracePt t="57989" x="8375650" y="2051050"/>
          <p14:tracePt t="58008" x="8401050" y="2057400"/>
          <p14:tracePt t="58024" x="8407400" y="2082800"/>
          <p14:tracePt t="58040" x="8407400" y="2127250"/>
          <p14:tracePt t="58056" x="8407400" y="2197100"/>
          <p14:tracePt t="58072" x="8388350" y="2266950"/>
          <p14:tracePt t="58089" x="8350250" y="2336800"/>
          <p14:tracePt t="58106" x="8312150" y="2438400"/>
          <p14:tracePt t="58123" x="8293100" y="2520950"/>
          <p14:tracePt t="58139" x="8293100" y="2622550"/>
          <p14:tracePt t="58156" x="8324850" y="2717800"/>
          <p14:tracePt t="58173" x="8350250" y="2755900"/>
          <p14:tracePt t="58190" x="8362950" y="2768600"/>
          <p14:tracePt t="58207" x="8369300" y="2787650"/>
          <p14:tracePt t="58223" x="8375650" y="2806700"/>
          <p14:tracePt t="58238" x="8388350" y="2838450"/>
          <p14:tracePt t="58256" x="8413750" y="2921000"/>
          <p14:tracePt t="58273" x="8420100" y="3035300"/>
          <p14:tracePt t="58288" x="8420100" y="3206750"/>
          <p14:tracePt t="58306" x="8420100" y="3378200"/>
          <p14:tracePt t="58322" x="8420100" y="3498850"/>
          <p14:tracePt t="58340" x="8420100" y="3613150"/>
          <p14:tracePt t="58356" x="8420100" y="3670300"/>
          <p14:tracePt t="58372" x="8420100" y="3689350"/>
          <p14:tracePt t="58474" x="8420100" y="3695700"/>
          <p14:tracePt t="58489" x="8420100" y="3721100"/>
          <p14:tracePt t="58506" x="8432800" y="3759200"/>
          <p14:tracePt t="58522" x="8445500" y="3784600"/>
          <p14:tracePt t="58540" x="8445500" y="3790950"/>
          <p14:tracePt t="58557" x="8451850" y="3803650"/>
          <p14:tracePt t="58572" x="8451850" y="3816350"/>
          <p14:tracePt t="58590" x="8451850" y="3835400"/>
          <p14:tracePt t="58605" x="8451850" y="3854450"/>
          <p14:tracePt t="58621" x="8407400" y="3879850"/>
          <p14:tracePt t="58639" x="8312150" y="3886200"/>
          <p14:tracePt t="58656" x="8286750" y="3898900"/>
          <p14:tracePt t="58672" x="8280400" y="3898900"/>
          <p14:tracePt t="58688" x="8267700" y="3898900"/>
          <p14:tracePt t="58705" x="8242300" y="3879850"/>
          <p14:tracePt t="58721" x="8229600" y="3854450"/>
          <p14:tracePt t="58738" x="8197850" y="3816350"/>
          <p14:tracePt t="58754" x="8166100" y="3771900"/>
          <p14:tracePt t="58771" x="8128000" y="3714750"/>
          <p14:tracePt t="58787" x="8115300" y="3695700"/>
          <p14:tracePt t="58805" x="8102600" y="3683000"/>
          <p14:tracePt t="58821" x="8089900" y="3663950"/>
          <p14:tracePt t="58838" x="8089900" y="3657600"/>
          <p14:tracePt t="58854" x="8089900" y="3638550"/>
          <p14:tracePt t="58871" x="8102600" y="3625850"/>
          <p14:tracePt t="58887" x="8121650" y="3619500"/>
          <p14:tracePt t="58906" x="8147050" y="3600450"/>
          <p14:tracePt t="58921" x="8159750" y="3587750"/>
          <p14:tracePt t="58940" x="8197850" y="3568700"/>
          <p14:tracePt t="58955" x="8216900" y="3556000"/>
          <p14:tracePt t="58972" x="8255000" y="3536950"/>
          <p14:tracePt t="58987" x="8274050" y="3536950"/>
          <p14:tracePt t="59004" x="8293100" y="3536950"/>
          <p14:tracePt t="59025" x="8318500" y="3543300"/>
          <p14:tracePt t="59040" x="8331200" y="3568700"/>
          <p14:tracePt t="59054" x="8356600" y="3600450"/>
          <p14:tracePt t="59072" x="8375650" y="3657600"/>
          <p14:tracePt t="59089" x="8407400" y="3708400"/>
          <p14:tracePt t="59105" x="8407400" y="3759200"/>
          <p14:tracePt t="59122" x="8407400" y="3790950"/>
          <p14:tracePt t="59139" x="8382000" y="3841750"/>
          <p14:tracePt t="59155" x="8362950" y="3867150"/>
          <p14:tracePt t="59171" x="8331200" y="3867150"/>
          <p14:tracePt t="59189" x="8286750" y="3867150"/>
          <p14:tracePt t="59206" x="8248650" y="3860800"/>
          <p14:tracePt t="59221" x="8235950" y="3848100"/>
          <p14:tracePt t="59239" x="8223250" y="3829050"/>
          <p14:tracePt t="59255" x="8204200" y="3790950"/>
          <p14:tracePt t="59272" x="8204200" y="3759200"/>
          <p14:tracePt t="59289" x="8204200" y="3708400"/>
          <p14:tracePt t="59305" x="8204200" y="3663950"/>
          <p14:tracePt t="59322" x="8216900" y="3632200"/>
          <p14:tracePt t="59339" x="8242300" y="3594100"/>
          <p14:tracePt t="59355" x="8267700" y="3562350"/>
          <p14:tracePt t="59372" x="8293100" y="3543300"/>
          <p14:tracePt t="59412" x="8293100" y="3536950"/>
          <p14:tracePt t="59426" x="8305800" y="3536950"/>
          <p14:tracePt t="59447" x="8350250" y="3556000"/>
          <p14:tracePt t="59461" x="8375650" y="3600450"/>
          <p14:tracePt t="59476" x="8394700" y="3644900"/>
          <p14:tracePt t="59490" x="8394700" y="3663950"/>
          <p14:tracePt t="59504" x="8407400" y="3683000"/>
          <p14:tracePt t="59523" x="8407400" y="3708400"/>
          <p14:tracePt t="59548" x="8401050" y="3727450"/>
          <p14:tracePt t="59563" x="8369300" y="3727450"/>
          <p14:tracePt t="59577" x="8331200" y="3727450"/>
          <p14:tracePt t="59592" x="8280400" y="3727450"/>
          <p14:tracePt t="59608" x="8242300" y="3689350"/>
          <p14:tracePt t="59622" x="8197850" y="3657600"/>
          <p14:tracePt t="59638" x="8185150" y="3632200"/>
          <p14:tracePt t="59654" x="8185150" y="3600450"/>
          <p14:tracePt t="59670" x="8185150" y="3581400"/>
          <p14:tracePt t="59688" x="8216900" y="3536950"/>
          <p14:tracePt t="59706" x="8255000" y="3498850"/>
          <p14:tracePt t="59724" x="8324850" y="3467100"/>
          <p14:tracePt t="59743" x="8375650" y="3467100"/>
          <p14:tracePt t="59764" x="8413750" y="3467100"/>
          <p14:tracePt t="59781" x="8470900" y="3486150"/>
          <p14:tracePt t="59796" x="8521700" y="3530600"/>
          <p14:tracePt t="59811" x="8572500" y="3581400"/>
          <p14:tracePt t="59826" x="8597900" y="3638550"/>
          <p14:tracePt t="59841" x="8604250" y="3714750"/>
          <p14:tracePt t="59857" x="8604250" y="3746500"/>
          <p14:tracePt t="59872" x="8604250" y="3765550"/>
          <p14:tracePt t="59887" x="8597900" y="3778250"/>
          <p14:tracePt t="59904" x="8559800" y="3778250"/>
          <p14:tracePt t="59924" x="8483600" y="3746500"/>
          <p14:tracePt t="59949" x="8445500" y="3721100"/>
          <p14:tracePt t="59964" x="8432800" y="3708400"/>
          <p14:tracePt t="59980" x="8426450" y="3689350"/>
          <p14:tracePt t="60009" x="8426450" y="3670300"/>
          <p14:tracePt t="60658" x="8432800" y="3676650"/>
          <p14:tracePt t="60672" x="8439150" y="3683000"/>
          <p14:tracePt t="60687" x="8451850" y="3708400"/>
          <p14:tracePt t="60705" x="8464550" y="3733800"/>
          <p14:tracePt t="60721" x="8470900" y="3740150"/>
          <p14:tracePt t="60737" x="8470900" y="3752850"/>
          <p14:tracePt t="60789" x="8470900" y="3771900"/>
          <p14:tracePt t="60837" x="8470900" y="3778250"/>
          <p14:tracePt t="60855" x="8445500" y="3771900"/>
          <p14:tracePt t="60872" x="8401050" y="3733800"/>
          <p14:tracePt t="60887" x="8375650" y="3721100"/>
          <p14:tracePt t="60905" x="8356600" y="3708400"/>
          <p14:tracePt t="60921" x="8356600" y="3702050"/>
          <p14:tracePt t="60938" x="8350250" y="3695700"/>
          <p14:tracePt t="60956" x="8343900" y="3689350"/>
          <p14:tracePt t="61057" x="8343900" y="3683000"/>
          <p14:tracePt t="61082" x="8343900" y="3676650"/>
          <p14:tracePt t="61097" x="8343900" y="3663950"/>
          <p14:tracePt t="61112" x="8350250" y="3651250"/>
          <p14:tracePt t="61127" x="8382000" y="3632200"/>
          <p14:tracePt t="61142" x="8420100" y="3632200"/>
          <p14:tracePt t="61162" x="8470900" y="3632200"/>
          <p14:tracePt t="61178" x="8496300" y="3632200"/>
          <p14:tracePt t="61192" x="8509000" y="3632200"/>
          <p14:tracePt t="61207" x="8515350" y="3632200"/>
          <p14:tracePt t="61222" x="8540750" y="3651250"/>
          <p14:tracePt t="61237" x="8547100" y="3657600"/>
          <p14:tracePt t="61253" x="8553450" y="3683000"/>
          <p14:tracePt t="61270" x="8553450" y="3714750"/>
          <p14:tracePt t="61288" x="8553450" y="3740150"/>
          <p14:tracePt t="61304" x="8521700" y="3759200"/>
          <p14:tracePt t="61320" x="8458200" y="3778250"/>
          <p14:tracePt t="61336" x="8362950" y="3790950"/>
          <p14:tracePt t="61358" x="8267700" y="3790950"/>
          <p14:tracePt t="61382" x="8242300" y="3778250"/>
          <p14:tracePt t="61397" x="8229600" y="3759200"/>
          <p14:tracePt t="61412" x="8229600" y="3740150"/>
          <p14:tracePt t="61426" x="8229600" y="3689350"/>
          <p14:tracePt t="61441" x="8229600" y="3638550"/>
          <p14:tracePt t="61461" x="8235950" y="3600450"/>
          <p14:tracePt t="61476" x="8242300" y="3581400"/>
          <p14:tracePt t="61496" x="8261350" y="3562350"/>
          <p14:tracePt t="61511" x="8293100" y="3543300"/>
          <p14:tracePt t="61526" x="8324850" y="3530600"/>
          <p14:tracePt t="61540" x="8356600" y="3505200"/>
          <p14:tracePt t="61555" x="8375650" y="3498850"/>
          <p14:tracePt t="61570" x="8388350" y="3498850"/>
          <p14:tracePt t="61587" x="8420100" y="3498850"/>
          <p14:tracePt t="61607" x="8464550" y="3524250"/>
          <p14:tracePt t="61632" x="8534400" y="3619500"/>
          <p14:tracePt t="61647" x="8540750" y="3683000"/>
          <p14:tracePt t="61664" x="8540750" y="3746500"/>
          <p14:tracePt t="61679" x="8515350" y="3784600"/>
          <p14:tracePt t="61694" x="8483600" y="3816350"/>
          <p14:tracePt t="61709" x="8439150" y="3841750"/>
          <p14:tracePt t="61723" x="8401050" y="3854450"/>
          <p14:tracePt t="61738" x="8375650" y="3854450"/>
          <p14:tracePt t="61753" x="8337550" y="3835400"/>
          <p14:tracePt t="61769" x="8318500" y="3822700"/>
          <p14:tracePt t="61786" x="8305800" y="3803650"/>
          <p14:tracePt t="61803" x="8293100" y="3746500"/>
          <p14:tracePt t="61819" x="8293100" y="3651250"/>
          <p14:tracePt t="61838" x="8318500" y="3536950"/>
          <p14:tracePt t="61853" x="8350250" y="3498850"/>
          <p14:tracePt t="61870" x="8362950" y="3479800"/>
          <p14:tracePt t="61887" x="8388350" y="3473450"/>
          <p14:tracePt t="61904" x="8420100" y="3448050"/>
          <p14:tracePt t="61920" x="8458200" y="3448050"/>
          <p14:tracePt t="61937" x="8483600" y="3448050"/>
          <p14:tracePt t="61953" x="8528050" y="3479800"/>
          <p14:tracePt t="61969" x="8566150" y="3530600"/>
          <p14:tracePt t="61987" x="8585200" y="3632200"/>
          <p14:tracePt t="62006" x="8585200" y="3727450"/>
          <p14:tracePt t="62032" x="8528050" y="3873500"/>
          <p14:tracePt t="62047" x="8502650" y="3898900"/>
          <p14:tracePt t="62061" x="8470900" y="3911600"/>
          <p14:tracePt t="62076" x="8451850" y="3917950"/>
          <p14:tracePt t="62091" x="8413750" y="3905250"/>
          <p14:tracePt t="62106" x="8394700" y="3892550"/>
          <p14:tracePt t="62121" x="8369300" y="3873500"/>
          <p14:tracePt t="62137" x="8343900" y="3841750"/>
          <p14:tracePt t="62153" x="8337550" y="3797300"/>
          <p14:tracePt t="62170" x="8312150" y="3676650"/>
          <p14:tracePt t="62186" x="8312150" y="3594100"/>
          <p14:tracePt t="62206" x="8312150" y="3562350"/>
          <p14:tracePt t="62232" x="8337550" y="3536950"/>
          <p14:tracePt t="62247" x="8369300" y="3524250"/>
          <p14:tracePt t="62262" x="8413750" y="3524250"/>
          <p14:tracePt t="62277" x="8464550" y="3524250"/>
          <p14:tracePt t="62292" x="8502650" y="3524250"/>
          <p14:tracePt t="62307" x="8534400" y="3543300"/>
          <p14:tracePt t="62322" x="8553450" y="3556000"/>
          <p14:tracePt t="62337" x="8572500" y="3581400"/>
          <p14:tracePt t="62356" x="8578850" y="3657600"/>
          <p14:tracePt t="62382" x="8553450" y="3797300"/>
          <p14:tracePt t="62397" x="8521700" y="3841750"/>
          <p14:tracePt t="62412" x="8502650" y="3848100"/>
          <p14:tracePt t="62427" x="8489950" y="3854450"/>
          <p14:tracePt t="62441" x="8451850" y="3854450"/>
          <p14:tracePt t="62456" x="8388350" y="3835400"/>
          <p14:tracePt t="62471" x="8369300" y="3822700"/>
          <p14:tracePt t="62487" x="8369300" y="3816350"/>
          <p14:tracePt t="62507" x="8356600" y="3790950"/>
          <p14:tracePt t="62532" x="8356600" y="3721100"/>
          <p14:tracePt t="62547" x="8356600" y="3676650"/>
          <p14:tracePt t="62561" x="8362950" y="3651250"/>
          <p14:tracePt t="62576" x="8375650" y="3644900"/>
          <p14:tracePt t="62590" x="8375650" y="3638550"/>
          <p14:tracePt t="62638" x="8382000" y="3638550"/>
          <p14:tracePt t="62653" x="8388350" y="3632200"/>
          <p14:tracePt t="62670" x="8401050" y="3600450"/>
          <p14:tracePt t="62687" x="8407400" y="3568700"/>
          <p14:tracePt t="62703" x="8382000" y="3517900"/>
          <p14:tracePt t="62770" x="7543800" y="3155950"/>
          <p14:tracePt t="62798" x="6711950" y="3187700"/>
          <p14:tracePt t="62825" x="5480050" y="3492500"/>
          <p14:tracePt t="62853" x="4749800" y="3803650"/>
          <p14:tracePt t="62893" x="4102100" y="4044950"/>
          <p14:tracePt t="62921" x="4006850" y="4051300"/>
          <p14:tracePt t="62937" x="3987800" y="4051300"/>
          <p14:tracePt t="62952" x="3975100" y="4044950"/>
          <p14:tracePt t="63024" x="3975100" y="4038600"/>
          <p14:tracePt t="63030" x="3975100" y="4013200"/>
          <p14:tracePt t="63035" x="3968750" y="3994150"/>
          <p14:tracePt t="63052" x="3968750" y="3924300"/>
          <p14:tracePt t="63070" x="3968750" y="3879850"/>
          <p14:tracePt t="63086" x="3968750" y="3860800"/>
          <p14:tracePt t="63119" x="3968750" y="3841750"/>
          <p14:tracePt t="63139" x="3968750" y="3835400"/>
          <p14:tracePt t="63161" x="3968750" y="3822700"/>
          <p14:tracePt t="63169" x="3956050" y="3810000"/>
          <p14:tracePt t="63193" x="3943350" y="3803650"/>
          <p14:tracePt t="63202" x="3937000" y="3803650"/>
          <p14:tracePt t="63225" x="3930650" y="3790950"/>
          <p14:tracePt t="63287" x="3924300" y="3790950"/>
          <p14:tracePt t="63292" x="3917950" y="3790950"/>
          <p14:tracePt t="63304" x="3898900" y="3797300"/>
          <p14:tracePt t="63321" x="3879850" y="3810000"/>
          <p14:tracePt t="63391" x="3892550" y="3816350"/>
          <p14:tracePt t="63394" x="3924300" y="3822700"/>
          <p14:tracePt t="63403" x="4032250" y="3841750"/>
          <p14:tracePt t="63419" x="4400550" y="3848100"/>
          <p14:tracePt t="63436" x="5035550" y="3721100"/>
          <p14:tracePt t="63454" x="6261100" y="3403600"/>
          <p14:tracePt t="63482" x="7620000" y="3232150"/>
          <p14:tracePt t="63524" x="8242300" y="3238500"/>
          <p14:tracePt t="63552" x="8324850" y="3295650"/>
          <p14:tracePt t="63569" x="8331200" y="3314700"/>
          <p14:tracePt t="63590" x="8331200" y="3371850"/>
          <p14:tracePt t="63614" x="8318500" y="3486150"/>
          <p14:tracePt t="63628" x="8286750" y="3600450"/>
          <p14:tracePt t="63643" x="8274050" y="3689350"/>
          <p14:tracePt t="63659" x="8274050" y="3746500"/>
          <p14:tracePt t="63674" x="8293100" y="3816350"/>
          <p14:tracePt t="63688" x="8312150" y="3848100"/>
          <p14:tracePt t="63703" x="8324850" y="3854450"/>
          <p14:tracePt t="63722" x="8337550" y="3860800"/>
          <p14:tracePt t="63736" x="8356600" y="3860800"/>
          <p14:tracePt t="63752" x="8394700" y="3816350"/>
          <p14:tracePt t="63769" x="8464550" y="3765550"/>
          <p14:tracePt t="63788" x="8572500" y="3683000"/>
          <p14:tracePt t="63814" x="8648700" y="3632200"/>
          <p14:tracePt t="63880" x="8661400" y="3632200"/>
          <p14:tracePt t="63908" x="8661400" y="3676650"/>
          <p14:tracePt t="63923" x="8642350" y="3702050"/>
          <p14:tracePt t="63938" x="8591550" y="3727450"/>
          <p14:tracePt t="63953" x="8509000" y="3746500"/>
          <p14:tracePt t="63969" x="8413750" y="3746500"/>
          <p14:tracePt t="63989" x="8280400" y="3702050"/>
          <p14:tracePt t="64013" x="8235950" y="3632200"/>
          <p14:tracePt t="64028" x="8235950" y="3594100"/>
          <p14:tracePt t="64043" x="8235950" y="3556000"/>
          <p14:tracePt t="64057" x="8235950" y="3492500"/>
          <p14:tracePt t="64072" x="8274050" y="3441700"/>
          <p14:tracePt t="64087" x="8305800" y="3397250"/>
          <p14:tracePt t="64102" x="8324850" y="3384550"/>
          <p14:tracePt t="64119" x="8350250" y="3378200"/>
          <p14:tracePt t="64136" x="8382000" y="3378200"/>
          <p14:tracePt t="64137" x="8388350" y="3378200"/>
          <p14:tracePt t="64155" x="8413750" y="3384550"/>
          <p14:tracePt t="64171" x="8439150" y="3429000"/>
          <p14:tracePt t="64186" x="8470900" y="3460750"/>
          <p14:tracePt t="64202" x="8477250" y="3473450"/>
          <p14:tracePt t="64383" x="8477250" y="3479800"/>
          <p14:tracePt t="64398" x="8477250" y="3505200"/>
          <p14:tracePt t="64413" x="8477250" y="3511550"/>
          <p14:tracePt t="64428" x="8477250" y="3524250"/>
          <p14:tracePt t="64568" x="8477250" y="3530600"/>
          <p14:tracePt t="64590" x="8477250" y="3543300"/>
          <p14:tracePt t="64606" x="8477250" y="3575050"/>
          <p14:tracePt t="64621" x="8477250" y="3613150"/>
          <p14:tracePt t="64641" x="8458200" y="3657600"/>
          <p14:tracePt t="64643" x="8445500" y="3670300"/>
          <p14:tracePt t="64658" x="8439150" y="3683000"/>
          <p14:tracePt t="64672" x="8420100" y="3702050"/>
          <p14:tracePt t="64688" x="8388350" y="3727450"/>
          <p14:tracePt t="64702" x="8324850" y="3759200"/>
          <p14:tracePt t="64719" x="8248650" y="3778250"/>
          <p14:tracePt t="64737" x="8204200" y="3784600"/>
          <p14:tracePt t="64752" x="8166100" y="3784600"/>
          <p14:tracePt t="64768" x="8128000" y="3765550"/>
          <p14:tracePt t="64784" x="8070850" y="3721100"/>
          <p14:tracePt t="64803" x="8026400" y="3663950"/>
          <p14:tracePt t="64830" x="8007350" y="3594100"/>
          <p14:tracePt t="64845" x="8007350" y="3562350"/>
          <p14:tracePt t="64860" x="8007350" y="3556000"/>
          <p14:tracePt t="64875" x="8051800" y="3530600"/>
          <p14:tracePt t="64890" x="8102600" y="3505200"/>
          <p14:tracePt t="64905" x="8172450" y="3492500"/>
          <p14:tracePt t="64920" x="8210550" y="3492500"/>
          <p14:tracePt t="64935" x="8242300" y="3492500"/>
          <p14:tracePt t="64951" x="8274050" y="3492500"/>
          <p14:tracePt t="64968" x="8305800" y="3511550"/>
          <p14:tracePt t="64986" x="8343900" y="3562350"/>
          <p14:tracePt t="65002" x="8362950" y="3644900"/>
          <p14:tracePt t="65019" x="8362950" y="3733800"/>
          <p14:tracePt t="65036" x="8356600" y="3759200"/>
          <p14:tracePt t="65052" x="8331200" y="3778250"/>
          <p14:tracePt t="65068" x="8299450" y="3797300"/>
          <p14:tracePt t="65086" x="8261350" y="3790950"/>
          <p14:tracePt t="65102" x="8223250" y="3759200"/>
          <p14:tracePt t="65119" x="8172450" y="3702050"/>
          <p14:tracePt t="65135" x="8159750" y="3676650"/>
          <p14:tracePt t="65137" x="8159750" y="3663950"/>
          <p14:tracePt t="65155" x="8159750" y="3600450"/>
          <p14:tracePt t="65170" x="8178800" y="3543300"/>
          <p14:tracePt t="65185" x="8229600" y="3498850"/>
          <p14:tracePt t="65202" x="8293100" y="3467100"/>
          <p14:tracePt t="65218" x="8337550" y="3467100"/>
          <p14:tracePt t="65235" x="8401050" y="3486150"/>
          <p14:tracePt t="65252" x="8470900" y="3536950"/>
          <p14:tracePt t="65268" x="8547100" y="3594100"/>
          <p14:tracePt t="65284" x="8578850" y="3644900"/>
          <p14:tracePt t="65304" x="8578850" y="3683000"/>
          <p14:tracePt t="65329" x="8578850" y="3702050"/>
          <p14:tracePt t="65359" x="8547100" y="3714750"/>
          <p14:tracePt t="65374" x="8496300" y="3695700"/>
          <p14:tracePt t="65389" x="8477250" y="3689350"/>
          <p14:tracePt t="65403" x="8470900" y="3689350"/>
          <p14:tracePt t="66171" x="8470900" y="3702050"/>
          <p14:tracePt t="66220" x="8470900" y="3708400"/>
          <p14:tracePt t="66235" x="8464550" y="3740150"/>
          <p14:tracePt t="66251" x="8439150" y="3784600"/>
          <p14:tracePt t="66284" x="8375650" y="3860800"/>
          <p14:tracePt t="66318" x="8343900" y="3879850"/>
          <p14:tracePt t="66576" x="8337550" y="3892550"/>
          <p14:tracePt t="66606" x="8305800" y="3949700"/>
          <p14:tracePt t="66621" x="8274050" y="3994150"/>
          <p14:tracePt t="66638" x="8255000" y="4025900"/>
          <p14:tracePt t="66656" x="8235950" y="4051300"/>
          <p14:tracePt t="66671" x="8223250" y="4070350"/>
          <p14:tracePt t="66701" x="8210550" y="4083050"/>
          <p14:tracePt t="67097" x="8204200" y="4102100"/>
          <p14:tracePt t="67111" x="8191500" y="4146550"/>
          <p14:tracePt t="67126" x="8185150" y="4165600"/>
          <p14:tracePt t="67142" x="8178800" y="4191000"/>
          <p14:tracePt t="67158" x="8178800" y="4197350"/>
          <p14:tracePt t="67184" x="8172450" y="4216400"/>
          <p14:tracePt t="69067" x="8077200" y="4114800"/>
          <p14:tracePt t="69108" x="8045450" y="4070350"/>
          <p14:tracePt t="69148" x="8045450" y="4000500"/>
          <p14:tracePt t="69151" x="8051800" y="3987800"/>
          <p14:tracePt t="69166" x="8064500" y="3968750"/>
          <p14:tracePt t="69183" x="8077200" y="3943350"/>
          <p14:tracePt t="69201" x="8096250" y="3924300"/>
          <p14:tracePt t="69229" x="8140700" y="3917950"/>
          <p14:tracePt t="69243" x="8204200" y="3917950"/>
          <p14:tracePt t="69257" x="8280400" y="3917950"/>
          <p14:tracePt t="69272" x="8331200" y="3924300"/>
          <p14:tracePt t="69287" x="8382000" y="3956050"/>
          <p14:tracePt t="69301" x="8401050" y="3981450"/>
          <p14:tracePt t="69317" x="8413750" y="4013200"/>
          <p14:tracePt t="69333" x="8420100" y="4057650"/>
          <p14:tracePt t="69350" x="8420100" y="4127500"/>
          <p14:tracePt t="69366" x="8388350" y="4191000"/>
          <p14:tracePt t="69383" x="8331200" y="4235450"/>
          <p14:tracePt t="69400" x="8274050" y="4260850"/>
          <p14:tracePt t="69417" x="8216900" y="4260850"/>
          <p14:tracePt t="69434" x="8147050" y="4241800"/>
          <p14:tracePt t="69450" x="8089900" y="4191000"/>
          <p14:tracePt t="69467" x="8045450" y="4146550"/>
          <p14:tracePt t="69484" x="8020050" y="4108450"/>
          <p14:tracePt t="69500" x="7988300" y="4070350"/>
          <p14:tracePt t="69517" x="7981950" y="4057650"/>
          <p14:tracePt t="69533" x="7981950" y="4051300"/>
          <p14:tracePt t="69550" x="7981950" y="4038600"/>
          <p14:tracePt t="69568" x="7994650" y="4013200"/>
          <p14:tracePt t="69584" x="8058150" y="3975100"/>
          <p14:tracePt t="69599" x="8134350" y="3962400"/>
          <p14:tracePt t="69616" x="8197850" y="3949700"/>
          <p14:tracePt t="69633" x="8223250" y="3937000"/>
          <p14:tracePt t="69748" x="8223250" y="3968750"/>
          <p14:tracePt t="69776" x="8147050" y="4044950"/>
          <p14:tracePt t="69790" x="8083550" y="4083050"/>
          <p14:tracePt t="69805" x="8032750" y="4095750"/>
          <p14:tracePt t="69825" x="7988300" y="4095750"/>
          <p14:tracePt t="69848" x="7937500" y="4070350"/>
          <p14:tracePt t="69873" x="7918450" y="4051300"/>
          <p14:tracePt t="69896" x="7918450" y="4019550"/>
          <p14:tracePt t="69918" x="7931150" y="4000500"/>
          <p14:tracePt t="69937" x="7962900" y="3975100"/>
          <p14:tracePt t="69953" x="7994650" y="3949700"/>
          <p14:tracePt t="69970" x="8026400" y="3943350"/>
          <p14:tracePt t="69985" x="8058150" y="3943350"/>
          <p14:tracePt t="70000" x="8077200" y="3943350"/>
          <p14:tracePt t="70016" x="8108950" y="3943350"/>
          <p14:tracePt t="70035" x="8140700" y="3962400"/>
          <p14:tracePt t="70061" x="8166100" y="4000500"/>
          <p14:tracePt t="70076" x="8178800" y="4032250"/>
          <p14:tracePt t="70090" x="8178800" y="4064000"/>
          <p14:tracePt t="70105" x="8178800" y="4095750"/>
          <p14:tracePt t="70121" x="8178800" y="4114800"/>
          <p14:tracePt t="70138" x="8172450" y="4133850"/>
          <p14:tracePt t="70154" x="8159750" y="4133850"/>
          <p14:tracePt t="70170" x="8134350" y="4133850"/>
          <p14:tracePt t="70186" x="8096250" y="4133850"/>
          <p14:tracePt t="70201" x="8077200" y="4114800"/>
          <p14:tracePt t="70216" x="8064500" y="4102100"/>
          <p14:tracePt t="70232" x="8051800" y="4089400"/>
          <p14:tracePt t="70266" x="8039100" y="4083050"/>
          <p14:tracePt t="70314" x="8039100" y="4076700"/>
          <p14:tracePt t="70332" x="8039100" y="4051300"/>
          <p14:tracePt t="70349" x="8058150" y="4019550"/>
          <p14:tracePt t="70366" x="8089900" y="3968750"/>
          <p14:tracePt t="70383" x="8102600" y="3943350"/>
          <p14:tracePt t="70400" x="8121650" y="3917950"/>
          <p14:tracePt t="70417" x="8166100" y="3892550"/>
          <p14:tracePt t="70433" x="8172450" y="3879850"/>
          <p14:tracePt t="70456" x="8191500" y="3860800"/>
          <p14:tracePt t="70471" x="8197850" y="3848100"/>
          <p14:tracePt t="70541" x="8185150" y="3860800"/>
          <p14:tracePt t="70555" x="8115300" y="3911600"/>
          <p14:tracePt t="70572" x="8001000" y="4000500"/>
          <p14:tracePt t="70586" x="7931150" y="4057650"/>
          <p14:tracePt t="70602" x="7854950" y="4095750"/>
          <p14:tracePt t="70618" x="7816850" y="4102100"/>
          <p14:tracePt t="70649" x="7804150" y="4102100"/>
          <p14:tracePt t="70666" x="7810500" y="4000500"/>
          <p14:tracePt t="70683" x="7899400" y="3873500"/>
          <p14:tracePt t="70699" x="7988300" y="3702050"/>
          <p14:tracePt t="70716" x="8140700" y="3524250"/>
          <p14:tracePt t="70732" x="8235950" y="3429000"/>
          <p14:tracePt t="70749" x="8299450" y="3384550"/>
          <p14:tracePt t="70766" x="8312150" y="3384550"/>
          <p14:tracePt t="70829" x="8312150" y="3390900"/>
          <p14:tracePt t="70843" x="8312150" y="3467100"/>
          <p14:tracePt t="70857" x="8261350" y="3581400"/>
          <p14:tracePt t="70872" x="8185150" y="3702050"/>
          <p14:tracePt t="70887" x="8026400" y="3835400"/>
          <p14:tracePt t="70903" x="7880350" y="3937000"/>
          <p14:tracePt t="70919" x="7785100" y="4000500"/>
          <p14:tracePt t="70934" x="7778750" y="4006850"/>
          <p14:tracePt t="70993" x="7785100" y="4000500"/>
          <p14:tracePt t="71009" x="7854950" y="3937000"/>
          <p14:tracePt t="71024" x="7994650" y="3841750"/>
          <p14:tracePt t="71040" x="8172450" y="3708400"/>
          <p14:tracePt t="71055" x="8369300" y="3575050"/>
          <p14:tracePt t="71070" x="8502650" y="3498850"/>
          <p14:tracePt t="71086" x="8540750" y="3473450"/>
          <p14:tracePt t="71127" x="8547100" y="3473450"/>
          <p14:tracePt t="71141" x="8547100" y="3511550"/>
          <p14:tracePt t="71157" x="8451850" y="3651250"/>
          <p14:tracePt t="71172" x="8375650" y="3771900"/>
          <p14:tracePt t="71188" x="8223250" y="3949700"/>
          <p14:tracePt t="71202" x="8083550" y="4057650"/>
          <p14:tracePt t="71217" x="7975600" y="4127500"/>
          <p14:tracePt t="71232" x="7931150" y="4152900"/>
          <p14:tracePt t="71250" x="7912100" y="4152900"/>
          <p14:tracePt t="71292" x="7905750" y="4152900"/>
          <p14:tracePt t="71307" x="7912100" y="4140200"/>
          <p14:tracePt t="71321" x="7950200" y="4089400"/>
          <p14:tracePt t="71336" x="7994650" y="4032250"/>
          <p14:tracePt t="71350" x="8045450" y="3994150"/>
          <p14:tracePt t="71365" x="8108950" y="3949700"/>
          <p14:tracePt t="71381" x="8128000" y="3930650"/>
          <p14:tracePt t="71548" x="8128000" y="3937000"/>
          <p14:tracePt t="71563" x="8121650" y="3937000"/>
          <p14:tracePt t="71714" x="8108950" y="3943350"/>
          <p14:tracePt t="71729" x="8089900" y="3956050"/>
          <p14:tracePt t="71743" x="8039100" y="3987800"/>
          <p14:tracePt t="71758" x="7994650" y="4025900"/>
          <p14:tracePt t="71773" x="7924800" y="4044950"/>
          <p14:tracePt t="71788" x="7861300" y="4064000"/>
          <p14:tracePt t="71802" x="7829550" y="4070350"/>
          <p14:tracePt t="71817" x="7791450" y="4076700"/>
          <p14:tracePt t="71911" x="7778750" y="4076700"/>
          <p14:tracePt t="72102" x="7791450" y="4070350"/>
          <p14:tracePt t="72120" x="7905750" y="3981450"/>
          <p14:tracePt t="72136" x="8045450" y="3886200"/>
          <p14:tracePt t="72153" x="8197850" y="3784600"/>
          <p14:tracePt t="72170" x="8331200" y="3695700"/>
          <p14:tracePt t="72185" x="8420100" y="3638550"/>
          <p14:tracePt t="72218" x="8578850" y="3530600"/>
          <p14:tracePt t="72248" x="8712200" y="3460750"/>
          <p14:tracePt t="72265" x="8731250" y="3441700"/>
          <p14:tracePt t="72282" x="8737600" y="3441700"/>
          <p14:tracePt t="72363" x="8737600" y="3454400"/>
          <p14:tracePt t="72580" x="8737600" y="3460750"/>
          <p14:tracePt t="72596" x="8705850" y="3486150"/>
          <p14:tracePt t="72614" x="8648700" y="3536950"/>
          <p14:tracePt t="72631" x="8604250" y="3581400"/>
          <p14:tracePt t="72648" x="8547100" y="3625850"/>
          <p14:tracePt t="72650" x="8540750" y="3638550"/>
          <p14:tracePt t="72665" x="8509000" y="3657600"/>
          <p14:tracePt t="72682" x="8489950" y="3670300"/>
          <p14:tracePt t="72714" x="8483600" y="3676650"/>
          <p14:tracePt t="72939" x="8477250" y="3683000"/>
          <p14:tracePt t="72953" x="8451850" y="3740150"/>
          <p14:tracePt t="72968" x="8407400" y="3784600"/>
          <p14:tracePt t="72983" x="8337550" y="3829050"/>
          <p14:tracePt t="72998" x="8223250" y="3886200"/>
          <p14:tracePt t="73014" x="8140700" y="3905250"/>
          <p14:tracePt t="73031" x="8077200" y="3905250"/>
          <p14:tracePt t="73048" x="8051800" y="3898900"/>
          <p14:tracePt t="73064" x="8026400" y="3867150"/>
          <p14:tracePt t="73082" x="8026400" y="3810000"/>
          <p14:tracePt t="73102" x="8032750" y="3740150"/>
          <p14:tracePt t="73117" x="8077200" y="3663950"/>
          <p14:tracePt t="73132" x="8121650" y="3625850"/>
          <p14:tracePt t="73148" x="8204200" y="3568700"/>
          <p14:tracePt t="73152" x="8223250" y="3556000"/>
          <p14:tracePt t="73166" x="8286750" y="3524250"/>
          <p14:tracePt t="73181" x="8356600" y="3486150"/>
          <p14:tracePt t="73198" x="8413750" y="3486150"/>
          <p14:tracePt t="73214" x="8458200" y="3486150"/>
          <p14:tracePt t="73231" x="8502650" y="3511550"/>
          <p14:tracePt t="73248" x="8534400" y="3581400"/>
          <p14:tracePt t="73265" x="8540750" y="3683000"/>
          <p14:tracePt t="73281" x="8540750" y="3784600"/>
          <p14:tracePt t="73297" x="8521700" y="3835400"/>
          <p14:tracePt t="73314" x="8477250" y="3867150"/>
          <p14:tracePt t="73335" x="8439150" y="3879850"/>
          <p14:tracePt t="73350" x="8420100" y="3886200"/>
          <p14:tracePt t="73364" x="8407400" y="3886200"/>
          <p14:tracePt t="73399" x="8401050" y="388620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6"/>
          <a:srcRect l="48454" t="36038" r="28449" b="25781"/>
          <a:stretch/>
        </p:blipFill>
        <p:spPr>
          <a:xfrm>
            <a:off x="4788024" y="1877814"/>
            <a:ext cx="4104456" cy="3816424"/>
          </a:xfrm>
          <a:prstGeom prst="rect">
            <a:avLst/>
          </a:prstGeom>
        </p:spPr>
      </p:pic>
      <p:sp>
        <p:nvSpPr>
          <p:cNvPr id="10" name="標題 1"/>
          <p:cNvSpPr txBox="1">
            <a:spLocks/>
          </p:cNvSpPr>
          <p:nvPr/>
        </p:nvSpPr>
        <p:spPr bwMode="auto">
          <a:xfrm>
            <a:off x="539552" y="4048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kern="0" dirty="0">
                <a:solidFill>
                  <a:srgbClr val="002060"/>
                </a:solidFill>
                <a:latin typeface="Times New Roman" panose="02020603050405020304" pitchFamily="18" charset="0"/>
                <a:cs typeface="Times New Roman" panose="02020603050405020304" pitchFamily="18" charset="0"/>
              </a:rPr>
              <a:t>Comparison with I</a:t>
            </a:r>
            <a:r>
              <a:rPr lang="en-US" altLang="zh-TW" sz="3600" i="1" kern="0" baseline="30000" dirty="0">
                <a:solidFill>
                  <a:srgbClr val="002060"/>
                </a:solidFill>
                <a:latin typeface="Times New Roman" panose="02020603050405020304" pitchFamily="18" charset="0"/>
                <a:cs typeface="Times New Roman" panose="02020603050405020304" pitchFamily="18" charset="0"/>
              </a:rPr>
              <a:t>2</a:t>
            </a:r>
            <a:r>
              <a:rPr lang="en-US" altLang="zh-TW" sz="3600" i="1" kern="0" dirty="0">
                <a:solidFill>
                  <a:srgbClr val="002060"/>
                </a:solidFill>
                <a:latin typeface="Times New Roman" panose="02020603050405020304" pitchFamily="18" charset="0"/>
                <a:cs typeface="Times New Roman" panose="02020603050405020304" pitchFamily="18" charset="0"/>
              </a:rPr>
              <a:t>E Structure</a:t>
            </a:r>
            <a:endParaRPr lang="en-US" altLang="zh-TW" sz="3600" i="1" kern="0" baseline="30000" dirty="0">
              <a:solidFill>
                <a:srgbClr val="002060"/>
              </a:solidFill>
              <a:latin typeface="Times New Roman" panose="02020603050405020304" pitchFamily="18" charset="0"/>
              <a:cs typeface="Times New Roman" panose="02020603050405020304" pitchFamily="18" charset="0"/>
            </a:endParaRPr>
          </a:p>
        </p:txBody>
      </p:sp>
      <p:cxnSp>
        <p:nvCxnSpPr>
          <p:cNvPr id="20" name="直線單箭頭接點 19"/>
          <p:cNvCxnSpPr/>
          <p:nvPr/>
        </p:nvCxnSpPr>
        <p:spPr bwMode="auto">
          <a:xfrm flipV="1">
            <a:off x="8186876" y="3596044"/>
            <a:ext cx="308125" cy="146132"/>
          </a:xfrm>
          <a:prstGeom prst="straightConnector1">
            <a:avLst/>
          </a:prstGeom>
          <a:solidFill>
            <a:schemeClr val="accent1"/>
          </a:solidFill>
          <a:ln w="19050" cap="flat" cmpd="sng" algn="ctr">
            <a:solidFill>
              <a:schemeClr val="accent2"/>
            </a:solidFill>
            <a:prstDash val="solid"/>
            <a:round/>
            <a:headEnd type="none" w="med" len="med"/>
            <a:tailEnd type="triangle"/>
          </a:ln>
          <a:effectLst/>
        </p:spPr>
      </p:cxnSp>
      <p:sp>
        <p:nvSpPr>
          <p:cNvPr id="6" name="投影片編號版面配置區 5"/>
          <p:cNvSpPr>
            <a:spLocks noGrp="1"/>
          </p:cNvSpPr>
          <p:nvPr>
            <p:ph type="sldNum" sz="quarter" idx="12"/>
          </p:nvPr>
        </p:nvSpPr>
        <p:spPr>
          <a:xfrm>
            <a:off x="6553200" y="6165304"/>
            <a:ext cx="2133600" cy="476250"/>
          </a:xfrm>
        </p:spPr>
        <p:txBody>
          <a:bodyPr/>
          <a:lstStyle/>
          <a:p>
            <a:fld id="{73DA0BB7-265A-403C-9275-D587AB510EDC}" type="slidenum">
              <a:rPr lang="zh-TW" altLang="en-US" smtClean="0"/>
              <a:t>19</a:t>
            </a:fld>
            <a:endParaRPr lang="zh-TW" altLang="en-US" dirty="0"/>
          </a:p>
        </p:txBody>
      </p:sp>
      <p:sp>
        <p:nvSpPr>
          <p:cNvPr id="52" name="文字方塊 51"/>
          <p:cNvSpPr txBox="1"/>
          <p:nvPr/>
        </p:nvSpPr>
        <p:spPr>
          <a:xfrm>
            <a:off x="0" y="3081734"/>
            <a:ext cx="5125408" cy="923330"/>
          </a:xfrm>
          <a:prstGeom prst="rect">
            <a:avLst/>
          </a:prstGeom>
          <a:solidFill>
            <a:srgbClr val="FFFF00"/>
          </a:solidFill>
          <a:ln w="38100">
            <a:solidFill>
              <a:srgbClr val="FF0000"/>
            </a:solidFill>
          </a:ln>
        </p:spPr>
        <p:txBody>
          <a:bodyPr wrap="square" rtlCol="0">
            <a:spAutoFit/>
          </a:bodyPr>
          <a:lstStyle/>
          <a:p>
            <a:r>
              <a:rPr lang="en-US" altLang="zh-TW" b="1" dirty="0">
                <a:solidFill>
                  <a:srgbClr val="FF0000"/>
                </a:solidFill>
              </a:rPr>
              <a:t>APD involves utilization of materials with different </a:t>
            </a:r>
            <a:r>
              <a:rPr lang="en-US" altLang="zh-TW" b="1" dirty="0" err="1">
                <a:solidFill>
                  <a:srgbClr val="FF0000"/>
                </a:solidFill>
              </a:rPr>
              <a:t>bandgap</a:t>
            </a:r>
            <a:r>
              <a:rPr lang="en-US" altLang="zh-TW" b="1" dirty="0">
                <a:solidFill>
                  <a:srgbClr val="FF0000"/>
                </a:solidFill>
              </a:rPr>
              <a:t> in multiplication region</a:t>
            </a:r>
          </a:p>
          <a:p>
            <a:r>
              <a:rPr lang="en-US" altLang="zh-TW" b="1" dirty="0">
                <a:solidFill>
                  <a:srgbClr val="FF0000"/>
                </a:solidFill>
              </a:rPr>
              <a:t>(Only breakdown in narrow </a:t>
            </a:r>
            <a:r>
              <a:rPr lang="en-US" altLang="zh-TW" b="1" dirty="0" err="1">
                <a:solidFill>
                  <a:srgbClr val="FF0000"/>
                </a:solidFill>
              </a:rPr>
              <a:t>bandgap</a:t>
            </a:r>
            <a:r>
              <a:rPr lang="en-US" altLang="zh-TW" b="1" dirty="0">
                <a:solidFill>
                  <a:srgbClr val="FF0000"/>
                </a:solidFill>
              </a:rPr>
              <a:t> material)</a:t>
            </a:r>
          </a:p>
        </p:txBody>
      </p:sp>
      <p:cxnSp>
        <p:nvCxnSpPr>
          <p:cNvPr id="9" name="直線單箭頭接點 8"/>
          <p:cNvCxnSpPr/>
          <p:nvPr/>
        </p:nvCxnSpPr>
        <p:spPr>
          <a:xfrm flipH="1" flipV="1">
            <a:off x="7308304" y="4005064"/>
            <a:ext cx="727104" cy="235478"/>
          </a:xfrm>
          <a:prstGeom prst="straightConnector1">
            <a:avLst/>
          </a:prstGeom>
          <a:ln w="38100">
            <a:solidFill>
              <a:srgbClr val="FF0000"/>
            </a:solidFill>
            <a:tailEnd type="triangle"/>
          </a:ln>
        </p:spPr>
        <p:style>
          <a:lnRef idx="3">
            <a:schemeClr val="accent6"/>
          </a:lnRef>
          <a:fillRef idx="0">
            <a:schemeClr val="accent6"/>
          </a:fillRef>
          <a:effectRef idx="2">
            <a:schemeClr val="accent6"/>
          </a:effectRef>
          <a:fontRef idx="minor">
            <a:schemeClr val="tx1"/>
          </a:fontRef>
        </p:style>
      </p:cxnSp>
      <p:sp>
        <p:nvSpPr>
          <p:cNvPr id="12" name="文字方塊 11"/>
          <p:cNvSpPr txBox="1"/>
          <p:nvPr/>
        </p:nvSpPr>
        <p:spPr>
          <a:xfrm>
            <a:off x="0" y="6068774"/>
            <a:ext cx="9036496" cy="430887"/>
          </a:xfrm>
          <a:prstGeom prst="rect">
            <a:avLst/>
          </a:prstGeom>
          <a:noFill/>
        </p:spPr>
        <p:txBody>
          <a:bodyPr wrap="square" rtlCol="0">
            <a:spAutoFit/>
          </a:bodyPr>
          <a:lstStyle/>
          <a:p>
            <a:pPr lvl="0"/>
            <a:r>
              <a:rPr lang="en-US" altLang="zh-TW" sz="1100" dirty="0"/>
              <a:t>S. Wang et al., "Low-noise avalanche photodiodes with graded impact-ionization-engineered multiplication region," in IEEE Photonics Technology Letters, vol. 13, no. 12, pp. 1346-1348, Dec 2001.</a:t>
            </a:r>
            <a:endParaRPr lang="zh-TW" altLang="zh-TW" sz="1100" dirty="0"/>
          </a:p>
        </p:txBody>
      </p:sp>
      <p:pic>
        <p:nvPicPr>
          <p:cNvPr id="11" name="圖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7313" y="6024239"/>
            <a:ext cx="1876687" cy="781159"/>
          </a:xfrm>
          <a:prstGeom prst="rect">
            <a:avLst/>
          </a:prstGeom>
        </p:spPr>
      </p:pic>
      <p:pic>
        <p:nvPicPr>
          <p:cNvPr id="3" name="音訊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1629468569"/>
      </p:ext>
    </p:extLst>
  </p:cSld>
  <p:clrMapOvr>
    <a:masterClrMapping/>
  </p:clrMapOvr>
  <mc:AlternateContent xmlns:mc="http://schemas.openxmlformats.org/markup-compatibility/2006">
    <mc:Choice xmlns:p14="http://schemas.microsoft.com/office/powerpoint/2010/main" Requires="p14">
      <p:transition spd="slow" p14:dur="2000" advTm="29657">
        <p:cut/>
      </p:transition>
    </mc:Choice>
    <mc:Fallback>
      <p:transition spd="slow" advTm="29657">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500"/>
                            </p:stCondLst>
                            <p:childTnLst>
                              <p:par>
                                <p:cTn id="13" presetID="26" presetClass="emph" presetSubtype="0" fill="hold" nodeType="afterEffect">
                                  <p:stCondLst>
                                    <p:cond delay="0"/>
                                  </p:stCondLst>
                                  <p:childTnLst>
                                    <p:animEffect transition="out" filter="fade">
                                      <p:cBhvr>
                                        <p:cTn id="14" dur="500" tmFilter="0, 0; .2, .5; .8, .5; 1, 0"/>
                                        <p:tgtEl>
                                          <p:spTgt spid="9"/>
                                        </p:tgtEl>
                                      </p:cBhvr>
                                    </p:animEffect>
                                    <p:animScale>
                                      <p:cBhvr>
                                        <p:cTn id="15" dur="250" autoRev="1" fill="hold"/>
                                        <p:tgtEl>
                                          <p:spTgt spid="9"/>
                                        </p:tgtEl>
                                      </p:cBhvr>
                                      <p:by x="105000" y="105000"/>
                                    </p:animScale>
                                  </p:childTnLst>
                                </p:cTn>
                              </p:par>
                            </p:childTnLst>
                          </p:cTn>
                        </p:par>
                        <p:par>
                          <p:cTn id="16" fill="hold">
                            <p:stCondLst>
                              <p:cond delay="1000"/>
                            </p:stCondLst>
                            <p:childTnLst>
                              <p:par>
                                <p:cTn id="17" presetID="26" presetClass="emph" presetSubtype="0" fill="hold" nodeType="afterEffect">
                                  <p:stCondLst>
                                    <p:cond delay="0"/>
                                  </p:stCondLst>
                                  <p:childTnLst>
                                    <p:animEffect transition="out" filter="fade">
                                      <p:cBhvr>
                                        <p:cTn id="18" dur="500" tmFilter="0, 0; .2, .5; .8, .5; 1, 0"/>
                                        <p:tgtEl>
                                          <p:spTgt spid="9"/>
                                        </p:tgtEl>
                                      </p:cBhvr>
                                    </p:animEffect>
                                    <p:animScale>
                                      <p:cBhvr>
                                        <p:cTn id="19" dur="250" autoRev="1" fill="hold"/>
                                        <p:tgtEl>
                                          <p:spTgt spid="9"/>
                                        </p:tgtEl>
                                      </p:cBhvr>
                                      <p:by x="105000" y="105000"/>
                                    </p:animScale>
                                  </p:childTnLst>
                                </p:cTn>
                              </p:par>
                            </p:childTnLst>
                          </p:cTn>
                        </p:par>
                        <p:par>
                          <p:cTn id="20" fill="hold">
                            <p:stCondLst>
                              <p:cond delay="1500"/>
                            </p:stCondLst>
                            <p:childTnLst>
                              <p:par>
                                <p:cTn id="21" presetID="26" presetClass="emph" presetSubtype="0" fill="hold" nodeType="afterEffect">
                                  <p:stCondLst>
                                    <p:cond delay="0"/>
                                  </p:stCondLst>
                                  <p:childTnLst>
                                    <p:animEffect transition="out" filter="fade">
                                      <p:cBhvr>
                                        <p:cTn id="22" dur="500" tmFilter="0, 0; .2, .5; .8, .5; 1, 0"/>
                                        <p:tgtEl>
                                          <p:spTgt spid="9"/>
                                        </p:tgtEl>
                                      </p:cBhvr>
                                    </p:animEffect>
                                    <p:animScale>
                                      <p:cBhvr>
                                        <p:cTn id="23"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004" x="8394700" y="3886200"/>
          <p14:tracePt t="2008" x="8388350" y="3886200"/>
          <p14:tracePt t="2167" x="8382000" y="3886200"/>
          <p14:tracePt t="2170" x="8375650" y="3886200"/>
          <p14:tracePt t="2182" x="8356600" y="3867150"/>
          <p14:tracePt t="2216" x="8318500" y="3689350"/>
          <p14:tracePt t="2232" x="8280400" y="3549650"/>
          <p14:tracePt t="2248" x="8248650" y="3409950"/>
          <p14:tracePt t="2265" x="8204200" y="3251200"/>
          <p14:tracePt t="2282" x="8153400" y="3098800"/>
          <p14:tracePt t="2315" x="8070850" y="2787650"/>
          <p14:tracePt t="2348" x="8001000" y="2489200"/>
          <p14:tracePt t="2381" x="7937500" y="2260600"/>
          <p14:tracePt t="2398" x="7918450" y="2216150"/>
          <p14:tracePt t="2415" x="7893050" y="2159000"/>
          <p14:tracePt t="2431" x="7867650" y="2114550"/>
          <p14:tracePt t="2449" x="7848600" y="2095500"/>
          <p14:tracePt t="2465" x="7829550" y="2089150"/>
          <p14:tracePt t="2482" x="7804150" y="2070100"/>
          <p14:tracePt t="2498" x="7785100" y="2063750"/>
          <p14:tracePt t="2515" x="7753350" y="2063750"/>
          <p14:tracePt t="2531" x="7708900" y="2063750"/>
          <p14:tracePt t="2533" x="7696200" y="2063750"/>
          <p14:tracePt t="2548" x="7658100" y="2063750"/>
          <p14:tracePt t="2565" x="7600950" y="2063750"/>
          <p14:tracePt t="2583" x="7550150" y="2076450"/>
          <p14:tracePt t="2599" x="7537450" y="2089150"/>
          <p14:tracePt t="2615" x="7524750" y="2089150"/>
          <p14:tracePt t="2652" x="7512050" y="2089150"/>
          <p14:tracePt t="2665" x="7493000" y="2101850"/>
          <p14:tracePt t="2682" x="7467600" y="2146300"/>
          <p14:tracePt t="2698" x="7448550" y="2216150"/>
          <p14:tracePt t="2716" x="7442200" y="2254250"/>
          <p14:tracePt t="2736" x="7518400" y="2330450"/>
          <p14:tracePt t="2751" x="7677150" y="2425700"/>
          <p14:tracePt t="2765" x="7791450" y="2470150"/>
          <p14:tracePt t="2783" x="7950200" y="2571750"/>
          <p14:tracePt t="2801" x="8013700" y="2635250"/>
          <p14:tracePt t="2816" x="8058150" y="2692400"/>
          <p14:tracePt t="2833" x="8070850" y="2711450"/>
          <p14:tracePt t="2849" x="8089900" y="2711450"/>
          <p14:tracePt t="2867" x="8115300" y="2679700"/>
          <p14:tracePt t="2882" x="8159750" y="2686050"/>
          <p14:tracePt t="2900" x="8210550" y="2768600"/>
          <p14:tracePt t="2915" x="8223250" y="2819400"/>
          <p14:tracePt t="2933" x="8229600" y="2908300"/>
          <p14:tracePt t="2950" x="8242300" y="2984500"/>
          <p14:tracePt t="2965" x="8248650" y="3244850"/>
          <p14:tracePt t="2984" x="8261350" y="3352800"/>
          <p14:tracePt t="3057" x="8280400" y="3409950"/>
          <p14:tracePt t="3060" x="8293100" y="3422650"/>
          <p14:tracePt t="3065" x="8343900" y="3429000"/>
          <p14:tracePt t="3083" x="8483600" y="3467100"/>
          <p14:tracePt t="3099" x="8636000" y="3498850"/>
          <p14:tracePt t="3115" x="8699500" y="3530600"/>
          <p14:tracePt t="3132" x="8763000" y="3594100"/>
          <p14:tracePt t="3149" x="8820150" y="3575050"/>
          <p14:tracePt t="3165" x="8966200" y="3486150"/>
          <p14:tracePt t="3352" x="8972550" y="2578100"/>
          <p14:tracePt t="3357" x="8750300" y="2514600"/>
          <p14:tracePt t="3365" x="8261350" y="2393950"/>
          <p14:tracePt t="3382" x="6972300" y="2133600"/>
          <p14:tracePt t="3400" x="5454650" y="2076450"/>
          <p14:tracePt t="3415" x="4654550" y="2076450"/>
          <p14:tracePt t="3432" x="3924300" y="2063750"/>
          <p14:tracePt t="3449" x="3657600" y="1993900"/>
          <p14:tracePt t="3465" x="3625850" y="1930400"/>
          <p14:tracePt t="3482" x="3625850" y="1854200"/>
          <p14:tracePt t="3498" x="3632200" y="1727200"/>
          <p14:tracePt t="3516" x="3670300" y="1593850"/>
          <p14:tracePt t="3532" x="3695700" y="1479550"/>
          <p14:tracePt t="3534" x="3702050" y="1460500"/>
          <p14:tracePt t="3548" x="3714750" y="1409700"/>
          <p14:tracePt t="3566" x="3746500" y="1346200"/>
          <p14:tracePt t="3584" x="3746500" y="1314450"/>
          <p14:tracePt t="3598" x="3746500" y="1301750"/>
          <p14:tracePt t="3616" x="3746500" y="1282700"/>
          <p14:tracePt t="3634" x="3740150" y="1276350"/>
          <p14:tracePt t="3693" x="3740150" y="1270000"/>
          <p14:tracePt t="3696" x="3740150" y="1263650"/>
          <p14:tracePt t="3700" x="3740150" y="1257300"/>
          <p14:tracePt t="3714" x="3752850" y="1257300"/>
          <p14:tracePt t="3732" x="3759200" y="1244600"/>
          <p14:tracePt t="3752" x="3765550" y="1231900"/>
          <p14:tracePt t="3782" x="3771900" y="1225550"/>
          <p14:tracePt t="3907" x="3778250" y="1219200"/>
          <p14:tracePt t="3911" x="3778250" y="1212850"/>
          <p14:tracePt t="3914" x="3784600" y="1206500"/>
          <p14:tracePt t="3931" x="3797300" y="1193800"/>
          <p14:tracePt t="3948" x="3829050" y="1181100"/>
          <p14:tracePt t="3967" x="3879850" y="1143000"/>
          <p14:tracePt t="3984" x="3987800" y="1111250"/>
          <p14:tracePt t="3998" x="4038600" y="1085850"/>
          <p14:tracePt t="4017" x="4089400" y="1054100"/>
          <p14:tracePt t="4032" x="4108450" y="1047750"/>
          <p14:tracePt t="4334" x="4152900" y="1047750"/>
          <p14:tracePt t="4352" x="4222750" y="1047750"/>
          <p14:tracePt t="4370" x="4368800" y="1047750"/>
          <p14:tracePt t="4382" x="4451350" y="1054100"/>
          <p14:tracePt t="4415" x="4699000" y="1193800"/>
          <p14:tracePt t="4452" x="5162550" y="1504950"/>
          <p14:tracePt t="4486" x="5772150" y="1974850"/>
          <p14:tracePt t="4510" x="6267450" y="2540000"/>
          <p14:tracePt t="4515" x="6362700" y="2660650"/>
          <p14:tracePt t="4531" x="6762750" y="3143250"/>
          <p14:tracePt t="4549" x="7143750" y="3517900"/>
          <p14:tracePt t="4564" x="7283450" y="3619500"/>
          <p14:tracePt t="4581" x="7315200" y="3632200"/>
          <p14:tracePt t="4646" x="7321550" y="3638550"/>
          <p14:tracePt t="4652" x="7321550" y="3651250"/>
          <p14:tracePt t="4664" x="7308850" y="3663950"/>
          <p14:tracePt t="4682" x="7270750" y="3702050"/>
          <p14:tracePt t="4702" x="7213600" y="3740150"/>
          <p14:tracePt t="4718" x="7162800" y="3765550"/>
          <p14:tracePt t="4732" x="7143750" y="3778250"/>
          <p14:tracePt t="4748" x="7131050" y="3790950"/>
          <p14:tracePt t="5328" x="7086600" y="3810000"/>
          <p14:tracePt t="5338" x="6959600" y="3829050"/>
          <p14:tracePt t="5348" x="6813550" y="3879850"/>
          <p14:tracePt t="5364" x="6661150" y="3911600"/>
          <p14:tracePt t="5397" x="6470650" y="3956050"/>
          <p14:tracePt t="5518" x="6451600" y="3949700"/>
          <p14:tracePt t="5530" x="6451600" y="3943350"/>
          <p14:tracePt t="5548" x="6432550" y="3924300"/>
          <p14:tracePt t="5566" x="6419850" y="3905250"/>
          <p14:tracePt t="5584" x="6394450" y="3898900"/>
          <p14:tracePt t="5600" x="6356350" y="3867150"/>
          <p14:tracePt t="5614" x="6242050" y="3797300"/>
          <p14:tracePt t="5632" x="5981700" y="3708400"/>
          <p14:tracePt t="5647" x="5822950" y="3657600"/>
          <p14:tracePt t="5664" x="5734050" y="3632200"/>
          <p14:tracePt t="5681" x="5721350" y="3619500"/>
          <p14:tracePt t="5698" x="5708650" y="3619500"/>
          <p14:tracePt t="5716" x="5702300" y="3619500"/>
          <p14:tracePt t="5732" x="5695950" y="3613150"/>
          <p14:tracePt t="5749" x="5695950" y="3594100"/>
          <p14:tracePt t="5767" x="5689600" y="3575050"/>
          <p14:tracePt t="5848" x="5676900" y="3556000"/>
          <p14:tracePt t="5855" x="5670550" y="3556000"/>
          <p14:tracePt t="5867" x="5657850" y="3536950"/>
          <p14:tracePt t="5881" x="5651500" y="3536950"/>
          <p14:tracePt t="5897" x="5632450" y="3530600"/>
          <p14:tracePt t="5916" x="5632450" y="3524250"/>
          <p14:tracePt t="5931" x="5626100" y="3517900"/>
          <p14:tracePt t="5947" x="5619750" y="3517900"/>
          <p14:tracePt t="5985" x="5613400" y="3505200"/>
          <p14:tracePt t="6568" x="5765800" y="3536950"/>
          <p14:tracePt t="6578" x="5886450" y="3562350"/>
          <p14:tracePt t="6588" x="6051550" y="3594100"/>
          <p14:tracePt t="6596" x="6159500" y="3606800"/>
          <p14:tracePt t="6630" x="6489700" y="3638550"/>
          <p14:tracePt t="6663" x="6572250" y="3644900"/>
          <p14:tracePt t="6698" x="6591300" y="3651250"/>
          <p14:tracePt t="6715" x="6591300" y="3657600"/>
          <p14:tracePt t="6824" x="6604000" y="3670300"/>
          <p14:tracePt t="6844" x="6654800" y="3683000"/>
          <p14:tracePt t="6856" x="6731000" y="3695700"/>
          <p14:tracePt t="6867" x="6762750" y="3708400"/>
          <p14:tracePt t="6882" x="6858000" y="3727450"/>
          <p14:tracePt t="6898" x="6953250" y="3752850"/>
          <p14:tracePt t="6913" x="7048500" y="3771900"/>
          <p14:tracePt t="6929" x="7124700" y="3790950"/>
          <p14:tracePt t="6947" x="7213600" y="3816350"/>
          <p14:tracePt t="6964" x="7264400" y="3829050"/>
          <p14:tracePt t="6979" x="7302500" y="3841750"/>
          <p14:tracePt t="6997" x="7346950" y="3860800"/>
          <p14:tracePt t="7014" x="7404100" y="3873500"/>
          <p14:tracePt t="7035" x="7550150" y="3968750"/>
          <p14:tracePt t="7048" x="7613650" y="3994150"/>
          <p14:tracePt t="7064" x="7658100" y="4006850"/>
          <p14:tracePt t="7077" x="7683500" y="4006850"/>
          <p14:tracePt t="7086" x="7689850" y="4013200"/>
          <p14:tracePt t="7569" x="7658100" y="4013200"/>
          <p14:tracePt t="7577" x="7639050" y="4013200"/>
          <p14:tracePt t="7579" x="7626350" y="4013200"/>
          <p14:tracePt t="7596" x="7588250" y="4013200"/>
          <p14:tracePt t="7613" x="7556500" y="4013200"/>
          <p14:tracePt t="7630" x="7518400" y="3987800"/>
          <p14:tracePt t="7663" x="7442200" y="3962400"/>
          <p14:tracePt t="7696" x="7277100" y="3924300"/>
          <p14:tracePt t="7733" x="6985000" y="3841750"/>
          <p14:tracePt t="7749" x="6845300" y="3810000"/>
          <p14:tracePt t="7764" x="6686550" y="3765550"/>
          <p14:tracePt t="7784" x="6515100" y="3695700"/>
          <p14:tracePt t="7799" x="6407150" y="3625850"/>
          <p14:tracePt t="7815" x="6299200" y="3543300"/>
          <p14:tracePt t="7832" x="6178550" y="3460750"/>
          <p14:tracePt t="7848" x="6038850" y="3365500"/>
          <p14:tracePt t="7864" x="5899150" y="3276600"/>
          <p14:tracePt t="7883" x="5740400" y="3168650"/>
          <p14:tracePt t="7897" x="5664200" y="3124200"/>
          <p14:tracePt t="7914" x="5594350" y="3086100"/>
          <p14:tracePt t="7931" x="5581650" y="3079750"/>
          <p14:tracePt t="7964" x="5575300" y="3079750"/>
          <p14:tracePt t="8227" x="5594350" y="3079750"/>
          <p14:tracePt t="8236" x="5626100" y="3079750"/>
          <p14:tracePt t="8248" x="5670550" y="3079750"/>
          <p14:tracePt t="8265" x="5746750" y="3079750"/>
          <p14:tracePt t="8284" x="5867400" y="3111500"/>
          <p14:tracePt t="8298" x="5975350" y="3143250"/>
          <p14:tracePt t="8314" x="6191250" y="3194050"/>
          <p14:tracePt t="8329" x="6369050" y="3244850"/>
          <p14:tracePt t="8346" x="6565900" y="3308350"/>
          <p14:tracePt t="8363" x="6756400" y="3365500"/>
          <p14:tracePt t="8380" x="6991350" y="3422650"/>
          <p14:tracePt t="8397" x="7137400" y="3454400"/>
          <p14:tracePt t="8413" x="7251700" y="3486150"/>
          <p14:tracePt t="8429" x="7315200" y="3505200"/>
          <p14:tracePt t="8446" x="7346950" y="3505200"/>
          <p14:tracePt t="8466" x="7378700" y="3517900"/>
          <p14:tracePt t="8484" x="7429500" y="3530600"/>
          <p14:tracePt t="8498" x="7505700" y="3549650"/>
          <p14:tracePt t="8516" x="7607300" y="3575050"/>
          <p14:tracePt t="8534" x="7670800" y="3594100"/>
          <p14:tracePt t="8547" x="7708900" y="3606800"/>
          <p14:tracePt t="8555" x="7721600" y="3606800"/>
          <p14:tracePt t="8568" x="7734300" y="3606800"/>
          <p14:tracePt t="8847" x="7747000" y="3613150"/>
          <p14:tracePt t="8857" x="7772400" y="3632200"/>
          <p14:tracePt t="8867" x="7785100" y="3638550"/>
          <p14:tracePt t="8882" x="7804150" y="3651250"/>
          <p14:tracePt t="8897" x="7816850" y="3657600"/>
          <p14:tracePt t="8932" x="7854950" y="3689350"/>
          <p14:tracePt t="8964" x="7886700" y="3708400"/>
          <p14:tracePt t="9120" x="7893050" y="3714750"/>
          <p14:tracePt t="9131" x="7905750" y="3721100"/>
          <p14:tracePt t="9151" x="7905750" y="3733800"/>
          <p14:tracePt t="9167" x="7918450" y="3752850"/>
          <p14:tracePt t="9184" x="7924800" y="3771900"/>
          <p14:tracePt t="9199" x="7943850" y="3784600"/>
          <p14:tracePt t="9215" x="7950200" y="3810000"/>
          <p14:tracePt t="9233" x="7975600" y="3848100"/>
          <p14:tracePt t="9250" x="7975600" y="3873500"/>
          <p14:tracePt t="9265" x="7975600" y="3892550"/>
          <p14:tracePt t="9280" x="7975600" y="3911600"/>
          <p14:tracePt t="9296" x="7975600" y="3943350"/>
          <p14:tracePt t="9314" x="7975600" y="3968750"/>
          <p14:tracePt t="9331" x="7975600" y="4006850"/>
          <p14:tracePt t="9346" x="7969250" y="4025900"/>
          <p14:tracePt t="9365" x="7962900" y="4032250"/>
          <p14:tracePt t="9383" x="7943850" y="4044950"/>
          <p14:tracePt t="9398" x="7931150" y="4057650"/>
          <p14:tracePt t="9415" x="7912100" y="4070350"/>
          <p14:tracePt t="9433" x="7886700" y="4089400"/>
          <p14:tracePt t="9447" x="7835900" y="4121150"/>
          <p14:tracePt t="9466" x="7734300" y="4159250"/>
          <p14:tracePt t="9483" x="7677150" y="4171950"/>
          <p14:tracePt t="9497" x="7632700" y="4191000"/>
          <p14:tracePt t="9516" x="7620000" y="4197350"/>
          <p14:tracePt t="9547" x="7600950" y="4191000"/>
          <p14:tracePt t="9563" x="7569200" y="4152900"/>
          <p14:tracePt t="9579" x="7531100" y="4114800"/>
          <p14:tracePt t="9596" x="7410450" y="3975100"/>
          <p14:tracePt t="9614" x="7232650" y="3803650"/>
          <p14:tracePt t="9629" x="7181850" y="3733800"/>
          <p14:tracePt t="9646" x="7118350" y="3644900"/>
          <p14:tracePt t="9662" x="7092950" y="3581400"/>
          <p14:tracePt t="9679" x="7092950" y="3492500"/>
          <p14:tracePt t="9695" x="7143750" y="3365500"/>
          <p14:tracePt t="9713" x="7226300" y="3225800"/>
          <p14:tracePt t="9734" x="7321550" y="3092450"/>
          <p14:tracePt t="9751" x="7372350" y="3016250"/>
          <p14:tracePt t="9768" x="7385050" y="2990850"/>
          <p14:tracePt t="9781" x="7391400" y="2978150"/>
          <p14:tracePt t="9797" x="7423150" y="2965450"/>
          <p14:tracePt t="9815" x="7461250" y="2952750"/>
          <p14:tracePt t="9828" x="7518400" y="2952750"/>
          <p14:tracePt t="9845" x="7600950" y="2971800"/>
          <p14:tracePt t="9863" x="7689850" y="3003550"/>
          <p14:tracePt t="9879" x="7785100" y="3035300"/>
          <p14:tracePt t="9896" x="7886700" y="3092450"/>
          <p14:tracePt t="9913" x="7969250" y="3149600"/>
          <p14:tracePt t="9929" x="8026400" y="3206750"/>
          <p14:tracePt t="9946" x="8058150" y="3263900"/>
          <p14:tracePt t="9964" x="8077200" y="3346450"/>
          <p14:tracePt t="9979" x="8077200" y="3429000"/>
          <p14:tracePt t="9997" x="8077200" y="3511550"/>
          <p14:tracePt t="10015" x="8051800" y="3638550"/>
          <p14:tracePt t="10031" x="8020050" y="3752850"/>
          <p14:tracePt t="10044" x="8001000" y="3822700"/>
          <p14:tracePt t="10054" x="7969250" y="3898900"/>
          <p14:tracePt t="10066" x="7943850" y="3943350"/>
          <p14:tracePt t="10078" x="7899400" y="4019550"/>
          <p14:tracePt t="10095" x="7848600" y="4095750"/>
          <p14:tracePt t="10111" x="7810500" y="4152900"/>
          <p14:tracePt t="10128" x="7778750" y="4197350"/>
          <p14:tracePt t="10145" x="7759700" y="4235450"/>
          <p14:tracePt t="10163" x="7740650" y="4267200"/>
          <p14:tracePt t="10182" x="7715250" y="4292600"/>
          <p14:tracePt t="10197" x="7696200" y="4324350"/>
          <p14:tracePt t="10216" x="7677150" y="4343400"/>
          <p14:tracePt t="10233" x="7664450" y="4349750"/>
          <p14:tracePt t="10269" x="7658100" y="4349750"/>
          <p14:tracePt t="10282" x="7613650" y="4330700"/>
          <p14:tracePt t="10297" x="7524750" y="4267200"/>
          <p14:tracePt t="10314" x="7442200" y="4191000"/>
          <p14:tracePt t="10329" x="7404100" y="4152900"/>
          <p14:tracePt t="10347" x="7359650" y="4089400"/>
          <p14:tracePt t="10363" x="7340600" y="4032250"/>
          <p14:tracePt t="10379" x="7315200" y="3911600"/>
          <p14:tracePt t="10396" x="7315200" y="3752850"/>
          <p14:tracePt t="10413" x="7315200" y="3600450"/>
          <p14:tracePt t="10428" x="7334250" y="3517900"/>
          <p14:tracePt t="10446" x="7366000" y="3467100"/>
          <p14:tracePt t="10463" x="7404100" y="3422650"/>
          <p14:tracePt t="10479" x="7448550" y="3365500"/>
          <p14:tracePt t="10495" x="7499350" y="3282950"/>
          <p14:tracePt t="10512" x="7556500" y="3225800"/>
          <p14:tracePt t="10529" x="7588250" y="3213100"/>
          <p14:tracePt t="10533" x="7607300" y="3200400"/>
          <p14:tracePt t="10546" x="7639050" y="3181350"/>
          <p14:tracePt t="10564" x="7670800" y="3168650"/>
          <p14:tracePt t="10579" x="7696200" y="3168650"/>
          <p14:tracePt t="10596" x="7734300" y="3168650"/>
          <p14:tracePt t="10615" x="7791450" y="3175000"/>
          <p14:tracePt t="10631" x="7848600" y="3200400"/>
          <p14:tracePt t="10646" x="7893050" y="3244850"/>
          <p14:tracePt t="10661" x="7943850" y="3289300"/>
          <p14:tracePt t="10680" x="7994650" y="3384550"/>
          <p14:tracePt t="10694" x="8013700" y="3498850"/>
          <p14:tracePt t="10713" x="8013700" y="3594100"/>
          <p14:tracePt t="10728" x="8013700" y="3689350"/>
          <p14:tracePt t="10744" x="8013700" y="3784600"/>
          <p14:tracePt t="10763" x="8013700" y="3867150"/>
          <p14:tracePt t="10779" x="8001000" y="3937000"/>
          <p14:tracePt t="10796" x="7988300" y="4013200"/>
          <p14:tracePt t="10815" x="7943850" y="4102100"/>
          <p14:tracePt t="10830" x="7912100" y="4171950"/>
          <p14:tracePt t="10847" x="7874000" y="4222750"/>
          <p14:tracePt t="10864" x="7842250" y="4260850"/>
          <p14:tracePt t="10878" x="7835900" y="4273550"/>
          <p14:tracePt t="10896" x="7816850" y="4292600"/>
          <p14:tracePt t="10911" x="7804150" y="4305300"/>
          <p14:tracePt t="10931" x="7791450" y="4318000"/>
          <p14:tracePt t="10946" x="7785100" y="4324350"/>
          <p14:tracePt t="10965" x="7772400" y="4330700"/>
          <p14:tracePt t="10981" x="7753350" y="4330700"/>
          <p14:tracePt t="10997" x="7658100" y="4292600"/>
          <p14:tracePt t="11014" x="7480300" y="4178300"/>
          <p14:tracePt t="11029" x="7296150" y="4051300"/>
          <p14:tracePt t="11046" x="7156450" y="3943350"/>
          <p14:tracePt t="11056" x="7080250" y="3873500"/>
          <p14:tracePt t="11064" x="7054850" y="3829050"/>
          <p14:tracePt t="11079" x="7042150" y="3740150"/>
          <p14:tracePt t="11096" x="7035800" y="3562350"/>
          <p14:tracePt t="11115" x="7112000" y="3327400"/>
          <p14:tracePt t="11132" x="7188200" y="3219450"/>
          <p14:tracePt t="11148" x="7245350" y="3136900"/>
          <p14:tracePt t="11165" x="7296150" y="3079750"/>
          <p14:tracePt t="11183" x="7353300" y="3035300"/>
          <p14:tracePt t="11198" x="7378700" y="3022600"/>
          <p14:tracePt t="11214" x="7423150" y="2990850"/>
          <p14:tracePt t="11229" x="7461250" y="2984500"/>
          <p14:tracePt t="11245" x="7505700" y="2971800"/>
          <p14:tracePt t="11265" x="7575550" y="2971800"/>
          <p14:tracePt t="11282" x="7620000" y="2971800"/>
          <p14:tracePt t="11297" x="7664450" y="2971800"/>
          <p14:tracePt t="11316" x="7702550" y="3003550"/>
          <p14:tracePt t="11329" x="7753350" y="3060700"/>
          <p14:tracePt t="11346" x="7810500" y="3130550"/>
          <p14:tracePt t="11362" x="7854950" y="3200400"/>
          <p14:tracePt t="11381" x="7886700" y="3276600"/>
          <p14:tracePt t="11395" x="7886700" y="3352800"/>
          <p14:tracePt t="11411" x="7886700" y="3460750"/>
          <p14:tracePt t="11429" x="7861300" y="3619500"/>
          <p14:tracePt t="11444" x="7816850" y="3790950"/>
          <p14:tracePt t="11460" x="7778750" y="3962400"/>
          <p14:tracePt t="11478" x="7747000" y="4057650"/>
          <p14:tracePt t="11494" x="7734300" y="4076700"/>
          <p14:tracePt t="11512" x="7715250" y="4095750"/>
          <p14:tracePt t="11545" x="7702550" y="4108450"/>
          <p14:tracePt t="11565" x="7683500" y="4140200"/>
          <p14:tracePt t="11578" x="7664450" y="4152900"/>
          <p14:tracePt t="11597" x="7632700" y="4152900"/>
          <p14:tracePt t="11615" x="7594600" y="4152900"/>
          <p14:tracePt t="11632" x="7550150" y="4133850"/>
          <p14:tracePt t="11647" x="7524750" y="4114800"/>
          <p14:tracePt t="11665" x="7486650" y="4083050"/>
          <p14:tracePt t="11679" x="7473950" y="4057650"/>
          <p14:tracePt t="11695" x="7461250" y="4000500"/>
          <p14:tracePt t="11711" x="7442200" y="3886200"/>
          <p14:tracePt t="11728" x="7442200" y="3663950"/>
          <p14:tracePt t="11744" x="7473950" y="3460750"/>
          <p14:tracePt t="11761" x="7512050" y="3276600"/>
          <p14:tracePt t="11778" x="7531100" y="3200400"/>
          <p14:tracePt t="11795" x="7550150" y="3175000"/>
          <p14:tracePt t="11812" x="7556500" y="3155950"/>
          <p14:tracePt t="11831" x="7581900" y="3130550"/>
          <p14:tracePt t="11847" x="7607300" y="3117850"/>
          <p14:tracePt t="11865" x="7626350" y="3111500"/>
          <p14:tracePt t="11882" x="7651750" y="3105150"/>
          <p14:tracePt t="11897" x="7670800" y="3092450"/>
          <p14:tracePt t="11958" x="7677150" y="3092450"/>
          <p14:tracePt t="12041" x="7696200" y="3092450"/>
          <p14:tracePt t="12050" x="7708900" y="3092450"/>
          <p14:tracePt t="12065" x="7753350" y="3124200"/>
          <p14:tracePt t="12081" x="7797800" y="3155950"/>
          <p14:tracePt t="12096" x="7867650" y="3187700"/>
          <p14:tracePt t="12113" x="7931150" y="3225800"/>
          <p14:tracePt t="12128" x="7994650" y="3270250"/>
          <p14:tracePt t="12144" x="8051800" y="3321050"/>
          <p14:tracePt t="12162" x="8096250" y="3397250"/>
          <p14:tracePt t="12178" x="8108950" y="3492500"/>
          <p14:tracePt t="12195" x="8108950" y="3606800"/>
          <p14:tracePt t="12210" x="8108950" y="3683000"/>
          <p14:tracePt t="12227" x="8083550" y="3740150"/>
          <p14:tracePt t="12245" x="8058150" y="3784600"/>
          <p14:tracePt t="12261" x="8032750" y="3810000"/>
          <p14:tracePt t="12278" x="8007350" y="3848100"/>
          <p14:tracePt t="12294" x="7988300" y="3873500"/>
          <p14:tracePt t="12315" x="7950200" y="3917950"/>
          <p14:tracePt t="12329" x="7931150" y="3930650"/>
          <p14:tracePt t="12346" x="7899400" y="3949700"/>
          <p14:tracePt t="12362" x="7874000" y="3975100"/>
          <p14:tracePt t="12380" x="7835900" y="4000500"/>
          <p14:tracePt t="12396" x="7816850" y="4013200"/>
          <p14:tracePt t="12411" x="7810500" y="4019550"/>
          <p14:tracePt t="12430" x="7778750" y="4038600"/>
          <p14:tracePt t="12445" x="7766050" y="4044950"/>
          <p14:tracePt t="12460" x="7747000" y="4051300"/>
          <p14:tracePt t="12480" x="7715250" y="4057650"/>
          <p14:tracePt t="12495" x="7702550" y="4064000"/>
          <p14:tracePt t="12512" x="7683500" y="4064000"/>
          <p14:tracePt t="12528" x="7677150" y="4064000"/>
          <p14:tracePt t="12537" x="7664450" y="4064000"/>
          <p14:tracePt t="12551" x="7651750" y="4064000"/>
          <p14:tracePt t="12563" x="7632700" y="4057650"/>
          <p14:tracePt t="12579" x="7600950" y="4013200"/>
          <p14:tracePt t="12595" x="7518400" y="3873500"/>
          <p14:tracePt t="12611" x="7423150" y="3695700"/>
          <p14:tracePt t="12628" x="7372350" y="3543300"/>
          <p14:tracePt t="12645" x="7353300" y="3479800"/>
          <p14:tracePt t="12660" x="7353300" y="3435350"/>
          <p14:tracePt t="12677" x="7353300" y="3340100"/>
          <p14:tracePt t="12693" x="7391400" y="3244850"/>
          <p14:tracePt t="12711" x="7473950" y="3136900"/>
          <p14:tracePt t="12728" x="7569200" y="3016250"/>
          <p14:tracePt t="12746" x="7626350" y="2971800"/>
          <p14:tracePt t="12764" x="7696200" y="2927350"/>
          <p14:tracePt t="12778" x="7727950" y="2927350"/>
          <p14:tracePt t="12795" x="7785100" y="2921000"/>
          <p14:tracePt t="12811" x="7829550" y="2927350"/>
          <p14:tracePt t="12828" x="7899400" y="2971800"/>
          <p14:tracePt t="12845" x="7956550" y="3028950"/>
          <p14:tracePt t="12861" x="8013700" y="3124200"/>
          <p14:tracePt t="12877" x="8051800" y="3232150"/>
          <p14:tracePt t="12894" x="8070850" y="3390900"/>
          <p14:tracePt t="12911" x="8070850" y="3543300"/>
          <p14:tracePt t="12926" x="8051800" y="3721100"/>
          <p14:tracePt t="12945" x="7994650" y="3911600"/>
          <p14:tracePt t="12960" x="7943850" y="4051300"/>
          <p14:tracePt t="12981" x="7874000" y="4191000"/>
          <p14:tracePt t="12996" x="7835900" y="4248150"/>
          <p14:tracePt t="13013" x="7804150" y="4305300"/>
          <p14:tracePt t="13028" x="7766050" y="4356100"/>
          <p14:tracePt t="13034" x="7759700" y="4362450"/>
          <p14:tracePt t="13044" x="7753350" y="4375150"/>
          <p14:tracePt t="13078" x="7747000" y="4381500"/>
          <p14:tracePt t="13097" x="7708900" y="4381500"/>
          <p14:tracePt t="13112" x="7581900" y="4305300"/>
          <p14:tracePt t="13128" x="7454900" y="4203700"/>
          <p14:tracePt t="13145" x="7359650" y="4064000"/>
          <p14:tracePt t="13162" x="7302500" y="3886200"/>
          <p14:tracePt t="13179" x="7302500" y="3651250"/>
          <p14:tracePt t="13194" x="7340600" y="3448050"/>
          <p14:tracePt t="13213" x="7416800" y="3359150"/>
          <p14:tracePt t="13228" x="7499350" y="3308350"/>
          <p14:tracePt t="13244" x="7575550" y="3270250"/>
          <p14:tracePt t="13261" x="7658100" y="3244850"/>
          <p14:tracePt t="13278" x="7715250" y="3238500"/>
          <p14:tracePt t="13296" x="7727950" y="3238500"/>
          <p14:tracePt t="13487" x="7734300" y="3238500"/>
          <p14:tracePt t="13505" x="7740650" y="3244850"/>
          <p14:tracePt t="13514" x="7740650" y="3263900"/>
          <p14:tracePt t="13528" x="7740650" y="3282950"/>
          <p14:tracePt t="13537" x="7740650" y="3295650"/>
          <p14:tracePt t="13547" x="7740650" y="3308350"/>
          <p14:tracePt t="13560" x="7740650" y="3327400"/>
          <p14:tracePt t="13593" x="7734300" y="3340100"/>
          <p14:tracePt t="14005" x="7721600" y="3365500"/>
          <p14:tracePt t="14054" x="7708900" y="3390900"/>
          <p14:tracePt t="14064" x="7702550" y="3397250"/>
          <p14:tracePt t="14079" x="7696200" y="3441700"/>
          <p14:tracePt t="14113" x="7620000" y="3587750"/>
          <p14:tracePt t="14126" x="7575550" y="3670300"/>
          <p14:tracePt t="14144" x="7473950" y="3816350"/>
          <p14:tracePt t="14160" x="7435850" y="3879850"/>
          <p14:tracePt t="14177" x="7416800" y="3905250"/>
          <p14:tracePt t="14211" x="7404100" y="3911600"/>
          <p14:tracePt t="14226" x="7391400" y="3924300"/>
          <p14:tracePt t="14243" x="7366000" y="3943350"/>
          <p14:tracePt t="14261" x="7321550" y="3962400"/>
          <p14:tracePt t="14277" x="7277100" y="3968750"/>
          <p14:tracePt t="14294" x="7245350" y="3975100"/>
          <p14:tracePt t="14311" x="7219950" y="3975100"/>
          <p14:tracePt t="14329" x="7188200" y="3975100"/>
          <p14:tracePt t="14345" x="7150100" y="3975100"/>
          <p14:tracePt t="14363" x="7105650" y="3975100"/>
          <p14:tracePt t="14378" x="7054850" y="3975100"/>
          <p14:tracePt t="14394" x="7023100" y="3962400"/>
          <p14:tracePt t="14413" x="7004050" y="3949700"/>
          <p14:tracePt t="14426" x="6965950" y="3943350"/>
          <p14:tracePt t="14443" x="6953250" y="3930650"/>
          <p14:tracePt t="14459" x="6896100" y="3924300"/>
          <p14:tracePt t="14476" x="6851650" y="3898900"/>
          <p14:tracePt t="14494" x="6813550" y="3892550"/>
          <p14:tracePt t="14511" x="6781800" y="3879850"/>
          <p14:tracePt t="14529" x="6762750" y="3867150"/>
          <p14:tracePt t="14538" x="6743700" y="3854450"/>
          <p14:tracePt t="14544" x="6737350" y="3854450"/>
          <p14:tracePt t="14559" x="6724650" y="3848100"/>
          <p14:tracePt t="14576" x="6705600" y="3835400"/>
          <p14:tracePt t="14609" x="6699250" y="3829050"/>
          <p14:tracePt t="14626" x="6686550" y="3816350"/>
          <p14:tracePt t="14643" x="6667500" y="3803650"/>
          <p14:tracePt t="14663" x="6642100" y="3790950"/>
          <p14:tracePt t="14678" x="6629400" y="3778250"/>
          <p14:tracePt t="14694" x="6610350" y="3765550"/>
          <p14:tracePt t="14711" x="6591300" y="3752850"/>
          <p14:tracePt t="14727" x="6572250" y="3740150"/>
          <p14:tracePt t="14743" x="6553200" y="3727450"/>
          <p14:tracePt t="14760" x="6521450" y="3708400"/>
          <p14:tracePt t="14776" x="6483350" y="3695700"/>
          <p14:tracePt t="14794" x="6413500" y="3676650"/>
          <p14:tracePt t="14814" x="6299200" y="3644900"/>
          <p14:tracePt t="14829" x="6203950" y="3619500"/>
          <p14:tracePt t="14846" x="6134100" y="3600450"/>
          <p14:tracePt t="14865" x="6070600" y="3581400"/>
          <p14:tracePt t="14878" x="6032500" y="3575050"/>
          <p14:tracePt t="14895" x="6007100" y="3549650"/>
          <p14:tracePt t="14912" x="5975350" y="3536950"/>
          <p14:tracePt t="14930" x="5943600" y="3505200"/>
          <p14:tracePt t="14946" x="5918200" y="3486150"/>
          <p14:tracePt t="14964" x="5899150" y="3454400"/>
          <p14:tracePt t="14980" x="5854700" y="3416300"/>
          <p14:tracePt t="14995" x="5835650" y="3390900"/>
          <p14:tracePt t="15011" x="5803900" y="3340100"/>
          <p14:tracePt t="15028" x="5772150" y="3289300"/>
          <p14:tracePt t="15038" x="5753100" y="3263900"/>
          <p14:tracePt t="15042" x="5746750" y="3251200"/>
          <p14:tracePt t="15062" x="5708650" y="3200400"/>
          <p14:tracePt t="15078" x="5695950" y="3181350"/>
          <p14:tracePt t="15095" x="5689600" y="3168650"/>
          <p14:tracePt t="15112" x="5676900" y="3155950"/>
          <p14:tracePt t="15336" x="5683250" y="3155950"/>
          <p14:tracePt t="15347" x="5689600" y="3155950"/>
          <p14:tracePt t="15362" x="5708650" y="3162300"/>
          <p14:tracePt t="15374" x="5772150" y="3194050"/>
          <p14:tracePt t="15387" x="5835650" y="3232150"/>
          <p14:tracePt t="15395" x="5911850" y="3270250"/>
          <p14:tracePt t="15409" x="6038850" y="3314700"/>
          <p14:tracePt t="15443" x="6426200" y="3429000"/>
          <p14:tracePt t="15477" x="6692900" y="3498850"/>
          <p14:tracePt t="15509" x="6889750" y="3613150"/>
          <p14:tracePt t="15525" x="7042150" y="3714750"/>
          <p14:tracePt t="15529" x="7080250" y="3733800"/>
          <p14:tracePt t="15542" x="7213600" y="3803650"/>
          <p14:tracePt t="15560" x="7442200" y="3873500"/>
          <p14:tracePt t="15576" x="7639050" y="3930650"/>
          <p14:tracePt t="15593" x="7886700" y="4025900"/>
          <p14:tracePt t="15609" x="8064500" y="4095750"/>
          <p14:tracePt t="15625" x="8159750" y="4127500"/>
          <p14:tracePt t="15645" x="8274050" y="4184650"/>
          <p14:tracePt t="15662" x="8388350" y="4241800"/>
          <p14:tracePt t="15677" x="8496300" y="4260850"/>
          <p14:tracePt t="15693" x="8591550" y="4292600"/>
          <p14:tracePt t="15711" x="8661400" y="4305300"/>
          <p14:tracePt t="15727" x="8667750" y="4305300"/>
          <p14:tracePt t="15869" x="8636000" y="4305300"/>
          <p14:tracePt t="15874" x="8553450" y="4305300"/>
          <p14:tracePt t="15882" x="8426450" y="4279900"/>
          <p14:tracePt t="15894" x="8191500" y="4222750"/>
          <p14:tracePt t="15909" x="7778750" y="4114800"/>
          <p14:tracePt t="15929" x="7232650" y="3981450"/>
          <p14:tracePt t="15945" x="6858000" y="3911600"/>
          <p14:tracePt t="15962" x="6508750" y="3822700"/>
          <p14:tracePt t="15977" x="6172200" y="3721100"/>
          <p14:tracePt t="15995" x="5867400" y="3632200"/>
          <p14:tracePt t="16012" x="5518150" y="3448050"/>
          <p14:tracePt t="16026" x="5365750" y="3352800"/>
          <p14:tracePt t="16036" x="5245100" y="3282950"/>
          <p14:tracePt t="16043" x="5232400" y="3270250"/>
          <p14:tracePt t="16058" x="5181600" y="3232150"/>
          <p14:tracePt t="16075" x="5137150" y="3206750"/>
          <p14:tracePt t="16096" x="5092700" y="3175000"/>
          <p14:tracePt t="16115" x="5048250" y="3143250"/>
          <p14:tracePt t="16128" x="5048250" y="3136900"/>
          <p14:tracePt t="16168" x="5048250" y="3130550"/>
          <p14:tracePt t="16181" x="5099050" y="3130550"/>
          <p14:tracePt t="16193" x="5270500" y="3130550"/>
          <p14:tracePt t="16208" x="5638800" y="3225800"/>
          <p14:tracePt t="16217" x="5848350" y="3295650"/>
          <p14:tracePt t="16229" x="6267450" y="3416300"/>
          <p14:tracePt t="16246" x="6686550" y="3530600"/>
          <p14:tracePt t="16258" x="7004050" y="3619500"/>
          <p14:tracePt t="16278" x="7448550" y="3752850"/>
          <p14:tracePt t="16296" x="7658100" y="3829050"/>
          <p14:tracePt t="16313" x="7689850" y="3835400"/>
          <p14:tracePt t="16328" x="7689850" y="3841750"/>
          <p14:tracePt t="17054" x="7689850" y="3854450"/>
          <p14:tracePt t="17086" x="7689850" y="3860800"/>
          <p14:tracePt t="17096" x="7689850" y="3867150"/>
          <p14:tracePt t="17117" x="7677150" y="3873500"/>
          <p14:tracePt t="17143" x="7677150" y="3879850"/>
          <p14:tracePt t="17176" x="7664450" y="3898900"/>
          <p14:tracePt t="17211" x="7645400" y="3930650"/>
          <p14:tracePt t="17243" x="7620000" y="3956050"/>
          <p14:tracePt t="17259" x="7607300" y="3962400"/>
          <p14:tracePt t="17276" x="7607300" y="3968750"/>
          <p14:tracePt t="17292" x="7594600" y="3981450"/>
          <p14:tracePt t="17309" x="7588250" y="3981450"/>
          <p14:tracePt t="17325" x="7588250" y="3987800"/>
          <p14:tracePt t="17477" x="7575550" y="4000500"/>
          <p14:tracePt t="17491" x="7562850" y="4006850"/>
          <p14:tracePt t="17514" x="7556500" y="4019550"/>
          <p14:tracePt t="17567" x="7543800" y="4025900"/>
          <p14:tracePt t="17603" x="7537450" y="4032250"/>
          <p14:tracePt t="17636" x="7524750" y="4032250"/>
          <p14:tracePt t="17649" x="7524750" y="4038600"/>
          <p14:tracePt t="17679" x="7518400" y="4038600"/>
          <p14:tracePt t="17689" x="7512050" y="4038600"/>
          <p14:tracePt t="17701" x="7512050" y="4044950"/>
          <p14:tracePt t="17735" x="7499350" y="4057650"/>
          <p14:tracePt t="17755" x="7493000" y="4057650"/>
          <p14:tracePt t="17767" x="7480300" y="4064000"/>
          <p14:tracePt t="17803" x="7473950" y="4070350"/>
          <p14:tracePt t="20143" x="7467600" y="4083050"/>
          <p14:tracePt t="20144" x="7461250" y="4095750"/>
          <p14:tracePt t="20157" x="7448550" y="4095750"/>
          <p14:tracePt t="20174" x="7423150" y="4095750"/>
          <p14:tracePt t="20208" x="7391400" y="4108450"/>
          <p14:tracePt t="20240" x="7378700" y="4108450"/>
          <p14:tracePt t="21070" x="7366000" y="4108450"/>
          <p14:tracePt t="21073" x="7359650" y="4108450"/>
          <p14:tracePt t="21090" x="7334250" y="4121150"/>
          <p14:tracePt t="21106" x="7315200" y="4121150"/>
          <p14:tracePt t="21123" x="7296150" y="4127500"/>
          <p14:tracePt t="21156" x="7277100" y="4127500"/>
          <p14:tracePt t="24276" x="7264400" y="4127500"/>
          <p14:tracePt t="24400" x="7251700" y="4127500"/>
          <p14:tracePt t="24403" x="7239000" y="4127500"/>
          <p14:tracePt t="24408" x="7226300" y="4133850"/>
          <p14:tracePt t="24439" x="7143750" y="4152900"/>
          <p14:tracePt t="24473" x="7105650" y="4159250"/>
          <p14:tracePt t="24506" x="7105650" y="4165600"/>
          <p14:tracePt t="26111" x="7099300" y="4165600"/>
          <p14:tracePt t="26132" x="7086600" y="4165600"/>
          <p14:tracePt t="26142" x="7080250" y="4165600"/>
          <p14:tracePt t="26507" x="7054850" y="4178300"/>
          <p14:tracePt t="26524" x="7048500" y="4178300"/>
          <p14:tracePt t="26528" x="7035800" y="4178300"/>
          <p14:tracePt t="26541" x="7029450" y="4184650"/>
          <p14:tracePt t="26553" x="7029450" y="4191000"/>
          <p14:tracePt t="26575" x="7016750" y="419100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820472" y="6093296"/>
            <a:ext cx="456828" cy="476250"/>
          </a:xfrm>
        </p:spPr>
        <p:txBody>
          <a:bodyPr/>
          <a:lstStyle/>
          <a:p>
            <a:fld id="{71595C01-E43F-4FE7-9054-C9F0A0A01B70}" type="slidenum">
              <a:rPr lang="zh-TW" altLang="en-US" smtClean="0"/>
              <a:t>2</a:t>
            </a:fld>
            <a:endParaRPr lang="zh-TW" alt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608" y="3789040"/>
            <a:ext cx="3530924" cy="2622303"/>
          </a:xfrm>
          <a:prstGeom prst="rect">
            <a:avLst/>
          </a:prstGeom>
          <a:ln w="25400">
            <a:solidFill>
              <a:schemeClr val="tx1"/>
            </a:solidFill>
          </a:ln>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608" y="836712"/>
            <a:ext cx="3530924" cy="2822935"/>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0032" y="2761105"/>
            <a:ext cx="3995738" cy="3662363"/>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7" name="Curved Down Arrow 6"/>
          <p:cNvSpPr/>
          <p:nvPr/>
        </p:nvSpPr>
        <p:spPr bwMode="auto">
          <a:xfrm rot="10067758">
            <a:off x="2870062" y="4048481"/>
            <a:ext cx="5025813" cy="1114334"/>
          </a:xfrm>
          <a:prstGeom prst="curvedDownArrow">
            <a:avLst/>
          </a:prstGeom>
          <a:solidFill>
            <a:srgbClr val="FFFF00"/>
          </a:solidFill>
          <a:ln w="38100">
            <a:solidFill>
              <a:schemeClr val="accent2">
                <a:lumMod val="50000"/>
              </a:schemeClr>
            </a:solidFill>
            <a:miter lim="800000"/>
            <a:headEnd/>
            <a:tailEnd/>
          </a:ln>
          <a:effectLst>
            <a:outerShdw blurRad="50800" dist="38100" dir="13500000" algn="br" rotWithShape="0">
              <a:prstClr val="black">
                <a:alpha val="40000"/>
              </a:prstClr>
            </a:outerShdw>
          </a:effectLst>
        </p:spPr>
        <p:txBody>
          <a:bodyPr wrap="square" rtlCol="0" anchor="ctr">
            <a:spAutoFit/>
          </a:bodyPr>
          <a:lstStyle/>
          <a:p>
            <a:pPr algn="ctr" eaLnBrk="1" hangingPunct="1">
              <a:spcBef>
                <a:spcPct val="0"/>
              </a:spcBef>
              <a:buFontTx/>
              <a:buNone/>
            </a:pPr>
            <a:endParaRPr lang="zh-TW" altLang="en-US" sz="2000" dirty="0">
              <a:solidFill>
                <a:srgbClr val="3232FF"/>
              </a:solidFill>
            </a:endParaRPr>
          </a:p>
        </p:txBody>
      </p:sp>
      <p:sp>
        <p:nvSpPr>
          <p:cNvPr id="13" name="文字方塊 15"/>
          <p:cNvSpPr txBox="1"/>
          <p:nvPr/>
        </p:nvSpPr>
        <p:spPr>
          <a:xfrm>
            <a:off x="1902348" y="5775465"/>
            <a:ext cx="2093588" cy="400110"/>
          </a:xfrm>
          <a:prstGeom prst="rect">
            <a:avLst/>
          </a:prstGeom>
          <a:solidFill>
            <a:srgbClr val="FFFF00"/>
          </a:solidFill>
          <a:ln w="57150">
            <a:solidFill>
              <a:srgbClr val="FF0000"/>
            </a:solidFill>
          </a:ln>
        </p:spPr>
        <p:txBody>
          <a:bodyPr wrap="square" rtlCol="0">
            <a:spAutoFit/>
          </a:bodyPr>
          <a:lstStyle/>
          <a:p>
            <a:pPr algn="ctr"/>
            <a:r>
              <a:rPr lang="en-IN" altLang="zh-TW" sz="2000" dirty="0">
                <a:solidFill>
                  <a:srgbClr val="FF0000"/>
                </a:solidFill>
                <a:latin typeface="Arial" pitchFamily="34" charset="0"/>
              </a:rPr>
              <a:t>NCU Taiwan</a:t>
            </a:r>
            <a:endParaRPr lang="zh-TW" altLang="en-US" sz="2000" dirty="0">
              <a:solidFill>
                <a:srgbClr val="FF0000"/>
              </a:solidFill>
            </a:endParaRPr>
          </a:p>
        </p:txBody>
      </p:sp>
      <p:sp>
        <p:nvSpPr>
          <p:cNvPr id="2" name="Oval 1"/>
          <p:cNvSpPr/>
          <p:nvPr/>
        </p:nvSpPr>
        <p:spPr bwMode="auto">
          <a:xfrm>
            <a:off x="2555776" y="2761105"/>
            <a:ext cx="504056" cy="451871"/>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zh-TW" altLang="en-US" sz="2000" dirty="0">
              <a:solidFill>
                <a:srgbClr val="3232FF"/>
              </a:solidFill>
            </a:endParaRPr>
          </a:p>
        </p:txBody>
      </p:sp>
      <p:sp>
        <p:nvSpPr>
          <p:cNvPr id="14" name="Rectangle 7"/>
          <p:cNvSpPr txBox="1">
            <a:spLocks noChangeArrowheads="1"/>
          </p:cNvSpPr>
          <p:nvPr/>
        </p:nvSpPr>
        <p:spPr>
          <a:xfrm>
            <a:off x="3923928" y="1124744"/>
            <a:ext cx="6172200" cy="490539"/>
          </a:xfrm>
          <a:prstGeom prst="rect">
            <a:avLst/>
          </a:prstGeom>
        </p:spPr>
        <p:txBody>
          <a:bodyPr>
            <a:noAutofit/>
          </a:bodyPr>
          <a:lstStyle>
            <a:lvl1pPr algn="ctr" rtl="0" eaLnBrk="1" fontAlgn="base" hangingPunct="1">
              <a:spcBef>
                <a:spcPct val="0"/>
              </a:spcBef>
              <a:spcAft>
                <a:spcPct val="0"/>
              </a:spcAft>
              <a:defRPr kumimoji="1" sz="3600" b="1">
                <a:solidFill>
                  <a:srgbClr val="FF3300"/>
                </a:solidFill>
                <a:latin typeface="+mj-lt"/>
                <a:ea typeface="+mj-ea"/>
                <a:cs typeface="+mj-cs"/>
              </a:defRPr>
            </a:lvl1pPr>
            <a:lvl2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5pPr>
            <a:lvl6pPr marL="34288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6pPr>
            <a:lvl7pPr marL="685766"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7pPr>
            <a:lvl8pPr marL="1028649"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8pPr>
            <a:lvl9pPr marL="137153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9pPr>
          </a:lstStyle>
          <a:p>
            <a:r>
              <a:rPr lang="en-US" altLang="zh-TW" sz="4200" dirty="0">
                <a:solidFill>
                  <a:srgbClr val="FF0000"/>
                </a:solidFill>
                <a:latin typeface="Times New Roman" panose="02020603050405020304" pitchFamily="18" charset="0"/>
                <a:cs typeface="Times New Roman" panose="02020603050405020304" pitchFamily="18" charset="0"/>
              </a:rPr>
              <a:t>Where we </a:t>
            </a:r>
          </a:p>
          <a:p>
            <a:r>
              <a:rPr lang="en-US" altLang="zh-TW" sz="4200" dirty="0">
                <a:solidFill>
                  <a:srgbClr val="FF0000"/>
                </a:solidFill>
                <a:latin typeface="Times New Roman" panose="02020603050405020304" pitchFamily="18" charset="0"/>
                <a:cs typeface="Times New Roman" panose="02020603050405020304" pitchFamily="18" charset="0"/>
              </a:rPr>
              <a:t>come from?</a:t>
            </a:r>
          </a:p>
        </p:txBody>
      </p:sp>
      <p:cxnSp>
        <p:nvCxnSpPr>
          <p:cNvPr id="15" name="Straight Arrow Connector 14"/>
          <p:cNvCxnSpPr>
            <a:stCxn id="2" idx="7"/>
          </p:cNvCxnSpPr>
          <p:nvPr/>
        </p:nvCxnSpPr>
        <p:spPr bwMode="auto">
          <a:xfrm>
            <a:off x="2986015" y="2827280"/>
            <a:ext cx="4970853" cy="25656"/>
          </a:xfrm>
          <a:prstGeom prst="straightConnector1">
            <a:avLst/>
          </a:prstGeom>
          <a:noFill/>
          <a:ln w="5080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p:nvPr/>
        </p:nvCxnSpPr>
        <p:spPr bwMode="auto">
          <a:xfrm>
            <a:off x="2809070" y="3200148"/>
            <a:ext cx="2662371" cy="2775372"/>
          </a:xfrm>
          <a:prstGeom prst="straightConnector1">
            <a:avLst/>
          </a:prstGeom>
          <a:noFill/>
          <a:ln w="5080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 name="音訊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284383600"/>
      </p:ext>
    </p:extLst>
  </p:cSld>
  <p:clrMapOvr>
    <a:masterClrMapping/>
  </p:clrMapOvr>
  <mc:AlternateContent xmlns:mc="http://schemas.openxmlformats.org/markup-compatibility/2006">
    <mc:Choice xmlns:p14="http://schemas.microsoft.com/office/powerpoint/2010/main" Requires="p14">
      <p:transition spd="slow" p14:dur="2000" advTm="10156">
        <p:cut/>
      </p:transition>
    </mc:Choice>
    <mc:Fallback>
      <p:transition spd="slow" advTm="10156">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bldLst>
      <p:bldP spid="13" grpId="0" animBg="1"/>
    </p:bldLst>
  </p:timing>
  <p:extLst mod="1"/>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矩形 146"/>
          <p:cNvSpPr/>
          <p:nvPr/>
        </p:nvSpPr>
        <p:spPr>
          <a:xfrm>
            <a:off x="544439" y="5327676"/>
            <a:ext cx="3655263" cy="283698"/>
          </a:xfrm>
          <a:prstGeom prst="rect">
            <a:avLst/>
          </a:prstGeom>
          <a:solidFill>
            <a:srgbClr val="FF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9" name="矩形 148"/>
          <p:cNvSpPr/>
          <p:nvPr/>
        </p:nvSpPr>
        <p:spPr>
          <a:xfrm>
            <a:off x="544438" y="5047449"/>
            <a:ext cx="3655263" cy="283698"/>
          </a:xfrm>
          <a:prstGeom prst="rect">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矩形 152"/>
          <p:cNvSpPr/>
          <p:nvPr/>
        </p:nvSpPr>
        <p:spPr>
          <a:xfrm>
            <a:off x="546743" y="4762884"/>
            <a:ext cx="3655263" cy="283698"/>
          </a:xfrm>
          <a:prstGeom prst="rect">
            <a:avLst/>
          </a:prstGeom>
          <a:solidFill>
            <a:srgbClr val="FF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4" name="矩形 153"/>
          <p:cNvSpPr/>
          <p:nvPr/>
        </p:nvSpPr>
        <p:spPr>
          <a:xfrm>
            <a:off x="546741" y="4201667"/>
            <a:ext cx="3655263" cy="283698"/>
          </a:xfrm>
          <a:prstGeom prst="rect">
            <a:avLst/>
          </a:prstGeom>
          <a:solidFill>
            <a:srgbClr val="FF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5" name="矩形 154"/>
          <p:cNvSpPr/>
          <p:nvPr/>
        </p:nvSpPr>
        <p:spPr>
          <a:xfrm>
            <a:off x="546742" y="4482657"/>
            <a:ext cx="3655263" cy="283698"/>
          </a:xfrm>
          <a:prstGeom prst="rect">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7" name="矩形 156"/>
          <p:cNvSpPr/>
          <p:nvPr/>
        </p:nvSpPr>
        <p:spPr>
          <a:xfrm>
            <a:off x="546740" y="3641465"/>
            <a:ext cx="3655263" cy="283698"/>
          </a:xfrm>
          <a:prstGeom prst="rect">
            <a:avLst/>
          </a:prstGeom>
          <a:solidFill>
            <a:srgbClr val="FF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8" name="矩形 157"/>
          <p:cNvSpPr/>
          <p:nvPr/>
        </p:nvSpPr>
        <p:spPr>
          <a:xfrm>
            <a:off x="546741" y="3922455"/>
            <a:ext cx="3655263" cy="283698"/>
          </a:xfrm>
          <a:prstGeom prst="rect">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9" name="矩形 158"/>
          <p:cNvSpPr/>
          <p:nvPr/>
        </p:nvSpPr>
        <p:spPr>
          <a:xfrm>
            <a:off x="542142" y="3076725"/>
            <a:ext cx="3655263" cy="283698"/>
          </a:xfrm>
          <a:prstGeom prst="rect">
            <a:avLst/>
          </a:prstGeom>
          <a:solidFill>
            <a:srgbClr val="FF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0" name="矩形 159"/>
          <p:cNvSpPr/>
          <p:nvPr/>
        </p:nvSpPr>
        <p:spPr>
          <a:xfrm>
            <a:off x="542143" y="3357715"/>
            <a:ext cx="3655263" cy="283698"/>
          </a:xfrm>
          <a:prstGeom prst="rect">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1" name="矩形 160"/>
          <p:cNvSpPr/>
          <p:nvPr/>
        </p:nvSpPr>
        <p:spPr>
          <a:xfrm>
            <a:off x="542141" y="2516523"/>
            <a:ext cx="3655263" cy="283698"/>
          </a:xfrm>
          <a:prstGeom prst="rect">
            <a:avLst/>
          </a:prstGeom>
          <a:solidFill>
            <a:srgbClr val="FF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2" name="矩形 161"/>
          <p:cNvSpPr/>
          <p:nvPr/>
        </p:nvSpPr>
        <p:spPr>
          <a:xfrm>
            <a:off x="542142" y="2797513"/>
            <a:ext cx="3655263" cy="283698"/>
          </a:xfrm>
          <a:prstGeom prst="rect">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4" name="矩形 163"/>
          <p:cNvSpPr/>
          <p:nvPr/>
        </p:nvSpPr>
        <p:spPr>
          <a:xfrm>
            <a:off x="548810" y="2232292"/>
            <a:ext cx="3655263" cy="283698"/>
          </a:xfrm>
          <a:prstGeom prst="rect">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標題 1"/>
          <p:cNvSpPr txBox="1">
            <a:spLocks/>
          </p:cNvSpPr>
          <p:nvPr/>
        </p:nvSpPr>
        <p:spPr bwMode="auto">
          <a:xfrm>
            <a:off x="539552" y="4048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Epi structure</a:t>
            </a:r>
          </a:p>
        </p:txBody>
      </p:sp>
      <p:sp>
        <p:nvSpPr>
          <p:cNvPr id="4" name="投影片編號版面配置區 3"/>
          <p:cNvSpPr>
            <a:spLocks noGrp="1"/>
          </p:cNvSpPr>
          <p:nvPr>
            <p:ph type="sldNum" sz="quarter" idx="12"/>
          </p:nvPr>
        </p:nvSpPr>
        <p:spPr>
          <a:xfrm>
            <a:off x="6553200" y="6165304"/>
            <a:ext cx="2133600" cy="476250"/>
          </a:xfrm>
        </p:spPr>
        <p:txBody>
          <a:bodyPr/>
          <a:lstStyle/>
          <a:p>
            <a:fld id="{73DA0BB7-265A-403C-9275-D587AB510EDC}" type="slidenum">
              <a:rPr lang="zh-TW" altLang="en-US" smtClean="0"/>
              <a:t>20</a:t>
            </a:fld>
            <a:endParaRPr lang="zh-TW" altLang="en-US" dirty="0"/>
          </a:p>
        </p:txBody>
      </p:sp>
      <p:sp>
        <p:nvSpPr>
          <p:cNvPr id="113" name="文字方塊 112"/>
          <p:cNvSpPr txBox="1"/>
          <p:nvPr/>
        </p:nvSpPr>
        <p:spPr>
          <a:xfrm>
            <a:off x="595674" y="5286595"/>
            <a:ext cx="1741887" cy="369332"/>
          </a:xfrm>
          <a:prstGeom prst="rect">
            <a:avLst/>
          </a:prstGeom>
          <a:noFill/>
        </p:spPr>
        <p:txBody>
          <a:bodyPr wrap="none" rtlCol="0">
            <a:spAutoFit/>
          </a:bodyPr>
          <a:lstStyle/>
          <a:p>
            <a:r>
              <a:rPr lang="en-US" altLang="zh-TW" b="1" dirty="0" err="1"/>
              <a:t>S.I.InP</a:t>
            </a:r>
            <a:r>
              <a:rPr lang="en-US" altLang="zh-TW" b="1" dirty="0"/>
              <a:t> Substrate</a:t>
            </a:r>
            <a:endParaRPr lang="zh-TW" altLang="en-US" b="1" dirty="0"/>
          </a:p>
        </p:txBody>
      </p:sp>
      <p:sp>
        <p:nvSpPr>
          <p:cNvPr id="114" name="文字方塊 113"/>
          <p:cNvSpPr txBox="1"/>
          <p:nvPr/>
        </p:nvSpPr>
        <p:spPr>
          <a:xfrm>
            <a:off x="595674" y="4979728"/>
            <a:ext cx="1691938" cy="369332"/>
          </a:xfrm>
          <a:prstGeom prst="rect">
            <a:avLst/>
          </a:prstGeom>
          <a:noFill/>
        </p:spPr>
        <p:txBody>
          <a:bodyPr wrap="none" rtlCol="0">
            <a:spAutoFit/>
          </a:bodyPr>
          <a:lstStyle/>
          <a:p>
            <a:r>
              <a:rPr lang="en-US" altLang="zh-TW" b="1" dirty="0"/>
              <a:t>N+ Contact(</a:t>
            </a:r>
            <a:r>
              <a:rPr lang="en-US" altLang="zh-TW" b="1" dirty="0" err="1"/>
              <a:t>InP</a:t>
            </a:r>
            <a:r>
              <a:rPr lang="en-US" altLang="zh-TW" b="1" dirty="0"/>
              <a:t>)</a:t>
            </a:r>
            <a:endParaRPr lang="zh-TW" altLang="en-US" b="1" dirty="0"/>
          </a:p>
        </p:txBody>
      </p:sp>
      <p:sp>
        <p:nvSpPr>
          <p:cNvPr id="115" name="文字方塊 114"/>
          <p:cNvSpPr txBox="1"/>
          <p:nvPr/>
        </p:nvSpPr>
        <p:spPr>
          <a:xfrm>
            <a:off x="603211" y="4738563"/>
            <a:ext cx="2296719" cy="338554"/>
          </a:xfrm>
          <a:prstGeom prst="rect">
            <a:avLst/>
          </a:prstGeom>
          <a:noFill/>
        </p:spPr>
        <p:txBody>
          <a:bodyPr wrap="none" rtlCol="0">
            <a:spAutoFit/>
          </a:bodyPr>
          <a:lstStyle/>
          <a:p>
            <a:r>
              <a:rPr lang="en-US" altLang="zh-TW" sz="1600" b="1" dirty="0"/>
              <a:t>N Contact (In</a:t>
            </a:r>
            <a:r>
              <a:rPr lang="en-US" altLang="zh-TW" b="1" baseline="-25000" dirty="0"/>
              <a:t>0.52</a:t>
            </a:r>
            <a:r>
              <a:rPr lang="en-US" altLang="zh-TW" sz="1600" b="1" dirty="0"/>
              <a:t>Al</a:t>
            </a:r>
            <a:r>
              <a:rPr lang="en-US" altLang="zh-TW" b="1" baseline="-25000" dirty="0"/>
              <a:t>0.48</a:t>
            </a:r>
            <a:r>
              <a:rPr lang="en-US" altLang="zh-TW" sz="1600" b="1" dirty="0"/>
              <a:t>As)</a:t>
            </a:r>
            <a:endParaRPr lang="zh-TW" altLang="en-US" sz="1600" b="1" dirty="0"/>
          </a:p>
        </p:txBody>
      </p:sp>
      <p:sp>
        <p:nvSpPr>
          <p:cNvPr id="116" name="文字方塊 115"/>
          <p:cNvSpPr txBox="1"/>
          <p:nvPr/>
        </p:nvSpPr>
        <p:spPr>
          <a:xfrm>
            <a:off x="615888" y="4451365"/>
            <a:ext cx="2685415" cy="338554"/>
          </a:xfrm>
          <a:prstGeom prst="rect">
            <a:avLst/>
          </a:prstGeom>
          <a:noFill/>
        </p:spPr>
        <p:txBody>
          <a:bodyPr wrap="none" rtlCol="0">
            <a:spAutoFit/>
          </a:bodyPr>
          <a:lstStyle/>
          <a:p>
            <a:r>
              <a:rPr lang="en-US" altLang="zh-TW" sz="1600" b="1" dirty="0" err="1"/>
              <a:t>i</a:t>
            </a:r>
            <a:r>
              <a:rPr lang="en-US" altLang="zh-TW" sz="1600" b="1" dirty="0"/>
              <a:t> Multiplication (In</a:t>
            </a:r>
            <a:r>
              <a:rPr lang="en-US" altLang="zh-TW" sz="1600" b="1" baseline="-25000" dirty="0"/>
              <a:t>0.52</a:t>
            </a:r>
            <a:r>
              <a:rPr lang="en-US" altLang="zh-TW" sz="1600" b="1" dirty="0"/>
              <a:t>Al</a:t>
            </a:r>
            <a:r>
              <a:rPr lang="en-US" altLang="zh-TW" sz="1600" b="1" baseline="-25000" dirty="0"/>
              <a:t>0.48</a:t>
            </a:r>
            <a:r>
              <a:rPr lang="en-US" altLang="zh-TW" sz="1600" b="1" dirty="0"/>
              <a:t>As)</a:t>
            </a:r>
            <a:endParaRPr lang="zh-TW" altLang="en-US" sz="1600" b="1" dirty="0"/>
          </a:p>
        </p:txBody>
      </p:sp>
      <p:sp>
        <p:nvSpPr>
          <p:cNvPr id="117" name="文字方塊 116"/>
          <p:cNvSpPr txBox="1"/>
          <p:nvPr/>
        </p:nvSpPr>
        <p:spPr>
          <a:xfrm>
            <a:off x="605583" y="4168645"/>
            <a:ext cx="2632837" cy="338554"/>
          </a:xfrm>
          <a:prstGeom prst="rect">
            <a:avLst/>
          </a:prstGeom>
          <a:noFill/>
        </p:spPr>
        <p:txBody>
          <a:bodyPr wrap="none" rtlCol="0">
            <a:spAutoFit/>
          </a:bodyPr>
          <a:lstStyle/>
          <a:p>
            <a:r>
              <a:rPr lang="en-US" altLang="zh-TW" sz="1600" b="1" dirty="0"/>
              <a:t>P Field Control (In</a:t>
            </a:r>
            <a:r>
              <a:rPr lang="en-US" altLang="zh-TW" sz="1600" b="1" baseline="-25000" dirty="0"/>
              <a:t>0.52</a:t>
            </a:r>
            <a:r>
              <a:rPr lang="en-US" altLang="zh-TW" sz="1600" b="1" dirty="0"/>
              <a:t>Al</a:t>
            </a:r>
            <a:r>
              <a:rPr lang="en-US" altLang="zh-TW" sz="1600" b="1" baseline="-25000" dirty="0"/>
              <a:t>0.48</a:t>
            </a:r>
            <a:r>
              <a:rPr lang="en-US" altLang="zh-TW" sz="1600" b="1" dirty="0"/>
              <a:t>As)</a:t>
            </a:r>
            <a:endParaRPr lang="zh-TW" altLang="en-US" sz="1600" b="1" dirty="0"/>
          </a:p>
        </p:txBody>
      </p:sp>
      <p:sp>
        <p:nvSpPr>
          <p:cNvPr id="118" name="文字方塊 117"/>
          <p:cNvSpPr txBox="1"/>
          <p:nvPr/>
        </p:nvSpPr>
        <p:spPr>
          <a:xfrm>
            <a:off x="615887" y="3893631"/>
            <a:ext cx="2685415" cy="338554"/>
          </a:xfrm>
          <a:prstGeom prst="rect">
            <a:avLst/>
          </a:prstGeom>
          <a:noFill/>
        </p:spPr>
        <p:txBody>
          <a:bodyPr wrap="none" rtlCol="0">
            <a:spAutoFit/>
          </a:bodyPr>
          <a:lstStyle/>
          <a:p>
            <a:r>
              <a:rPr lang="en-US" altLang="zh-TW" sz="1600" b="1" dirty="0" err="1"/>
              <a:t>i</a:t>
            </a:r>
            <a:r>
              <a:rPr lang="en-US" altLang="zh-TW" sz="1600" b="1" dirty="0"/>
              <a:t> Multiplication (In</a:t>
            </a:r>
            <a:r>
              <a:rPr lang="en-US" altLang="zh-TW" sz="1600" b="1" baseline="-25000" dirty="0"/>
              <a:t>0.52</a:t>
            </a:r>
            <a:r>
              <a:rPr lang="en-US" altLang="zh-TW" sz="1600" b="1" dirty="0"/>
              <a:t>Al</a:t>
            </a:r>
            <a:r>
              <a:rPr lang="en-US" altLang="zh-TW" sz="1600" b="1" baseline="-25000" dirty="0"/>
              <a:t>0.48</a:t>
            </a:r>
            <a:r>
              <a:rPr lang="en-US" altLang="zh-TW" sz="1600" b="1" dirty="0"/>
              <a:t>As)</a:t>
            </a:r>
            <a:endParaRPr lang="zh-TW" altLang="en-US" sz="1600" b="1" dirty="0"/>
          </a:p>
        </p:txBody>
      </p:sp>
      <p:sp>
        <p:nvSpPr>
          <p:cNvPr id="119" name="文字方塊 118"/>
          <p:cNvSpPr txBox="1"/>
          <p:nvPr/>
        </p:nvSpPr>
        <p:spPr>
          <a:xfrm>
            <a:off x="614196" y="3609025"/>
            <a:ext cx="2632837" cy="338554"/>
          </a:xfrm>
          <a:prstGeom prst="rect">
            <a:avLst/>
          </a:prstGeom>
          <a:noFill/>
        </p:spPr>
        <p:txBody>
          <a:bodyPr wrap="none" rtlCol="0">
            <a:spAutoFit/>
          </a:bodyPr>
          <a:lstStyle/>
          <a:p>
            <a:r>
              <a:rPr lang="en-US" altLang="zh-TW" sz="1600" b="1" dirty="0"/>
              <a:t>P Field Control (In</a:t>
            </a:r>
            <a:r>
              <a:rPr lang="en-US" altLang="zh-TW" sz="1600" b="1" baseline="-25000" dirty="0"/>
              <a:t>0.52</a:t>
            </a:r>
            <a:r>
              <a:rPr lang="en-US" altLang="zh-TW" sz="1600" b="1" dirty="0"/>
              <a:t>Al</a:t>
            </a:r>
            <a:r>
              <a:rPr lang="en-US" altLang="zh-TW" sz="1600" b="1" baseline="-25000" dirty="0"/>
              <a:t>0.48</a:t>
            </a:r>
            <a:r>
              <a:rPr lang="en-US" altLang="zh-TW" sz="1600" b="1" dirty="0"/>
              <a:t>As)</a:t>
            </a:r>
            <a:endParaRPr lang="zh-TW" altLang="en-US" sz="1600" b="1" dirty="0"/>
          </a:p>
        </p:txBody>
      </p:sp>
      <p:sp>
        <p:nvSpPr>
          <p:cNvPr id="120" name="文字方塊 119"/>
          <p:cNvSpPr txBox="1"/>
          <p:nvPr/>
        </p:nvSpPr>
        <p:spPr>
          <a:xfrm>
            <a:off x="609599" y="3330287"/>
            <a:ext cx="2349041" cy="338554"/>
          </a:xfrm>
          <a:prstGeom prst="rect">
            <a:avLst/>
          </a:prstGeom>
          <a:noFill/>
        </p:spPr>
        <p:txBody>
          <a:bodyPr wrap="none" rtlCol="0">
            <a:spAutoFit/>
          </a:bodyPr>
          <a:lstStyle/>
          <a:p>
            <a:r>
              <a:rPr lang="en-US" altLang="zh-TW" sz="1600" b="1" dirty="0"/>
              <a:t>i Graded Band (</a:t>
            </a:r>
            <a:r>
              <a:rPr lang="en-US" altLang="zh-TW" sz="1600" b="1" dirty="0" err="1"/>
              <a:t>InAlGaAs</a:t>
            </a:r>
            <a:r>
              <a:rPr lang="en-US" altLang="zh-TW" sz="1600" b="1" dirty="0"/>
              <a:t>)</a:t>
            </a:r>
            <a:endParaRPr lang="zh-TW" altLang="en-US" sz="1600" b="1" dirty="0"/>
          </a:p>
        </p:txBody>
      </p:sp>
      <p:sp>
        <p:nvSpPr>
          <p:cNvPr id="121" name="文字方塊 120"/>
          <p:cNvSpPr txBox="1"/>
          <p:nvPr/>
        </p:nvSpPr>
        <p:spPr>
          <a:xfrm>
            <a:off x="613068" y="3040679"/>
            <a:ext cx="2334870" cy="338554"/>
          </a:xfrm>
          <a:prstGeom prst="rect">
            <a:avLst/>
          </a:prstGeom>
          <a:noFill/>
        </p:spPr>
        <p:txBody>
          <a:bodyPr wrap="none" rtlCol="0">
            <a:spAutoFit/>
          </a:bodyPr>
          <a:lstStyle/>
          <a:p>
            <a:r>
              <a:rPr lang="en-US" altLang="zh-TW" sz="1600" b="1" dirty="0" err="1"/>
              <a:t>i</a:t>
            </a:r>
            <a:r>
              <a:rPr lang="en-US" altLang="zh-TW" sz="1600" b="1" dirty="0"/>
              <a:t> Absorber (In</a:t>
            </a:r>
            <a:r>
              <a:rPr lang="en-US" altLang="zh-TW" sz="1600" b="1" baseline="-25000" dirty="0"/>
              <a:t>0.53</a:t>
            </a:r>
            <a:r>
              <a:rPr lang="en-US" altLang="zh-TW" sz="1600" b="1" dirty="0"/>
              <a:t>Ga</a:t>
            </a:r>
            <a:r>
              <a:rPr lang="en-US" altLang="zh-TW" sz="1600" b="1" baseline="-25000" dirty="0"/>
              <a:t>0.47</a:t>
            </a:r>
            <a:r>
              <a:rPr lang="en-US" altLang="zh-TW" sz="1600" b="1" dirty="0"/>
              <a:t>As)</a:t>
            </a:r>
            <a:endParaRPr lang="zh-TW" altLang="en-US" sz="1600" b="1" dirty="0"/>
          </a:p>
        </p:txBody>
      </p:sp>
      <p:sp>
        <p:nvSpPr>
          <p:cNvPr id="122" name="文字方塊 121"/>
          <p:cNvSpPr txBox="1"/>
          <p:nvPr/>
        </p:nvSpPr>
        <p:spPr>
          <a:xfrm>
            <a:off x="609599" y="2785600"/>
            <a:ext cx="2723310" cy="338554"/>
          </a:xfrm>
          <a:prstGeom prst="rect">
            <a:avLst/>
          </a:prstGeom>
          <a:noFill/>
        </p:spPr>
        <p:txBody>
          <a:bodyPr wrap="none" rtlCol="0">
            <a:spAutoFit/>
          </a:bodyPr>
          <a:lstStyle/>
          <a:p>
            <a:r>
              <a:rPr lang="en-US" altLang="zh-TW" sz="1600" b="1" dirty="0"/>
              <a:t>P Graded Band(</a:t>
            </a:r>
            <a:r>
              <a:rPr lang="en-US" altLang="zh-TW" sz="1600" b="1" dirty="0" err="1"/>
              <a:t>InAlGaAs</a:t>
            </a:r>
            <a:r>
              <a:rPr lang="en-US" altLang="zh-TW" sz="1600" b="1" dirty="0"/>
              <a:t>)</a:t>
            </a:r>
            <a:endParaRPr lang="zh-TW" altLang="en-US" sz="1600" b="1" dirty="0"/>
          </a:p>
        </p:txBody>
      </p:sp>
      <p:sp>
        <p:nvSpPr>
          <p:cNvPr id="123" name="文字方塊 122"/>
          <p:cNvSpPr txBox="1"/>
          <p:nvPr/>
        </p:nvSpPr>
        <p:spPr>
          <a:xfrm>
            <a:off x="609598" y="2490910"/>
            <a:ext cx="2642450" cy="338554"/>
          </a:xfrm>
          <a:prstGeom prst="rect">
            <a:avLst/>
          </a:prstGeom>
          <a:noFill/>
        </p:spPr>
        <p:txBody>
          <a:bodyPr wrap="square" rtlCol="0">
            <a:spAutoFit/>
          </a:bodyPr>
          <a:lstStyle/>
          <a:p>
            <a:r>
              <a:rPr lang="en-US" altLang="zh-TW" sz="1600" b="1" dirty="0"/>
              <a:t>P+ Window (In</a:t>
            </a:r>
            <a:r>
              <a:rPr lang="en-US" altLang="zh-TW" sz="1600" b="1" baseline="-25000" dirty="0"/>
              <a:t>0.53</a:t>
            </a:r>
            <a:r>
              <a:rPr lang="en-US" altLang="zh-TW" sz="1600" b="1" dirty="0"/>
              <a:t>Ga</a:t>
            </a:r>
            <a:r>
              <a:rPr lang="en-US" altLang="zh-TW" sz="1600" b="1" baseline="-25000" dirty="0"/>
              <a:t>0.47</a:t>
            </a:r>
            <a:r>
              <a:rPr lang="en-US" altLang="zh-TW" sz="1600" b="1" dirty="0"/>
              <a:t>As)</a:t>
            </a:r>
            <a:endParaRPr lang="zh-TW" altLang="en-US" sz="1600" b="1" dirty="0"/>
          </a:p>
        </p:txBody>
      </p:sp>
      <p:sp>
        <p:nvSpPr>
          <p:cNvPr id="124" name="文字方塊 123"/>
          <p:cNvSpPr txBox="1"/>
          <p:nvPr/>
        </p:nvSpPr>
        <p:spPr>
          <a:xfrm>
            <a:off x="623204" y="2204864"/>
            <a:ext cx="2704587" cy="338554"/>
          </a:xfrm>
          <a:prstGeom prst="rect">
            <a:avLst/>
          </a:prstGeom>
          <a:noFill/>
        </p:spPr>
        <p:txBody>
          <a:bodyPr wrap="none" rtlCol="0">
            <a:spAutoFit/>
          </a:bodyPr>
          <a:lstStyle/>
          <a:p>
            <a:r>
              <a:rPr lang="en-US" altLang="zh-TW" sz="1600" b="1" dirty="0"/>
              <a:t>P+ Contact (In</a:t>
            </a:r>
            <a:r>
              <a:rPr lang="en-US" altLang="zh-TW" sz="1600" b="1" baseline="-25000" dirty="0"/>
              <a:t>0.53</a:t>
            </a:r>
            <a:r>
              <a:rPr lang="en-US" altLang="zh-TW" sz="1600" b="1" dirty="0"/>
              <a:t>Ga</a:t>
            </a:r>
            <a:r>
              <a:rPr lang="en-US" altLang="zh-TW" sz="1600" b="1" baseline="-25000" dirty="0"/>
              <a:t>0.47</a:t>
            </a:r>
            <a:r>
              <a:rPr lang="en-US" altLang="zh-TW" sz="1600" b="1" dirty="0"/>
              <a:t>As)</a:t>
            </a:r>
            <a:endParaRPr lang="zh-TW" altLang="en-US" sz="1600" b="1" dirty="0"/>
          </a:p>
        </p:txBody>
      </p:sp>
      <p:sp>
        <p:nvSpPr>
          <p:cNvPr id="125" name="文字方塊 124"/>
          <p:cNvSpPr txBox="1"/>
          <p:nvPr/>
        </p:nvSpPr>
        <p:spPr>
          <a:xfrm>
            <a:off x="3294963" y="5006477"/>
            <a:ext cx="878767" cy="338554"/>
          </a:xfrm>
          <a:prstGeom prst="rect">
            <a:avLst/>
          </a:prstGeom>
          <a:noFill/>
        </p:spPr>
        <p:txBody>
          <a:bodyPr wrap="none" rtlCol="0">
            <a:spAutoFit/>
          </a:bodyPr>
          <a:lstStyle/>
          <a:p>
            <a:r>
              <a:rPr lang="en-US" altLang="zh-TW" sz="1600" b="1" dirty="0"/>
              <a:t>1000nm</a:t>
            </a:r>
            <a:endParaRPr lang="zh-TW" altLang="en-US" sz="1600" b="1" dirty="0"/>
          </a:p>
        </p:txBody>
      </p:sp>
      <p:sp>
        <p:nvSpPr>
          <p:cNvPr id="126" name="文字方塊 125"/>
          <p:cNvSpPr txBox="1"/>
          <p:nvPr/>
        </p:nvSpPr>
        <p:spPr>
          <a:xfrm>
            <a:off x="3399159" y="4755918"/>
            <a:ext cx="774571" cy="338554"/>
          </a:xfrm>
          <a:prstGeom prst="rect">
            <a:avLst/>
          </a:prstGeom>
          <a:noFill/>
        </p:spPr>
        <p:txBody>
          <a:bodyPr wrap="none" rtlCol="0">
            <a:spAutoFit/>
          </a:bodyPr>
          <a:lstStyle/>
          <a:p>
            <a:r>
              <a:rPr lang="en-US" altLang="zh-TW" sz="1600" b="1" dirty="0"/>
              <a:t>100nm</a:t>
            </a:r>
            <a:endParaRPr lang="zh-TW" altLang="en-US" sz="1600" b="1" dirty="0"/>
          </a:p>
        </p:txBody>
      </p:sp>
      <p:sp>
        <p:nvSpPr>
          <p:cNvPr id="127" name="文字方塊 126"/>
          <p:cNvSpPr txBox="1"/>
          <p:nvPr/>
        </p:nvSpPr>
        <p:spPr>
          <a:xfrm>
            <a:off x="3434131" y="4461362"/>
            <a:ext cx="774571" cy="338554"/>
          </a:xfrm>
          <a:prstGeom prst="rect">
            <a:avLst/>
          </a:prstGeom>
          <a:noFill/>
        </p:spPr>
        <p:txBody>
          <a:bodyPr wrap="none" rtlCol="0">
            <a:spAutoFit/>
          </a:bodyPr>
          <a:lstStyle/>
          <a:p>
            <a:r>
              <a:rPr lang="en-US" altLang="zh-TW" sz="1600" b="1" dirty="0"/>
              <a:t>300nm</a:t>
            </a:r>
            <a:endParaRPr lang="zh-TW" altLang="en-US" sz="1600" b="1" dirty="0"/>
          </a:p>
        </p:txBody>
      </p:sp>
      <p:sp>
        <p:nvSpPr>
          <p:cNvPr id="128" name="文字方塊 127"/>
          <p:cNvSpPr txBox="1"/>
          <p:nvPr/>
        </p:nvSpPr>
        <p:spPr>
          <a:xfrm>
            <a:off x="3538327" y="4175585"/>
            <a:ext cx="670376" cy="338554"/>
          </a:xfrm>
          <a:prstGeom prst="rect">
            <a:avLst/>
          </a:prstGeom>
          <a:noFill/>
        </p:spPr>
        <p:txBody>
          <a:bodyPr wrap="none" rtlCol="0">
            <a:spAutoFit/>
          </a:bodyPr>
          <a:lstStyle/>
          <a:p>
            <a:r>
              <a:rPr lang="en-US" altLang="zh-TW" sz="1600" b="1" dirty="0"/>
              <a:t>30nm</a:t>
            </a:r>
            <a:endParaRPr lang="zh-TW" altLang="en-US" sz="1600" b="1" dirty="0"/>
          </a:p>
        </p:txBody>
      </p:sp>
      <p:sp>
        <p:nvSpPr>
          <p:cNvPr id="129" name="文字方塊 128"/>
          <p:cNvSpPr txBox="1"/>
          <p:nvPr/>
        </p:nvSpPr>
        <p:spPr>
          <a:xfrm>
            <a:off x="3437389" y="3903381"/>
            <a:ext cx="774571" cy="338554"/>
          </a:xfrm>
          <a:prstGeom prst="rect">
            <a:avLst/>
          </a:prstGeom>
          <a:noFill/>
        </p:spPr>
        <p:txBody>
          <a:bodyPr wrap="none" rtlCol="0">
            <a:spAutoFit/>
          </a:bodyPr>
          <a:lstStyle/>
          <a:p>
            <a:r>
              <a:rPr lang="en-US" altLang="zh-TW" sz="1600" b="1" dirty="0"/>
              <a:t>200nm</a:t>
            </a:r>
            <a:endParaRPr lang="zh-TW" altLang="en-US" sz="1600" b="1" dirty="0"/>
          </a:p>
        </p:txBody>
      </p:sp>
      <p:sp>
        <p:nvSpPr>
          <p:cNvPr id="130" name="文字方塊 129"/>
          <p:cNvSpPr txBox="1"/>
          <p:nvPr/>
        </p:nvSpPr>
        <p:spPr>
          <a:xfrm>
            <a:off x="3538327" y="3610142"/>
            <a:ext cx="670376" cy="338554"/>
          </a:xfrm>
          <a:prstGeom prst="rect">
            <a:avLst/>
          </a:prstGeom>
          <a:noFill/>
        </p:spPr>
        <p:txBody>
          <a:bodyPr wrap="none" rtlCol="0">
            <a:spAutoFit/>
          </a:bodyPr>
          <a:lstStyle/>
          <a:p>
            <a:r>
              <a:rPr lang="en-US" altLang="zh-TW" sz="1600" b="1" dirty="0"/>
              <a:t>30nm</a:t>
            </a:r>
            <a:endParaRPr lang="zh-TW" altLang="en-US" sz="1600" b="1" dirty="0"/>
          </a:p>
        </p:txBody>
      </p:sp>
      <p:sp>
        <p:nvSpPr>
          <p:cNvPr id="131" name="文字方塊 130"/>
          <p:cNvSpPr txBox="1"/>
          <p:nvPr/>
        </p:nvSpPr>
        <p:spPr>
          <a:xfrm>
            <a:off x="3533126" y="3314405"/>
            <a:ext cx="670376" cy="338554"/>
          </a:xfrm>
          <a:prstGeom prst="rect">
            <a:avLst/>
          </a:prstGeom>
          <a:noFill/>
        </p:spPr>
        <p:txBody>
          <a:bodyPr wrap="none" rtlCol="0">
            <a:spAutoFit/>
          </a:bodyPr>
          <a:lstStyle/>
          <a:p>
            <a:r>
              <a:rPr lang="en-US" altLang="zh-TW" sz="1600" b="1" dirty="0"/>
              <a:t>40nm</a:t>
            </a:r>
            <a:endParaRPr lang="zh-TW" altLang="en-US" sz="1600" b="1" dirty="0"/>
          </a:p>
        </p:txBody>
      </p:sp>
      <p:sp>
        <p:nvSpPr>
          <p:cNvPr id="132" name="文字方塊 131"/>
          <p:cNvSpPr txBox="1"/>
          <p:nvPr/>
        </p:nvSpPr>
        <p:spPr>
          <a:xfrm>
            <a:off x="3318637" y="3046761"/>
            <a:ext cx="878767" cy="338554"/>
          </a:xfrm>
          <a:prstGeom prst="rect">
            <a:avLst/>
          </a:prstGeom>
          <a:noFill/>
        </p:spPr>
        <p:txBody>
          <a:bodyPr wrap="none" rtlCol="0">
            <a:spAutoFit/>
          </a:bodyPr>
          <a:lstStyle/>
          <a:p>
            <a:r>
              <a:rPr lang="en-US" altLang="zh-TW" sz="1600" b="1" dirty="0"/>
              <a:t>2000nm</a:t>
            </a:r>
            <a:endParaRPr lang="zh-TW" altLang="en-US" sz="1600" b="1" dirty="0"/>
          </a:p>
        </p:txBody>
      </p:sp>
      <p:sp>
        <p:nvSpPr>
          <p:cNvPr id="133" name="文字方塊 132"/>
          <p:cNvSpPr txBox="1"/>
          <p:nvPr/>
        </p:nvSpPr>
        <p:spPr>
          <a:xfrm>
            <a:off x="3515632" y="2769290"/>
            <a:ext cx="670376" cy="338554"/>
          </a:xfrm>
          <a:prstGeom prst="rect">
            <a:avLst/>
          </a:prstGeom>
          <a:noFill/>
        </p:spPr>
        <p:txBody>
          <a:bodyPr wrap="none" rtlCol="0">
            <a:spAutoFit/>
          </a:bodyPr>
          <a:lstStyle/>
          <a:p>
            <a:r>
              <a:rPr lang="en-US" altLang="zh-TW" sz="1600" b="1" dirty="0"/>
              <a:t>40nm</a:t>
            </a:r>
            <a:endParaRPr lang="zh-TW" altLang="en-US" sz="1600" b="1" dirty="0"/>
          </a:p>
        </p:txBody>
      </p:sp>
      <p:sp>
        <p:nvSpPr>
          <p:cNvPr id="134" name="文字方塊 133"/>
          <p:cNvSpPr txBox="1"/>
          <p:nvPr/>
        </p:nvSpPr>
        <p:spPr>
          <a:xfrm>
            <a:off x="3431385" y="2494321"/>
            <a:ext cx="774571" cy="338554"/>
          </a:xfrm>
          <a:prstGeom prst="rect">
            <a:avLst/>
          </a:prstGeom>
          <a:noFill/>
        </p:spPr>
        <p:txBody>
          <a:bodyPr wrap="none" rtlCol="0">
            <a:spAutoFit/>
          </a:bodyPr>
          <a:lstStyle/>
          <a:p>
            <a:r>
              <a:rPr lang="en-US" altLang="zh-TW" sz="1600" b="1" dirty="0"/>
              <a:t>300nm</a:t>
            </a:r>
            <a:endParaRPr lang="zh-TW" altLang="en-US" sz="1600" b="1" dirty="0"/>
          </a:p>
        </p:txBody>
      </p:sp>
      <p:sp>
        <p:nvSpPr>
          <p:cNvPr id="135" name="文字方塊 134"/>
          <p:cNvSpPr txBox="1"/>
          <p:nvPr/>
        </p:nvSpPr>
        <p:spPr>
          <a:xfrm>
            <a:off x="3422833" y="2227254"/>
            <a:ext cx="774571" cy="338554"/>
          </a:xfrm>
          <a:prstGeom prst="rect">
            <a:avLst/>
          </a:prstGeom>
          <a:noFill/>
        </p:spPr>
        <p:txBody>
          <a:bodyPr wrap="none" rtlCol="0">
            <a:spAutoFit/>
          </a:bodyPr>
          <a:lstStyle/>
          <a:p>
            <a:r>
              <a:rPr lang="en-US" altLang="zh-TW" sz="1600" b="1" dirty="0"/>
              <a:t>100nm</a:t>
            </a:r>
            <a:endParaRPr lang="zh-TW" altLang="en-US" sz="1600" b="1" dirty="0"/>
          </a:p>
        </p:txBody>
      </p:sp>
      <p:sp>
        <p:nvSpPr>
          <p:cNvPr id="193" name="文字方塊 192"/>
          <p:cNvSpPr txBox="1"/>
          <p:nvPr/>
        </p:nvSpPr>
        <p:spPr>
          <a:xfrm>
            <a:off x="5063222" y="2055966"/>
            <a:ext cx="3535843" cy="369332"/>
          </a:xfrm>
          <a:prstGeom prst="rect">
            <a:avLst/>
          </a:prstGeom>
          <a:solidFill>
            <a:schemeClr val="accent1"/>
          </a:solidFill>
          <a:ln w="38100">
            <a:solidFill>
              <a:schemeClr val="accent2"/>
            </a:solidFill>
          </a:ln>
        </p:spPr>
        <p:txBody>
          <a:bodyPr wrap="square" rtlCol="0">
            <a:spAutoFit/>
          </a:bodyPr>
          <a:lstStyle/>
          <a:p>
            <a:r>
              <a:rPr lang="en-US" altLang="zh-TW" dirty="0">
                <a:solidFill>
                  <a:srgbClr val="FF0000"/>
                </a:solidFill>
                <a:latin typeface="Arial" charset="0"/>
              </a:rPr>
              <a:t>Vertical Electric Field Distribution</a:t>
            </a:r>
            <a:endParaRPr lang="zh-TW" altLang="en-US" dirty="0">
              <a:solidFill>
                <a:srgbClr val="FF0000"/>
              </a:solidFill>
            </a:endParaRPr>
          </a:p>
        </p:txBody>
      </p:sp>
      <p:cxnSp>
        <p:nvCxnSpPr>
          <p:cNvPr id="3" name="直線接點 2"/>
          <p:cNvCxnSpPr/>
          <p:nvPr/>
        </p:nvCxnSpPr>
        <p:spPr bwMode="auto">
          <a:xfrm>
            <a:off x="2411760" y="1700808"/>
            <a:ext cx="0" cy="4392488"/>
          </a:xfrm>
          <a:prstGeom prst="line">
            <a:avLst/>
          </a:prstGeom>
          <a:solidFill>
            <a:schemeClr val="accent1"/>
          </a:solidFill>
          <a:ln w="38100" cap="flat" cmpd="sng" algn="ctr">
            <a:solidFill>
              <a:srgbClr val="00B050"/>
            </a:solidFill>
            <a:prstDash val="dash"/>
            <a:round/>
            <a:headEnd type="none" w="med" len="med"/>
            <a:tailEnd type="none" w="med" len="med"/>
          </a:ln>
          <a:effectLst/>
        </p:spPr>
      </p:cxnSp>
      <p:graphicFrame>
        <p:nvGraphicFramePr>
          <p:cNvPr id="69" name="物件 68"/>
          <p:cNvGraphicFramePr>
            <a:graphicFrameLocks noChangeAspect="1"/>
          </p:cNvGraphicFramePr>
          <p:nvPr>
            <p:extLst>
              <p:ext uri="{D42A27DB-BD31-4B8C-83A1-F6EECF244321}">
                <p14:modId xmlns:p14="http://schemas.microsoft.com/office/powerpoint/2010/main" val="3988147637"/>
              </p:ext>
            </p:extLst>
          </p:nvPr>
        </p:nvGraphicFramePr>
        <p:xfrm>
          <a:off x="4240187" y="2090965"/>
          <a:ext cx="6164461" cy="4232042"/>
        </p:xfrm>
        <a:graphic>
          <a:graphicData uri="http://schemas.openxmlformats.org/presentationml/2006/ole">
            <mc:AlternateContent xmlns:mc="http://schemas.openxmlformats.org/markup-compatibility/2006">
              <mc:Choice xmlns:v="urn:schemas-microsoft-com:vml" Requires="v">
                <p:oleObj spid="_x0000_s68838" name="Graph" r:id="rId7" imgW="4276800" imgH="3022560" progId="Origin50.Graph">
                  <p:embed/>
                </p:oleObj>
              </mc:Choice>
              <mc:Fallback>
                <p:oleObj name="Graph" r:id="rId7" imgW="4276800" imgH="3022560" progId="Origin50.Graph">
                  <p:embed/>
                  <p:pic>
                    <p:nvPicPr>
                      <p:cNvPr id="0" name=""/>
                      <p:cNvPicPr>
                        <a:picLocks noChangeAspect="1" noChangeArrowheads="1"/>
                      </p:cNvPicPr>
                      <p:nvPr/>
                    </p:nvPicPr>
                    <p:blipFill>
                      <a:blip r:embed="rId8"/>
                      <a:srcRect/>
                      <a:stretch>
                        <a:fillRect/>
                      </a:stretch>
                    </p:blipFill>
                    <p:spPr bwMode="auto">
                      <a:xfrm>
                        <a:off x="4240187" y="2090965"/>
                        <a:ext cx="6164461" cy="4232042"/>
                      </a:xfrm>
                      <a:prstGeom prst="rect">
                        <a:avLst/>
                      </a:prstGeom>
                      <a:noFill/>
                      <a:ln>
                        <a:noFill/>
                      </a:ln>
                    </p:spPr>
                  </p:pic>
                </p:oleObj>
              </mc:Fallback>
            </mc:AlternateContent>
          </a:graphicData>
        </a:graphic>
      </p:graphicFrame>
      <p:sp>
        <p:nvSpPr>
          <p:cNvPr id="70" name="橢圓 69"/>
          <p:cNvSpPr/>
          <p:nvPr/>
        </p:nvSpPr>
        <p:spPr bwMode="auto">
          <a:xfrm>
            <a:off x="6876256" y="4226194"/>
            <a:ext cx="446161" cy="333159"/>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TW" altLang="en-US" sz="2000" dirty="0">
              <a:solidFill>
                <a:srgbClr val="3232FF"/>
              </a:solidFill>
            </a:endParaRPr>
          </a:p>
        </p:txBody>
      </p:sp>
      <p:cxnSp>
        <p:nvCxnSpPr>
          <p:cNvPr id="71" name="直線單箭頭接點 70"/>
          <p:cNvCxnSpPr/>
          <p:nvPr/>
        </p:nvCxnSpPr>
        <p:spPr>
          <a:xfrm flipH="1">
            <a:off x="6444208" y="4600582"/>
            <a:ext cx="559589" cy="1021570"/>
          </a:xfrm>
          <a:prstGeom prst="straightConnector1">
            <a:avLst/>
          </a:prstGeom>
          <a:ln w="38100">
            <a:solidFill>
              <a:srgbClr val="FF0000"/>
            </a:solidFill>
            <a:tailEnd type="triangle"/>
          </a:ln>
        </p:spPr>
        <p:style>
          <a:lnRef idx="3">
            <a:schemeClr val="accent6"/>
          </a:lnRef>
          <a:fillRef idx="0">
            <a:schemeClr val="accent6"/>
          </a:fillRef>
          <a:effectRef idx="2">
            <a:schemeClr val="accent6"/>
          </a:effectRef>
          <a:fontRef idx="minor">
            <a:schemeClr val="tx1"/>
          </a:fontRef>
        </p:style>
      </p:cxnSp>
      <p:sp>
        <p:nvSpPr>
          <p:cNvPr id="72" name="文字方塊 71"/>
          <p:cNvSpPr txBox="1"/>
          <p:nvPr/>
        </p:nvSpPr>
        <p:spPr>
          <a:xfrm>
            <a:off x="4572000" y="5661248"/>
            <a:ext cx="4032448" cy="646331"/>
          </a:xfrm>
          <a:prstGeom prst="rect">
            <a:avLst/>
          </a:prstGeom>
          <a:solidFill>
            <a:srgbClr val="FFFF00"/>
          </a:solidFill>
          <a:ln w="38100">
            <a:solidFill>
              <a:srgbClr val="FF0000"/>
            </a:solidFill>
          </a:ln>
        </p:spPr>
        <p:txBody>
          <a:bodyPr wrap="square" rtlCol="0">
            <a:spAutoFit/>
          </a:bodyPr>
          <a:lstStyle/>
          <a:p>
            <a:r>
              <a:rPr lang="en-US" altLang="zh-TW" dirty="0">
                <a:solidFill>
                  <a:srgbClr val="FF0000"/>
                </a:solidFill>
                <a:latin typeface="Arial" charset="0"/>
              </a:rPr>
              <a:t>Sufficient low to prevent tunneling in Absorption layer</a:t>
            </a:r>
            <a:endParaRPr lang="zh-TW" altLang="en-US" dirty="0">
              <a:solidFill>
                <a:srgbClr val="FF0000"/>
              </a:solidFill>
            </a:endParaRPr>
          </a:p>
        </p:txBody>
      </p:sp>
      <p:sp>
        <p:nvSpPr>
          <p:cNvPr id="75" name="文字方塊 74"/>
          <p:cNvSpPr txBox="1"/>
          <p:nvPr/>
        </p:nvSpPr>
        <p:spPr>
          <a:xfrm>
            <a:off x="4788024" y="1078507"/>
            <a:ext cx="4176464" cy="646331"/>
          </a:xfrm>
          <a:prstGeom prst="rect">
            <a:avLst/>
          </a:prstGeom>
          <a:solidFill>
            <a:srgbClr val="FFFF00"/>
          </a:solidFill>
          <a:ln w="38100">
            <a:solidFill>
              <a:srgbClr val="FF0000"/>
            </a:solidFill>
          </a:ln>
        </p:spPr>
        <p:txBody>
          <a:bodyPr wrap="square" rtlCol="0">
            <a:spAutoFit/>
          </a:bodyPr>
          <a:lstStyle/>
          <a:p>
            <a:r>
              <a:rPr lang="en-US" altLang="zh-TW" dirty="0">
                <a:solidFill>
                  <a:srgbClr val="FF0000"/>
                </a:solidFill>
              </a:rPr>
              <a:t>Better localization of impact ionization</a:t>
            </a:r>
          </a:p>
          <a:p>
            <a:r>
              <a:rPr lang="en-US" altLang="zh-TW" dirty="0">
                <a:solidFill>
                  <a:srgbClr val="FF0000"/>
                </a:solidFill>
              </a:rPr>
              <a:t>,thus reduce the avalanche delay time</a:t>
            </a:r>
            <a:endParaRPr lang="zh-TW" altLang="en-US" dirty="0">
              <a:solidFill>
                <a:srgbClr val="FF0000"/>
              </a:solidFill>
            </a:endParaRPr>
          </a:p>
        </p:txBody>
      </p:sp>
      <p:sp>
        <p:nvSpPr>
          <p:cNvPr id="76" name="橢圓 75"/>
          <p:cNvSpPr/>
          <p:nvPr/>
        </p:nvSpPr>
        <p:spPr bwMode="auto">
          <a:xfrm>
            <a:off x="7248215" y="2604917"/>
            <a:ext cx="1095912" cy="818344"/>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TW" altLang="en-US" sz="2000" dirty="0">
              <a:solidFill>
                <a:srgbClr val="3232FF"/>
              </a:solidFill>
            </a:endParaRPr>
          </a:p>
        </p:txBody>
      </p:sp>
      <p:cxnSp>
        <p:nvCxnSpPr>
          <p:cNvPr id="77" name="直線單箭頭接點 76"/>
          <p:cNvCxnSpPr/>
          <p:nvPr/>
        </p:nvCxnSpPr>
        <p:spPr>
          <a:xfrm flipV="1">
            <a:off x="7864053" y="1700808"/>
            <a:ext cx="308347" cy="770130"/>
          </a:xfrm>
          <a:prstGeom prst="straightConnector1">
            <a:avLst/>
          </a:prstGeom>
          <a:ln w="38100">
            <a:solidFill>
              <a:srgbClr val="FF0000"/>
            </a:solidFill>
            <a:tailEnd type="triangle"/>
          </a:ln>
        </p:spPr>
        <p:style>
          <a:lnRef idx="3">
            <a:schemeClr val="accent6"/>
          </a:lnRef>
          <a:fillRef idx="0">
            <a:schemeClr val="accent6"/>
          </a:fillRef>
          <a:effectRef idx="2">
            <a:schemeClr val="accent6"/>
          </a:effectRef>
          <a:fontRef idx="minor">
            <a:schemeClr val="tx1"/>
          </a:fontRef>
        </p:style>
      </p:cxnSp>
      <p:pic>
        <p:nvPicPr>
          <p:cNvPr id="49" name="圖片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314" y="6012849"/>
            <a:ext cx="1876687" cy="781159"/>
          </a:xfrm>
          <a:prstGeom prst="rect">
            <a:avLst/>
          </a:prstGeom>
        </p:spPr>
      </p:pic>
      <p:pic>
        <p:nvPicPr>
          <p:cNvPr id="2" name="音訊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4183742864"/>
      </p:ext>
    </p:extLst>
  </p:cSld>
  <p:clrMapOvr>
    <a:masterClrMapping/>
  </p:clrMapOvr>
  <mc:AlternateContent xmlns:mc="http://schemas.openxmlformats.org/markup-compatibility/2006">
    <mc:Choice xmlns:p14="http://schemas.microsoft.com/office/powerpoint/2010/main" Requires="p14">
      <p:transition spd="slow" p14:dur="2000" advTm="13339">
        <p:cut/>
      </p:transition>
    </mc:Choice>
    <mc:Fallback>
      <p:transition spd="slow" advTm="13339">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wipe(down)">
                                      <p:cBhvr>
                                        <p:cTn id="11" dur="500"/>
                                        <p:tgtEl>
                                          <p:spTgt spid="70"/>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wipe(down)">
                                      <p:cBhvr>
                                        <p:cTn id="15" dur="500"/>
                                        <p:tgtEl>
                                          <p:spTgt spid="71"/>
                                        </p:tgtEl>
                                      </p:cBhvr>
                                    </p:animEffect>
                                  </p:childTnLst>
                                </p:cTn>
                              </p:par>
                            </p:childTnLst>
                          </p:cTn>
                        </p:par>
                        <p:par>
                          <p:cTn id="16" fill="hold">
                            <p:stCondLst>
                              <p:cond delay="1000"/>
                            </p:stCondLst>
                            <p:childTnLst>
                              <p:par>
                                <p:cTn id="17" presetID="22" presetClass="entr" presetSubtype="4" fill="hold" grpId="0" nodeType="after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wipe(down)">
                                      <p:cBhvr>
                                        <p:cTn id="19" dur="500"/>
                                        <p:tgtEl>
                                          <p:spTgt spid="7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wipe(down)">
                                      <p:cBhvr>
                                        <p:cTn id="24" dur="500"/>
                                        <p:tgtEl>
                                          <p:spTgt spid="76"/>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wipe(down)">
                                      <p:cBhvr>
                                        <p:cTn id="28" dur="500"/>
                                        <p:tgtEl>
                                          <p:spTgt spid="77"/>
                                        </p:tgtEl>
                                      </p:cBhvr>
                                    </p:animEffect>
                                  </p:childTnLst>
                                </p:cTn>
                              </p:par>
                            </p:childTnLst>
                          </p:cTn>
                        </p:par>
                        <p:par>
                          <p:cTn id="29" fill="hold">
                            <p:stCondLst>
                              <p:cond delay="1000"/>
                            </p:stCondLst>
                            <p:childTnLst>
                              <p:par>
                                <p:cTn id="30" presetID="22" presetClass="entr" presetSubtype="4" fill="hold" grpId="0" nodeType="after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wipe(down)">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70" grpId="0" animBg="1"/>
      <p:bldP spid="72" grpId="0" animBg="1"/>
      <p:bldP spid="75" grpId="0" animBg="1"/>
      <p:bldP spid="76" grpId="0" animBg="1"/>
    </p:bldLst>
  </p:timing>
  <p:extLst>
    <p:ext uri="{3A86A75C-4F4B-4683-9AE1-C65F6400EC91}">
      <p14:laserTraceLst xmlns:p14="http://schemas.microsoft.com/office/powerpoint/2010/main">
        <p14:tracePtLst>
          <p14:tracePt t="1296" x="6965950" y="4203700"/>
          <p14:tracePt t="1329" x="6210300" y="4381500"/>
          <p14:tracePt t="1369" x="5340350" y="4457700"/>
          <p14:tracePt t="1428" x="4559300" y="4318000"/>
          <p14:tracePt t="1493" x="4337050" y="4178300"/>
          <p14:tracePt t="1535" x="4305300" y="4121150"/>
          <p14:tracePt t="1558" x="4286250" y="4064000"/>
          <p14:tracePt t="1579" x="4248150" y="3911600"/>
          <p14:tracePt t="1603" x="4197350" y="3695700"/>
          <p14:tracePt t="1624" x="4184650" y="3587750"/>
          <p14:tracePt t="1646" x="4178300" y="3530600"/>
          <p14:tracePt t="1669" x="4159250" y="3486150"/>
          <p14:tracePt t="1689" x="4140200" y="3390900"/>
          <p14:tracePt t="1710" x="4102100" y="3257550"/>
          <p14:tracePt t="1733" x="4070350" y="3200400"/>
          <p14:tracePt t="1754" x="4051300" y="3181350"/>
          <p14:tracePt t="1775" x="4051300" y="3175000"/>
          <p14:tracePt t="1800" x="4032250" y="3162300"/>
          <p14:tracePt t="1818" x="3975100" y="3124200"/>
          <p14:tracePt t="1833" x="3867150" y="3054350"/>
          <p14:tracePt t="1849" x="3721100" y="2984500"/>
          <p14:tracePt t="1852" x="3689350" y="2978150"/>
          <p14:tracePt t="1868" x="3581400" y="2952750"/>
          <p14:tracePt t="1885" x="3536950" y="2933700"/>
          <p14:tracePt t="1900" x="3492500" y="2914650"/>
          <p14:tracePt t="1917" x="3448050" y="2901950"/>
          <p14:tracePt t="1937" x="3352800" y="2882900"/>
          <p14:tracePt t="1949" x="3282950" y="2863850"/>
          <p14:tracePt t="1969" x="3117850" y="2819400"/>
          <p14:tracePt t="1984" x="3079750" y="2800350"/>
          <p14:tracePt t="1999" x="3048000" y="2774950"/>
          <p14:tracePt t="2016" x="3022600" y="2762250"/>
          <p14:tracePt t="2033" x="2997200" y="2743200"/>
          <p14:tracePt t="2050" x="2978150" y="2724150"/>
          <p14:tracePt t="2066" x="2971800" y="2698750"/>
          <p14:tracePt t="2087" x="2959100" y="2635250"/>
          <p14:tracePt t="2101" x="2959100" y="2514600"/>
          <p14:tracePt t="2115" x="2959100" y="2425700"/>
          <p14:tracePt t="2132" x="2971800" y="2298700"/>
          <p14:tracePt t="2149" x="2990850" y="2228850"/>
          <p14:tracePt t="2167" x="3016250" y="2184400"/>
          <p14:tracePt t="2183" x="3022600" y="2171700"/>
          <p14:tracePt t="2278" x="3028950" y="2178050"/>
          <p14:tracePt t="2280" x="3028950" y="2190750"/>
          <p14:tracePt t="2284" x="3028950" y="2216150"/>
          <p14:tracePt t="2301" x="3028950" y="2406650"/>
          <p14:tracePt t="2316" x="3028950" y="2787650"/>
          <p14:tracePt t="2333" x="2965450" y="3308350"/>
          <p14:tracePt t="2349" x="2825750" y="3867150"/>
          <p14:tracePt t="2352" x="2794000" y="3994150"/>
          <p14:tracePt t="2369" x="2749550" y="4464050"/>
          <p14:tracePt t="2383" x="2749550" y="4876800"/>
          <p14:tracePt t="2401" x="2749550" y="5149850"/>
          <p14:tracePt t="2416" x="2749550" y="5270500"/>
          <p14:tracePt t="2433" x="2755900" y="5276850"/>
          <p14:tracePt t="2494" x="2762250" y="5276850"/>
          <p14:tracePt t="2510" x="2762250" y="5226050"/>
          <p14:tracePt t="2526" x="2762250" y="5073650"/>
          <p14:tracePt t="2532" x="2762250" y="4978400"/>
          <p14:tracePt t="2550" x="2762250" y="4705350"/>
          <p14:tracePt t="2566" x="2762250" y="4273550"/>
          <p14:tracePt t="2582" x="2889250" y="3689350"/>
          <p14:tracePt t="2599" x="3041650" y="3086100"/>
          <p14:tracePt t="2620" x="3181350" y="2527300"/>
          <p14:tracePt t="2638" x="3219450" y="2393950"/>
          <p14:tracePt t="2649" x="3219450" y="2381250"/>
          <p14:tracePt t="2718" x="3225800" y="2374900"/>
          <p14:tracePt t="2726" x="3232150" y="2374900"/>
          <p14:tracePt t="2747" x="3270250" y="2444750"/>
          <p14:tracePt t="2757" x="3302000" y="2590800"/>
          <p14:tracePt t="2765" x="3333750" y="2730500"/>
          <p14:tracePt t="2783" x="3390900" y="3194050"/>
          <p14:tracePt t="2803" x="3390900" y="3676650"/>
          <p14:tracePt t="2826" x="3390900" y="4025900"/>
          <p14:tracePt t="2832" x="3390900" y="4108450"/>
          <p14:tracePt t="2850" x="3390900" y="4203700"/>
          <p14:tracePt t="2856" x="3397250" y="4203700"/>
          <p14:tracePt t="2955" x="3409950" y="4203700"/>
          <p14:tracePt t="2966" x="3479800" y="4178300"/>
          <p14:tracePt t="2983" x="3657600" y="4076700"/>
          <p14:tracePt t="2998" x="3962400" y="3987800"/>
          <p14:tracePt t="3015" x="4394200" y="3873500"/>
          <p14:tracePt t="3038" x="5232400" y="3702050"/>
          <p14:tracePt t="3077" x="6362700" y="3530600"/>
          <p14:tracePt t="3136" x="6864350" y="3549650"/>
          <p14:tracePt t="3175" x="7118350" y="3651250"/>
          <p14:tracePt t="3195" x="7283450" y="3714750"/>
          <p14:tracePt t="3216" x="7467600" y="3771900"/>
          <p14:tracePt t="3237" x="7607300" y="3771900"/>
          <p14:tracePt t="3258" x="7715250" y="3771900"/>
          <p14:tracePt t="3278" x="7747000" y="3771900"/>
          <p14:tracePt t="3299" x="7772400" y="3771900"/>
          <p14:tracePt t="3319" x="7829550" y="3790950"/>
          <p14:tracePt t="3339" x="7886700" y="3803650"/>
          <p14:tracePt t="3341" x="7905750" y="3803650"/>
          <p14:tracePt t="3361" x="7994650" y="3803650"/>
          <p14:tracePt t="3381" x="8051800" y="3803650"/>
          <p14:tracePt t="3401" x="8083550" y="3797300"/>
          <p14:tracePt t="3421" x="8096250" y="3797300"/>
          <p14:tracePt t="3536" x="8102600" y="3797300"/>
          <p14:tracePt t="3555" x="8102600" y="3860800"/>
          <p14:tracePt t="3575" x="8089900" y="3968750"/>
          <p14:tracePt t="3596" x="8039100" y="4064000"/>
          <p14:tracePt t="3617" x="7943850" y="4159250"/>
          <p14:tracePt t="3637" x="7854950" y="4178300"/>
          <p14:tracePt t="3657" x="7740650" y="4178300"/>
          <p14:tracePt t="3678" x="7537450" y="4057650"/>
          <p14:tracePt t="3700" x="7296150" y="3867150"/>
          <p14:tracePt t="3720" x="7118350" y="3600450"/>
          <p14:tracePt t="3740" x="7029450" y="3276600"/>
          <p14:tracePt t="3761" x="7023100" y="2971800"/>
          <p14:tracePt t="3781" x="7105650" y="2730500"/>
          <p14:tracePt t="3802" x="7226300" y="2540000"/>
          <p14:tracePt t="3822" x="7359650" y="2343150"/>
          <p14:tracePt t="3843" x="7435850" y="2203450"/>
          <p14:tracePt t="3845" x="7448550" y="2178050"/>
          <p14:tracePt t="3866" x="7505700" y="2101850"/>
          <p14:tracePt t="3887" x="7556500" y="2076450"/>
          <p14:tracePt t="3907" x="7594600" y="2076450"/>
          <p14:tracePt t="3927" x="7766050" y="2108200"/>
          <p14:tracePt t="3949" x="7969250" y="2247900"/>
          <p14:tracePt t="3970" x="8159750" y="2374900"/>
          <p14:tracePt t="3991" x="8312150" y="2527300"/>
          <p14:tracePt t="4012" x="8464550" y="2736850"/>
          <p14:tracePt t="4034" x="8553450" y="2959100"/>
          <p14:tracePt t="4056" x="8585200" y="3257550"/>
          <p14:tracePt t="4077" x="8585200" y="3473450"/>
          <p14:tracePt t="4098" x="8496300" y="3670300"/>
          <p14:tracePt t="4119" x="8413750" y="3797300"/>
          <p14:tracePt t="4139" x="8331200" y="3867150"/>
          <p14:tracePt t="4159" x="8267700" y="3905250"/>
          <p14:tracePt t="4179" x="8210550" y="3943350"/>
          <p14:tracePt t="4200" x="8096250" y="3981450"/>
          <p14:tracePt t="4220" x="8001000" y="4006850"/>
          <p14:tracePt t="4240" x="7886700" y="4019550"/>
          <p14:tracePt t="4261" x="7778750" y="4019550"/>
          <p14:tracePt t="4281" x="7702550" y="4000500"/>
          <p14:tracePt t="4302" x="7658100" y="3975100"/>
          <p14:tracePt t="4322" x="7600950" y="3905250"/>
          <p14:tracePt t="4342" x="7499350" y="3689350"/>
          <p14:tracePt t="4344" x="7486650" y="3644900"/>
          <p14:tracePt t="4365" x="7435850" y="3282950"/>
          <p14:tracePt t="4386" x="7435850" y="2787650"/>
          <p14:tracePt t="4407" x="7454900" y="2501900"/>
          <p14:tracePt t="4428" x="7505700" y="2330450"/>
          <p14:tracePt t="4448" x="7550150" y="2228850"/>
          <p14:tracePt t="4470" x="7600950" y="2165350"/>
          <p14:tracePt t="4491" x="7677150" y="2120900"/>
          <p14:tracePt t="4511" x="7810500" y="2089150"/>
          <p14:tracePt t="4531" x="7975600" y="2076450"/>
          <p14:tracePt t="4552" x="8147050" y="2127250"/>
          <p14:tracePt t="4573" x="8274050" y="2222500"/>
          <p14:tracePt t="4594" x="8394700" y="2381250"/>
          <p14:tracePt t="4616" x="8489950" y="2711450"/>
          <p14:tracePt t="4637" x="8509000" y="3067050"/>
          <p14:tracePt t="4659" x="8445500" y="3365500"/>
          <p14:tracePt t="4680" x="8388350" y="3498850"/>
          <p14:tracePt t="4702" x="8337550" y="3581400"/>
          <p14:tracePt t="4721" x="8305800" y="3619500"/>
          <p14:tracePt t="4741" x="8255000" y="3663950"/>
          <p14:tracePt t="4768" x="8128000" y="3752850"/>
          <p14:tracePt t="4789" x="8013700" y="3797300"/>
          <p14:tracePt t="4809" x="7918450" y="3822700"/>
          <p14:tracePt t="4829" x="7880350" y="3822700"/>
          <p14:tracePt t="4849" x="7854950" y="3829050"/>
          <p14:tracePt t="4870" x="7848600" y="3829050"/>
          <p14:tracePt t="4889" x="7823200" y="3829050"/>
          <p14:tracePt t="4909" x="7804150" y="3790950"/>
          <p14:tracePt t="4929" x="7804150" y="3721100"/>
          <p14:tracePt t="4950" x="7804150" y="3651250"/>
          <p14:tracePt t="4970" x="7810500" y="3613150"/>
          <p14:tracePt t="4990" x="7829550" y="3594100"/>
          <p14:tracePt t="5009" x="7829550" y="3581400"/>
          <p14:tracePt t="5035" x="7842250" y="3575050"/>
          <p14:tracePt t="5123" x="7848600" y="3575050"/>
          <p14:tracePt t="5158" x="7842250" y="3581400"/>
          <p14:tracePt t="5178" x="7829550" y="3613150"/>
          <p14:tracePt t="5199" x="7823200" y="3619500"/>
          <p14:tracePt t="5240" x="7816850" y="3619500"/>
          <p14:tracePt t="5366" x="7810500" y="3638550"/>
          <p14:tracePt t="5400" x="7766050" y="3810000"/>
          <p14:tracePt t="5420" x="7747000" y="3860800"/>
          <p14:tracePt t="5440" x="7740650" y="3873500"/>
          <p14:tracePt t="5589" x="7740650" y="3879850"/>
          <p14:tracePt t="5609" x="7689850" y="3835400"/>
          <p14:tracePt t="5629" x="7664450" y="3816350"/>
          <p14:tracePt t="5733" x="7664450" y="3810000"/>
          <p14:tracePt t="5752" x="7766050" y="3810000"/>
          <p14:tracePt t="5773" x="7886700" y="3797300"/>
          <p14:tracePt t="5793" x="7931150" y="3784600"/>
          <p14:tracePt t="5854" x="7937500" y="3771900"/>
          <p14:tracePt t="5873" x="7912100" y="3727450"/>
          <p14:tracePt t="5968" x="7785100" y="3587750"/>
          <p14:tracePt t="5988" x="7791450" y="3562350"/>
          <p14:tracePt t="6007" x="7804150" y="3536950"/>
          <p14:tracePt t="6027" x="7835900" y="3530600"/>
          <p14:tracePt t="6048" x="7893050" y="3530600"/>
          <p14:tracePt t="6068" x="8001000" y="3543300"/>
          <p14:tracePt t="6088" x="8121650" y="3575050"/>
          <p14:tracePt t="6107" x="8185150" y="3594100"/>
          <p14:tracePt t="6127" x="8197850" y="3594100"/>
          <p14:tracePt t="6194" x="8185150" y="3587750"/>
          <p14:tracePt t="6215" x="8064500" y="3536950"/>
          <p14:tracePt t="6238" x="7874000" y="3505200"/>
          <p14:tracePt t="6258" x="7772400" y="3505200"/>
          <p14:tracePt t="6278" x="7753350" y="3505200"/>
          <p14:tracePt t="6339" x="7747000" y="3505200"/>
          <p14:tracePt t="6358" x="7721600" y="3543300"/>
          <p14:tracePt t="6378" x="7708900" y="3581400"/>
          <p14:tracePt t="6399" x="7683500" y="3625850"/>
          <p14:tracePt t="6418" x="7670800" y="3695700"/>
          <p14:tracePt t="6438" x="7651750" y="3752850"/>
          <p14:tracePt t="6460" x="7651750" y="3835400"/>
          <p14:tracePt t="6592" x="7651750" y="3822700"/>
          <p14:tracePt t="6614" x="7651750" y="3689350"/>
          <p14:tracePt t="6635" x="7658100" y="3524250"/>
          <p14:tracePt t="6655" x="7708900" y="3359150"/>
          <p14:tracePt t="6675" x="7715250" y="3308350"/>
          <p14:tracePt t="6696" x="7715250" y="3295650"/>
          <p14:tracePt t="6853" x="7727950" y="3295650"/>
          <p14:tracePt t="6876" x="7810500" y="3295650"/>
          <p14:tracePt t="6897" x="7905750" y="3295650"/>
          <p14:tracePt t="6917" x="7956550" y="3295650"/>
          <p14:tracePt t="6937" x="7988300" y="3295650"/>
          <p14:tracePt t="6957" x="8007350" y="3308350"/>
          <p14:tracePt t="6977" x="8007350" y="3321050"/>
          <p14:tracePt t="6997" x="8007350" y="3352800"/>
          <p14:tracePt t="7018" x="8001000" y="3384550"/>
          <p14:tracePt t="7050" x="7988300" y="3422650"/>
          <p14:tracePt t="7069" x="7988300" y="3435350"/>
          <p14:tracePt t="7121" x="7988300" y="3441700"/>
          <p14:tracePt t="7148" x="7988300" y="3454400"/>
          <p14:tracePt t="7171" x="7988300" y="3467100"/>
          <p14:tracePt t="7190" x="8007350" y="3486150"/>
          <p14:tracePt t="7211" x="8077200" y="3492500"/>
          <p14:tracePt t="7231" x="8140700" y="3505200"/>
          <p14:tracePt t="7251" x="8172450" y="3505200"/>
          <p14:tracePt t="7279" x="8185150" y="3505200"/>
          <p14:tracePt t="7341" x="8185150" y="3511550"/>
          <p14:tracePt t="7367" x="8185150" y="3517900"/>
          <p14:tracePt t="7386" x="8185150" y="3530600"/>
          <p14:tracePt t="7406" x="8172450" y="3536950"/>
          <p14:tracePt t="7425" x="8140700" y="3549650"/>
          <p14:tracePt t="7445" x="8051800" y="3549650"/>
          <p14:tracePt t="7466" x="7975600" y="3549650"/>
          <p14:tracePt t="7486" x="7937500" y="3549650"/>
          <p14:tracePt t="7505" x="7924800" y="3536950"/>
          <p14:tracePt t="7525" x="7924800" y="3517900"/>
          <p14:tracePt t="7545" x="7918450" y="3479800"/>
          <p14:tracePt t="7566" x="7924800" y="3409950"/>
          <p14:tracePt t="7586" x="7962900" y="3295650"/>
          <p14:tracePt t="7606" x="8020050" y="3143250"/>
          <p14:tracePt t="7626" x="8045450" y="3060700"/>
          <p14:tracePt t="7647" x="8051800" y="3048000"/>
          <p14:tracePt t="7788" x="8051800" y="3054350"/>
          <p14:tracePt t="7815" x="8051800" y="3060700"/>
          <p14:tracePt t="7834" x="8051800" y="3067050"/>
          <p14:tracePt t="7854" x="8051800" y="3073400"/>
          <p14:tracePt t="7920" x="8051800" y="3079750"/>
          <p14:tracePt t="7943" x="8045450" y="3086100"/>
          <p14:tracePt t="8001" x="8039100" y="3092450"/>
          <p14:tracePt t="8097" x="8032750" y="3098800"/>
          <p14:tracePt t="8270" x="8026400" y="3111500"/>
          <p14:tracePt t="8308" x="8013700" y="3124200"/>
          <p14:tracePt t="8346" x="8013700" y="3136900"/>
          <p14:tracePt t="8597" x="8007350" y="3149600"/>
          <p14:tracePt t="8636" x="7975600" y="3162300"/>
          <p14:tracePt t="8842" x="7956550" y="3194050"/>
          <p14:tracePt t="9865" x="7886700" y="3251200"/>
          <p14:tracePt t="9905" x="7823200" y="3289300"/>
          <p14:tracePt t="9925" x="7791450" y="3314700"/>
          <p14:tracePt t="9947" x="7747000" y="3333750"/>
          <p14:tracePt t="9967" x="7715250" y="3359150"/>
          <p14:tracePt t="9987" x="7658100" y="3403600"/>
          <p14:tracePt t="10007" x="7581900" y="3460750"/>
          <p14:tracePt t="10027" x="7473950" y="3613150"/>
          <p14:tracePt t="10049" x="7251700" y="3943350"/>
          <p14:tracePt t="10069" x="7073900" y="4197350"/>
          <p14:tracePt t="10091" x="6946900" y="4381500"/>
          <p14:tracePt t="10111" x="6845300" y="4540250"/>
          <p14:tracePt t="10133" x="6743700" y="4667250"/>
          <p14:tracePt t="10154" x="6686550" y="4737100"/>
          <p14:tracePt t="10174" x="6680200" y="4737100"/>
          <p14:tracePt t="10277" x="6680200" y="4743450"/>
          <p14:tracePt t="10305" x="6788150" y="4711700"/>
          <p14:tracePt t="10326" x="7080250" y="4641850"/>
          <p14:tracePt t="10348" x="7296150" y="4591050"/>
          <p14:tracePt t="10350" x="7308850" y="4584700"/>
          <p14:tracePt t="10370" x="7340600" y="4584700"/>
          <p14:tracePt t="10390" x="7346950" y="4629150"/>
          <p14:tracePt t="10411" x="7264400" y="4756150"/>
          <p14:tracePt t="10431" x="7200900" y="4902200"/>
          <p14:tracePt t="10452" x="7137400" y="4965700"/>
          <p14:tracePt t="10478" x="7092950" y="4997450"/>
          <p14:tracePt t="10498" x="7073900" y="4997450"/>
          <p14:tracePt t="10518" x="7035800" y="4972050"/>
          <p14:tracePt t="10538" x="6953250" y="4857750"/>
          <p14:tracePt t="10558" x="6832600" y="4603750"/>
          <p14:tracePt t="10578" x="6788150" y="4273550"/>
          <p14:tracePt t="10600" x="6807200" y="4064000"/>
          <p14:tracePt t="10620" x="6870700" y="3943350"/>
          <p14:tracePt t="10640" x="6927850" y="3892550"/>
          <p14:tracePt t="10660" x="7029450" y="3867150"/>
          <p14:tracePt t="10682" x="7213600" y="3873500"/>
          <p14:tracePt t="10702" x="7327900" y="3911600"/>
          <p14:tracePt t="10722" x="7410450" y="3968750"/>
          <p14:tracePt t="10743" x="7454900" y="4057650"/>
          <p14:tracePt t="10763" x="7461250" y="4171950"/>
          <p14:tracePt t="10785" x="7435850" y="4260850"/>
          <p14:tracePt t="10805" x="7385050" y="4305300"/>
          <p14:tracePt t="10825" x="7315200" y="4349750"/>
          <p14:tracePt t="10845" x="7213600" y="4362450"/>
          <p14:tracePt t="10848" x="7188200" y="4362450"/>
          <p14:tracePt t="10868" x="7099300" y="4362450"/>
          <p14:tracePt t="10888" x="7035800" y="4362450"/>
          <p14:tracePt t="10908" x="6997700" y="4337050"/>
          <p14:tracePt t="10930" x="6972300" y="4286250"/>
          <p14:tracePt t="10949" x="6972300" y="4191000"/>
          <p14:tracePt t="10972" x="7042150" y="4095750"/>
          <p14:tracePt t="10992" x="7124700" y="4032250"/>
          <p14:tracePt t="11013" x="7200900" y="3994150"/>
          <p14:tracePt t="11032" x="7245350" y="3994150"/>
          <p14:tracePt t="11052" x="7289800" y="4006850"/>
          <p14:tracePt t="11072" x="7327900" y="4044950"/>
          <p14:tracePt t="11092" x="7366000" y="4114800"/>
          <p14:tracePt t="11113" x="7366000" y="4241800"/>
          <p14:tracePt t="11133" x="7308850" y="4381500"/>
          <p14:tracePt t="11152" x="7194550" y="4540250"/>
          <p14:tracePt t="11172" x="7118350" y="4654550"/>
          <p14:tracePt t="11192" x="7054850" y="4692650"/>
          <p14:tracePt t="11213" x="7016750" y="4718050"/>
          <p14:tracePt t="11232" x="6997700" y="4724400"/>
          <p14:tracePt t="11252" x="6965950" y="4718050"/>
          <p14:tracePt t="11272" x="6934200" y="4673600"/>
          <p14:tracePt t="11293" x="6908800" y="4591050"/>
          <p14:tracePt t="11315" x="6908800" y="4464050"/>
          <p14:tracePt t="11335" x="6953250" y="4368800"/>
          <p14:tracePt t="11356" x="7061200" y="4248150"/>
          <p14:tracePt t="11376" x="7181850" y="4165600"/>
          <p14:tracePt t="11398" x="7296150" y="4140200"/>
          <p14:tracePt t="11419" x="7359650" y="4140200"/>
          <p14:tracePt t="11438" x="7435850" y="4165600"/>
          <p14:tracePt t="11458" x="7493000" y="4216400"/>
          <p14:tracePt t="11478" x="7537450" y="4267200"/>
          <p14:tracePt t="11498" x="7537450" y="4330700"/>
          <p14:tracePt t="11518" x="7531100" y="4432300"/>
          <p14:tracePt t="11537" x="7454900" y="4533900"/>
          <p14:tracePt t="11558" x="7340600" y="4610100"/>
          <p14:tracePt t="11578" x="7213600" y="4641850"/>
          <p14:tracePt t="11598" x="7086600" y="4648200"/>
          <p14:tracePt t="11618" x="7004050" y="4648200"/>
          <p14:tracePt t="11637" x="6953250" y="4616450"/>
          <p14:tracePt t="11657" x="6934200" y="4591050"/>
          <p14:tracePt t="11677" x="6921500" y="4540250"/>
          <p14:tracePt t="11698" x="6946900" y="4394200"/>
          <p14:tracePt t="11789" x="7327900" y="4108450"/>
          <p14:tracePt t="11828" x="7404100" y="4210050"/>
          <p14:tracePt t="11849" x="7410450" y="4318000"/>
          <p14:tracePt t="11870" x="7372350" y="4464050"/>
          <p14:tracePt t="11890" x="7270750" y="4591050"/>
          <p14:tracePt t="11909" x="7175500" y="4660900"/>
          <p14:tracePt t="11931" x="7105650" y="4673600"/>
          <p14:tracePt t="11951" x="7054850" y="4648200"/>
          <p14:tracePt t="11971" x="7010400" y="4591050"/>
          <p14:tracePt t="11991" x="7010400" y="4476750"/>
          <p14:tracePt t="12011" x="7048500" y="4362450"/>
          <p14:tracePt t="12031" x="7124700" y="4254500"/>
          <p14:tracePt t="12051" x="7213600" y="4203700"/>
          <p14:tracePt t="12070" x="7283450" y="4184650"/>
          <p14:tracePt t="12090" x="7334250" y="4178300"/>
          <p14:tracePt t="12111" x="7366000" y="4178300"/>
          <p14:tracePt t="12131" x="7385050" y="4184650"/>
          <p14:tracePt t="12151" x="7391400" y="4241800"/>
          <p14:tracePt t="12171" x="7391400" y="4311650"/>
          <p14:tracePt t="12191" x="7359650" y="4381500"/>
          <p14:tracePt t="12212" x="7289800" y="4432300"/>
          <p14:tracePt t="12231" x="7213600" y="4483100"/>
          <p14:tracePt t="12251" x="7124700" y="4495800"/>
          <p14:tracePt t="12272" x="7086600" y="4483100"/>
          <p14:tracePt t="12291" x="7061200" y="4464050"/>
          <p14:tracePt t="12312" x="7061200" y="4419600"/>
          <p14:tracePt t="12332" x="7061200" y="4375150"/>
          <p14:tracePt t="12352" x="7099300" y="4311650"/>
          <p14:tracePt t="12373" x="7156450" y="4260850"/>
          <p14:tracePt t="12394" x="7188200" y="4248150"/>
          <p14:tracePt t="12414" x="7213600" y="4248150"/>
          <p14:tracePt t="12434" x="7226300" y="4248150"/>
          <p14:tracePt t="12455" x="7258050" y="4349750"/>
          <p14:tracePt t="12476" x="7258050" y="4425950"/>
          <p14:tracePt t="12497" x="7258050" y="4476750"/>
          <p14:tracePt t="12517" x="7226300" y="4514850"/>
          <p14:tracePt t="12537" x="7188200" y="4527550"/>
          <p14:tracePt t="12557" x="7118350" y="4527550"/>
          <p14:tracePt t="12577" x="7023100" y="4508500"/>
          <p14:tracePt t="12598" x="6985000" y="4476750"/>
          <p14:tracePt t="12618" x="6959600" y="4457700"/>
          <p14:tracePt t="12637" x="6953250" y="4400550"/>
          <p14:tracePt t="12657" x="7004050" y="4324350"/>
          <p14:tracePt t="12757" x="7245350" y="4324350"/>
          <p14:tracePt t="12778" x="7277100" y="4406900"/>
          <p14:tracePt t="12799" x="7277100" y="4489450"/>
          <p14:tracePt t="12818" x="7258050" y="4533900"/>
          <p14:tracePt t="12838" x="7232650" y="4565650"/>
          <p14:tracePt t="12859" x="7188200" y="4572000"/>
          <p14:tracePt t="12880" x="7073900" y="4552950"/>
          <p14:tracePt t="12901" x="7067550" y="4552950"/>
          <p14:tracePt t="12940" x="7067550" y="4546600"/>
          <p14:tracePt t="12961" x="7067550" y="4533900"/>
          <p14:tracePt t="13001" x="7067550" y="452120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 name="物件 113"/>
          <p:cNvGraphicFramePr>
            <a:graphicFrameLocks noChangeAspect="1"/>
          </p:cNvGraphicFramePr>
          <p:nvPr>
            <p:extLst>
              <p:ext uri="{D42A27DB-BD31-4B8C-83A1-F6EECF244321}">
                <p14:modId xmlns:p14="http://schemas.microsoft.com/office/powerpoint/2010/main" val="792913216"/>
              </p:ext>
            </p:extLst>
          </p:nvPr>
        </p:nvGraphicFramePr>
        <p:xfrm>
          <a:off x="5796136" y="976313"/>
          <a:ext cx="4042757" cy="2857242"/>
        </p:xfrm>
        <a:graphic>
          <a:graphicData uri="http://schemas.openxmlformats.org/presentationml/2006/ole">
            <mc:AlternateContent xmlns:mc="http://schemas.openxmlformats.org/markup-compatibility/2006">
              <mc:Choice xmlns:v="urn:schemas-microsoft-com:vml" Requires="v">
                <p:oleObj spid="_x0000_s31995" name="Graph" r:id="rId7" imgW="4276800" imgH="3022560" progId="Origin50.Graph">
                  <p:embed/>
                </p:oleObj>
              </mc:Choice>
              <mc:Fallback>
                <p:oleObj name="Graph" r:id="rId7" imgW="4276800" imgH="3022560" progId="Origin50.Graph">
                  <p:embed/>
                  <p:pic>
                    <p:nvPicPr>
                      <p:cNvPr id="0" name=""/>
                      <p:cNvPicPr/>
                      <p:nvPr/>
                    </p:nvPicPr>
                    <p:blipFill>
                      <a:blip r:embed="rId8"/>
                      <a:stretch>
                        <a:fillRect/>
                      </a:stretch>
                    </p:blipFill>
                    <p:spPr>
                      <a:xfrm>
                        <a:off x="5796136" y="976313"/>
                        <a:ext cx="4042757" cy="2857242"/>
                      </a:xfrm>
                      <a:prstGeom prst="rect">
                        <a:avLst/>
                      </a:prstGeom>
                    </p:spPr>
                  </p:pic>
                </p:oleObj>
              </mc:Fallback>
            </mc:AlternateContent>
          </a:graphicData>
        </a:graphic>
      </p:graphicFrame>
      <p:grpSp>
        <p:nvGrpSpPr>
          <p:cNvPr id="59" name="群組 58"/>
          <p:cNvGrpSpPr/>
          <p:nvPr/>
        </p:nvGrpSpPr>
        <p:grpSpPr>
          <a:xfrm>
            <a:off x="113075" y="2918914"/>
            <a:ext cx="7036533" cy="3199612"/>
            <a:chOff x="4892040" y="-1281527"/>
            <a:chExt cx="7589520" cy="3451063"/>
          </a:xfrm>
        </p:grpSpPr>
        <p:sp>
          <p:nvSpPr>
            <p:cNvPr id="60" name="矩形 59"/>
            <p:cNvSpPr/>
            <p:nvPr/>
          </p:nvSpPr>
          <p:spPr>
            <a:xfrm>
              <a:off x="4892040" y="1841285"/>
              <a:ext cx="7589520" cy="283698"/>
            </a:xfrm>
            <a:prstGeom prst="rect">
              <a:avLst/>
            </a:prstGeom>
            <a:solidFill>
              <a:srgbClr val="FF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矩形 60"/>
            <p:cNvSpPr/>
            <p:nvPr/>
          </p:nvSpPr>
          <p:spPr>
            <a:xfrm>
              <a:off x="5532120" y="1561058"/>
              <a:ext cx="6309360" cy="283698"/>
            </a:xfrm>
            <a:prstGeom prst="rect">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矩形 61"/>
            <p:cNvSpPr/>
            <p:nvPr/>
          </p:nvSpPr>
          <p:spPr>
            <a:xfrm>
              <a:off x="6400800" y="1276493"/>
              <a:ext cx="4572000" cy="283698"/>
            </a:xfrm>
            <a:prstGeom prst="rect">
              <a:avLst/>
            </a:prstGeom>
            <a:solidFill>
              <a:srgbClr val="FF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62"/>
            <p:cNvSpPr/>
            <p:nvPr/>
          </p:nvSpPr>
          <p:spPr>
            <a:xfrm>
              <a:off x="6400800" y="715276"/>
              <a:ext cx="4572000" cy="283698"/>
            </a:xfrm>
            <a:prstGeom prst="rect">
              <a:avLst/>
            </a:prstGeom>
            <a:solidFill>
              <a:srgbClr val="FF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矩形 63"/>
            <p:cNvSpPr/>
            <p:nvPr/>
          </p:nvSpPr>
          <p:spPr>
            <a:xfrm>
              <a:off x="6400800" y="996266"/>
              <a:ext cx="4572000" cy="283698"/>
            </a:xfrm>
            <a:prstGeom prst="rect">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矩形 64"/>
            <p:cNvSpPr/>
            <p:nvPr/>
          </p:nvSpPr>
          <p:spPr>
            <a:xfrm>
              <a:off x="6859168" y="155074"/>
              <a:ext cx="3655263" cy="283698"/>
            </a:xfrm>
            <a:prstGeom prst="rect">
              <a:avLst/>
            </a:prstGeom>
            <a:solidFill>
              <a:srgbClr val="FF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h</a:t>
              </a:r>
              <a:endParaRPr lang="zh-TW" altLang="en-US" dirty="0"/>
            </a:p>
          </p:txBody>
        </p:sp>
        <p:sp>
          <p:nvSpPr>
            <p:cNvPr id="66" name="矩形 65"/>
            <p:cNvSpPr/>
            <p:nvPr/>
          </p:nvSpPr>
          <p:spPr>
            <a:xfrm>
              <a:off x="6400800" y="436064"/>
              <a:ext cx="4572000" cy="283698"/>
            </a:xfrm>
            <a:prstGeom prst="rect">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矩形 66"/>
            <p:cNvSpPr/>
            <p:nvPr/>
          </p:nvSpPr>
          <p:spPr>
            <a:xfrm>
              <a:off x="6859168" y="-409666"/>
              <a:ext cx="3655263" cy="283698"/>
            </a:xfrm>
            <a:prstGeom prst="rect">
              <a:avLst/>
            </a:prstGeom>
            <a:solidFill>
              <a:srgbClr val="FF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矩形 67"/>
            <p:cNvSpPr/>
            <p:nvPr/>
          </p:nvSpPr>
          <p:spPr>
            <a:xfrm>
              <a:off x="6859168" y="-128676"/>
              <a:ext cx="3655263" cy="283698"/>
            </a:xfrm>
            <a:prstGeom prst="rect">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h</a:t>
              </a:r>
              <a:endParaRPr lang="zh-TW" altLang="en-US" dirty="0"/>
            </a:p>
          </p:txBody>
        </p:sp>
        <p:sp>
          <p:nvSpPr>
            <p:cNvPr id="69" name="矩形 68"/>
            <p:cNvSpPr/>
            <p:nvPr/>
          </p:nvSpPr>
          <p:spPr>
            <a:xfrm>
              <a:off x="7315200" y="-969868"/>
              <a:ext cx="2743200" cy="283698"/>
            </a:xfrm>
            <a:prstGeom prst="rect">
              <a:avLst/>
            </a:prstGeom>
            <a:solidFill>
              <a:srgbClr val="FF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矩形 69"/>
            <p:cNvSpPr/>
            <p:nvPr/>
          </p:nvSpPr>
          <p:spPr>
            <a:xfrm>
              <a:off x="7315200" y="-688878"/>
              <a:ext cx="2743200" cy="283698"/>
            </a:xfrm>
            <a:prstGeom prst="rect">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矩形 70"/>
            <p:cNvSpPr/>
            <p:nvPr/>
          </p:nvSpPr>
          <p:spPr>
            <a:xfrm>
              <a:off x="7315200" y="-1254099"/>
              <a:ext cx="2743200" cy="283698"/>
            </a:xfrm>
            <a:prstGeom prst="rect">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文字方塊 71"/>
            <p:cNvSpPr txBox="1"/>
            <p:nvPr/>
          </p:nvSpPr>
          <p:spPr>
            <a:xfrm>
              <a:off x="7815857" y="1800204"/>
              <a:ext cx="1741887" cy="369332"/>
            </a:xfrm>
            <a:prstGeom prst="rect">
              <a:avLst/>
            </a:prstGeom>
            <a:noFill/>
          </p:spPr>
          <p:txBody>
            <a:bodyPr wrap="none" rtlCol="0">
              <a:spAutoFit/>
            </a:bodyPr>
            <a:lstStyle/>
            <a:p>
              <a:r>
                <a:rPr lang="en-US" altLang="zh-TW" b="1" dirty="0" err="1"/>
                <a:t>S.I.InP</a:t>
              </a:r>
              <a:r>
                <a:rPr lang="en-US" altLang="zh-TW" b="1" dirty="0"/>
                <a:t> Substrate</a:t>
              </a:r>
              <a:endParaRPr lang="zh-TW" altLang="en-US" b="1" dirty="0"/>
            </a:p>
          </p:txBody>
        </p:sp>
        <p:sp>
          <p:nvSpPr>
            <p:cNvPr id="73" name="文字方塊 72"/>
            <p:cNvSpPr txBox="1"/>
            <p:nvPr/>
          </p:nvSpPr>
          <p:spPr>
            <a:xfrm>
              <a:off x="7840831" y="1493337"/>
              <a:ext cx="1691938" cy="369332"/>
            </a:xfrm>
            <a:prstGeom prst="rect">
              <a:avLst/>
            </a:prstGeom>
            <a:noFill/>
          </p:spPr>
          <p:txBody>
            <a:bodyPr wrap="none" rtlCol="0">
              <a:spAutoFit/>
            </a:bodyPr>
            <a:lstStyle/>
            <a:p>
              <a:r>
                <a:rPr lang="en-US" altLang="zh-TW" b="1" dirty="0"/>
                <a:t>N+ Contact(</a:t>
              </a:r>
              <a:r>
                <a:rPr lang="en-US" altLang="zh-TW" b="1" dirty="0" err="1"/>
                <a:t>InP</a:t>
              </a:r>
              <a:r>
                <a:rPr lang="en-US" altLang="zh-TW" b="1" dirty="0"/>
                <a:t>)</a:t>
              </a:r>
              <a:endParaRPr lang="zh-TW" altLang="en-US" b="1" dirty="0"/>
            </a:p>
          </p:txBody>
        </p:sp>
        <p:sp>
          <p:nvSpPr>
            <p:cNvPr id="74" name="文字方塊 73"/>
            <p:cNvSpPr txBox="1"/>
            <p:nvPr/>
          </p:nvSpPr>
          <p:spPr>
            <a:xfrm>
              <a:off x="7356860" y="1252172"/>
              <a:ext cx="2593980" cy="338554"/>
            </a:xfrm>
            <a:prstGeom prst="rect">
              <a:avLst/>
            </a:prstGeom>
            <a:noFill/>
          </p:spPr>
          <p:txBody>
            <a:bodyPr wrap="none" rtlCol="0">
              <a:spAutoFit/>
            </a:bodyPr>
            <a:lstStyle/>
            <a:p>
              <a:r>
                <a:rPr lang="en-US" altLang="zh-TW" sz="1600" b="1" dirty="0"/>
                <a:t>N Contact (In</a:t>
              </a:r>
              <a:r>
                <a:rPr lang="en-US" altLang="zh-TW" b="1" baseline="-25000" dirty="0"/>
                <a:t>0.52</a:t>
              </a:r>
              <a:r>
                <a:rPr lang="en-US" altLang="zh-TW" sz="1600" b="1" dirty="0"/>
                <a:t>Al</a:t>
              </a:r>
              <a:r>
                <a:rPr lang="en-US" altLang="zh-TW" b="1" baseline="-25000" dirty="0"/>
                <a:t>0.48</a:t>
              </a:r>
              <a:r>
                <a:rPr lang="en-US" altLang="zh-TW" sz="1600" b="1" dirty="0"/>
                <a:t>As)</a:t>
              </a:r>
              <a:endParaRPr lang="zh-TW" altLang="en-US" sz="1600" b="1" dirty="0"/>
            </a:p>
          </p:txBody>
        </p:sp>
        <p:sp>
          <p:nvSpPr>
            <p:cNvPr id="75" name="文字方塊 74"/>
            <p:cNvSpPr txBox="1"/>
            <p:nvPr/>
          </p:nvSpPr>
          <p:spPr>
            <a:xfrm>
              <a:off x="7369537" y="964974"/>
              <a:ext cx="2685415" cy="338554"/>
            </a:xfrm>
            <a:prstGeom prst="rect">
              <a:avLst/>
            </a:prstGeom>
            <a:noFill/>
          </p:spPr>
          <p:txBody>
            <a:bodyPr wrap="none" rtlCol="0">
              <a:spAutoFit/>
            </a:bodyPr>
            <a:lstStyle/>
            <a:p>
              <a:r>
                <a:rPr lang="en-US" altLang="zh-TW" sz="1600" b="1" dirty="0" err="1"/>
                <a:t>i</a:t>
              </a:r>
              <a:r>
                <a:rPr lang="en-US" altLang="zh-TW" sz="1600" b="1" dirty="0"/>
                <a:t> Multiplication (In</a:t>
              </a:r>
              <a:r>
                <a:rPr lang="en-US" altLang="zh-TW" sz="1600" b="1" baseline="-25000" dirty="0"/>
                <a:t>0.52</a:t>
              </a:r>
              <a:r>
                <a:rPr lang="en-US" altLang="zh-TW" sz="1600" b="1" dirty="0"/>
                <a:t>Al</a:t>
              </a:r>
              <a:r>
                <a:rPr lang="en-US" altLang="zh-TW" sz="1600" b="1" baseline="-25000" dirty="0"/>
                <a:t>0.48</a:t>
              </a:r>
              <a:r>
                <a:rPr lang="en-US" altLang="zh-TW" sz="1600" b="1" dirty="0"/>
                <a:t>As)</a:t>
              </a:r>
              <a:endParaRPr lang="zh-TW" altLang="en-US" sz="1600" b="1" dirty="0"/>
            </a:p>
          </p:txBody>
        </p:sp>
        <p:sp>
          <p:nvSpPr>
            <p:cNvPr id="76" name="文字方塊 75"/>
            <p:cNvSpPr txBox="1"/>
            <p:nvPr/>
          </p:nvSpPr>
          <p:spPr>
            <a:xfrm>
              <a:off x="7359232" y="682254"/>
              <a:ext cx="2632837" cy="338554"/>
            </a:xfrm>
            <a:prstGeom prst="rect">
              <a:avLst/>
            </a:prstGeom>
            <a:noFill/>
          </p:spPr>
          <p:txBody>
            <a:bodyPr wrap="none" rtlCol="0">
              <a:spAutoFit/>
            </a:bodyPr>
            <a:lstStyle/>
            <a:p>
              <a:r>
                <a:rPr lang="en-US" altLang="zh-TW" sz="1600" b="1" dirty="0"/>
                <a:t>P Field Control (In</a:t>
              </a:r>
              <a:r>
                <a:rPr lang="en-US" altLang="zh-TW" sz="1600" b="1" baseline="-25000" dirty="0"/>
                <a:t>0.52</a:t>
              </a:r>
              <a:r>
                <a:rPr lang="en-US" altLang="zh-TW" sz="1600" b="1" dirty="0"/>
                <a:t>Al</a:t>
              </a:r>
              <a:r>
                <a:rPr lang="en-US" altLang="zh-TW" sz="1600" b="1" baseline="-25000" dirty="0"/>
                <a:t>0.48</a:t>
              </a:r>
              <a:r>
                <a:rPr lang="en-US" altLang="zh-TW" sz="1600" b="1" dirty="0"/>
                <a:t>As)</a:t>
              </a:r>
              <a:endParaRPr lang="zh-TW" altLang="en-US" sz="1600" b="1" dirty="0"/>
            </a:p>
          </p:txBody>
        </p:sp>
        <p:sp>
          <p:nvSpPr>
            <p:cNvPr id="77" name="文字方塊 76"/>
            <p:cNvSpPr txBox="1"/>
            <p:nvPr/>
          </p:nvSpPr>
          <p:spPr>
            <a:xfrm>
              <a:off x="7369536" y="407240"/>
              <a:ext cx="2685415" cy="338554"/>
            </a:xfrm>
            <a:prstGeom prst="rect">
              <a:avLst/>
            </a:prstGeom>
            <a:noFill/>
          </p:spPr>
          <p:txBody>
            <a:bodyPr wrap="none" rtlCol="0">
              <a:spAutoFit/>
            </a:bodyPr>
            <a:lstStyle/>
            <a:p>
              <a:r>
                <a:rPr lang="en-US" altLang="zh-TW" sz="1600" b="1" dirty="0" err="1"/>
                <a:t>i</a:t>
              </a:r>
              <a:r>
                <a:rPr lang="en-US" altLang="zh-TW" sz="1600" b="1" dirty="0"/>
                <a:t> Multiplication (In</a:t>
              </a:r>
              <a:r>
                <a:rPr lang="en-US" altLang="zh-TW" sz="1600" b="1" baseline="-25000" dirty="0"/>
                <a:t>0.52</a:t>
              </a:r>
              <a:r>
                <a:rPr lang="en-US" altLang="zh-TW" sz="1600" b="1" dirty="0"/>
                <a:t>Al</a:t>
              </a:r>
              <a:r>
                <a:rPr lang="en-US" altLang="zh-TW" sz="1600" b="1" baseline="-25000" dirty="0"/>
                <a:t>0.48</a:t>
              </a:r>
              <a:r>
                <a:rPr lang="en-US" altLang="zh-TW" sz="1600" b="1" dirty="0"/>
                <a:t>As)</a:t>
              </a:r>
              <a:endParaRPr lang="zh-TW" altLang="en-US" sz="1600" b="1" dirty="0"/>
            </a:p>
          </p:txBody>
        </p:sp>
        <p:sp>
          <p:nvSpPr>
            <p:cNvPr id="78" name="文字方塊 77"/>
            <p:cNvSpPr txBox="1"/>
            <p:nvPr/>
          </p:nvSpPr>
          <p:spPr>
            <a:xfrm>
              <a:off x="7350107" y="122634"/>
              <a:ext cx="2632837" cy="338554"/>
            </a:xfrm>
            <a:prstGeom prst="rect">
              <a:avLst/>
            </a:prstGeom>
            <a:noFill/>
          </p:spPr>
          <p:txBody>
            <a:bodyPr wrap="none" rtlCol="0">
              <a:spAutoFit/>
            </a:bodyPr>
            <a:lstStyle/>
            <a:p>
              <a:r>
                <a:rPr lang="en-US" altLang="zh-TW" sz="1600" b="1" dirty="0"/>
                <a:t>P Field Control (In</a:t>
              </a:r>
              <a:r>
                <a:rPr lang="en-US" altLang="zh-TW" sz="1600" b="1" baseline="-25000" dirty="0"/>
                <a:t>0.52</a:t>
              </a:r>
              <a:r>
                <a:rPr lang="en-US" altLang="zh-TW" sz="1600" b="1" dirty="0"/>
                <a:t>Al</a:t>
              </a:r>
              <a:r>
                <a:rPr lang="en-US" altLang="zh-TW" sz="1600" b="1" baseline="-25000" dirty="0"/>
                <a:t>0.48</a:t>
              </a:r>
              <a:r>
                <a:rPr lang="en-US" altLang="zh-TW" sz="1600" b="1" dirty="0"/>
                <a:t>As)</a:t>
              </a:r>
              <a:endParaRPr lang="zh-TW" altLang="en-US" sz="1600" b="1" dirty="0"/>
            </a:p>
          </p:txBody>
        </p:sp>
        <p:sp>
          <p:nvSpPr>
            <p:cNvPr id="79" name="文字方塊 78"/>
            <p:cNvSpPr txBox="1"/>
            <p:nvPr/>
          </p:nvSpPr>
          <p:spPr>
            <a:xfrm>
              <a:off x="7345510" y="-156104"/>
              <a:ext cx="2349041" cy="338554"/>
            </a:xfrm>
            <a:prstGeom prst="rect">
              <a:avLst/>
            </a:prstGeom>
            <a:noFill/>
          </p:spPr>
          <p:txBody>
            <a:bodyPr wrap="none" rtlCol="0">
              <a:spAutoFit/>
            </a:bodyPr>
            <a:lstStyle/>
            <a:p>
              <a:r>
                <a:rPr lang="en-US" altLang="zh-TW" sz="1600" b="1" dirty="0"/>
                <a:t>i Graded Band (</a:t>
              </a:r>
              <a:r>
                <a:rPr lang="en-US" altLang="zh-TW" sz="1600" b="1" dirty="0" err="1"/>
                <a:t>InAlGaAs</a:t>
              </a:r>
              <a:r>
                <a:rPr lang="en-US" altLang="zh-TW" sz="1600" b="1" dirty="0"/>
                <a:t>)</a:t>
              </a:r>
              <a:endParaRPr lang="zh-TW" altLang="en-US" sz="1600" b="1" dirty="0"/>
            </a:p>
          </p:txBody>
        </p:sp>
        <p:sp>
          <p:nvSpPr>
            <p:cNvPr id="80" name="文字方塊 79"/>
            <p:cNvSpPr txBox="1"/>
            <p:nvPr/>
          </p:nvSpPr>
          <p:spPr>
            <a:xfrm>
              <a:off x="7348979" y="-445712"/>
              <a:ext cx="2334870" cy="338554"/>
            </a:xfrm>
            <a:prstGeom prst="rect">
              <a:avLst/>
            </a:prstGeom>
            <a:noFill/>
          </p:spPr>
          <p:txBody>
            <a:bodyPr wrap="none" rtlCol="0">
              <a:spAutoFit/>
            </a:bodyPr>
            <a:lstStyle/>
            <a:p>
              <a:r>
                <a:rPr lang="en-US" altLang="zh-TW" sz="1600" b="1" dirty="0" err="1"/>
                <a:t>i</a:t>
              </a:r>
              <a:r>
                <a:rPr lang="en-US" altLang="zh-TW" sz="1600" b="1" dirty="0"/>
                <a:t> Absorber (In</a:t>
              </a:r>
              <a:r>
                <a:rPr lang="en-US" altLang="zh-TW" sz="1600" b="1" baseline="-25000" dirty="0"/>
                <a:t>0.53</a:t>
              </a:r>
              <a:r>
                <a:rPr lang="en-US" altLang="zh-TW" sz="1600" b="1" dirty="0"/>
                <a:t>Ga</a:t>
              </a:r>
              <a:r>
                <a:rPr lang="en-US" altLang="zh-TW" sz="1600" b="1" baseline="-25000" dirty="0"/>
                <a:t>0.47</a:t>
              </a:r>
              <a:r>
                <a:rPr lang="en-US" altLang="zh-TW" sz="1600" b="1" dirty="0"/>
                <a:t>As)</a:t>
              </a:r>
              <a:endParaRPr lang="zh-TW" altLang="en-US" sz="1600" b="1" dirty="0"/>
            </a:p>
          </p:txBody>
        </p:sp>
        <p:sp>
          <p:nvSpPr>
            <p:cNvPr id="81" name="文字方塊 80"/>
            <p:cNvSpPr txBox="1"/>
            <p:nvPr/>
          </p:nvSpPr>
          <p:spPr>
            <a:xfrm>
              <a:off x="7331642" y="-700792"/>
              <a:ext cx="2588559" cy="331965"/>
            </a:xfrm>
            <a:prstGeom prst="rect">
              <a:avLst/>
            </a:prstGeom>
            <a:noFill/>
          </p:spPr>
          <p:txBody>
            <a:bodyPr wrap="none" rtlCol="0">
              <a:spAutoFit/>
            </a:bodyPr>
            <a:lstStyle/>
            <a:p>
              <a:r>
                <a:rPr lang="en-US" altLang="zh-TW" sz="1400" b="1" dirty="0"/>
                <a:t>P Graded Band(</a:t>
              </a:r>
              <a:r>
                <a:rPr lang="en-US" altLang="zh-TW" sz="1400" b="1" dirty="0" err="1"/>
                <a:t>InAlGaAs</a:t>
              </a:r>
              <a:r>
                <a:rPr lang="en-US" altLang="zh-TW" sz="1400" b="1" dirty="0"/>
                <a:t>)</a:t>
              </a:r>
              <a:endParaRPr lang="zh-TW" altLang="en-US" sz="1400" b="1" dirty="0"/>
            </a:p>
          </p:txBody>
        </p:sp>
        <p:sp>
          <p:nvSpPr>
            <p:cNvPr id="82" name="文字方塊 81"/>
            <p:cNvSpPr txBox="1"/>
            <p:nvPr/>
          </p:nvSpPr>
          <p:spPr>
            <a:xfrm>
              <a:off x="7340494" y="-995481"/>
              <a:ext cx="2642450" cy="365160"/>
            </a:xfrm>
            <a:prstGeom prst="rect">
              <a:avLst/>
            </a:prstGeom>
            <a:noFill/>
          </p:spPr>
          <p:txBody>
            <a:bodyPr wrap="square" rtlCol="0">
              <a:spAutoFit/>
            </a:bodyPr>
            <a:lstStyle/>
            <a:p>
              <a:r>
                <a:rPr lang="en-US" altLang="zh-TW" sz="1400" b="1" dirty="0"/>
                <a:t>P+ Window (In</a:t>
              </a:r>
              <a:r>
                <a:rPr lang="en-US" altLang="zh-TW" sz="1400" b="1" baseline="-25000" dirty="0"/>
                <a:t>0.53</a:t>
              </a:r>
              <a:r>
                <a:rPr lang="en-US" altLang="zh-TW" sz="1400" b="1" dirty="0"/>
                <a:t>Ga</a:t>
              </a:r>
              <a:r>
                <a:rPr lang="en-US" altLang="zh-TW" sz="1400" b="1" baseline="-25000" dirty="0"/>
                <a:t>0.47</a:t>
              </a:r>
              <a:r>
                <a:rPr lang="en-US" altLang="zh-TW" sz="1400" b="1" dirty="0"/>
                <a:t>As</a:t>
              </a:r>
              <a:r>
                <a:rPr lang="en-US" altLang="zh-TW" sz="1600" b="1" dirty="0"/>
                <a:t>)</a:t>
              </a:r>
              <a:endParaRPr lang="zh-TW" altLang="en-US" sz="1600" b="1" dirty="0"/>
            </a:p>
          </p:txBody>
        </p:sp>
        <p:sp>
          <p:nvSpPr>
            <p:cNvPr id="83" name="文字方塊 82"/>
            <p:cNvSpPr txBox="1"/>
            <p:nvPr/>
          </p:nvSpPr>
          <p:spPr>
            <a:xfrm>
              <a:off x="7350365" y="-1281527"/>
              <a:ext cx="2578255" cy="331965"/>
            </a:xfrm>
            <a:prstGeom prst="rect">
              <a:avLst/>
            </a:prstGeom>
            <a:noFill/>
          </p:spPr>
          <p:txBody>
            <a:bodyPr wrap="none" rtlCol="0">
              <a:spAutoFit/>
            </a:bodyPr>
            <a:lstStyle/>
            <a:p>
              <a:r>
                <a:rPr lang="en-US" altLang="zh-TW" sz="1400" b="1" dirty="0"/>
                <a:t>P+ Contact (In</a:t>
              </a:r>
              <a:r>
                <a:rPr lang="en-US" altLang="zh-TW" sz="1400" b="1" baseline="-25000" dirty="0"/>
                <a:t>0.53</a:t>
              </a:r>
              <a:r>
                <a:rPr lang="en-US" altLang="zh-TW" sz="1400" b="1" dirty="0"/>
                <a:t>Ga</a:t>
              </a:r>
              <a:r>
                <a:rPr lang="en-US" altLang="zh-TW" sz="1400" b="1" baseline="-25000" dirty="0"/>
                <a:t>0.47</a:t>
              </a:r>
              <a:r>
                <a:rPr lang="en-US" altLang="zh-TW" sz="1400" b="1" dirty="0"/>
                <a:t>As)</a:t>
              </a:r>
              <a:endParaRPr lang="zh-TW" altLang="en-US" sz="1400" b="1" dirty="0"/>
            </a:p>
          </p:txBody>
        </p:sp>
      </p:grpSp>
      <p:sp>
        <p:nvSpPr>
          <p:cNvPr id="4" name="標題 1"/>
          <p:cNvSpPr txBox="1">
            <a:spLocks/>
          </p:cNvSpPr>
          <p:nvPr/>
        </p:nvSpPr>
        <p:spPr bwMode="auto">
          <a:xfrm>
            <a:off x="539552" y="4048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Epi structure</a:t>
            </a:r>
          </a:p>
        </p:txBody>
      </p:sp>
      <p:cxnSp>
        <p:nvCxnSpPr>
          <p:cNvPr id="7" name="直線接點 6"/>
          <p:cNvCxnSpPr/>
          <p:nvPr/>
        </p:nvCxnSpPr>
        <p:spPr>
          <a:xfrm>
            <a:off x="814806" y="5157192"/>
            <a:ext cx="6696744" cy="0"/>
          </a:xfrm>
          <a:prstGeom prst="line">
            <a:avLst/>
          </a:prstGeom>
          <a:ln w="76200">
            <a:solidFill>
              <a:srgbClr val="00B050"/>
            </a:solidFill>
            <a:prstDash val="lgDashDotDot"/>
          </a:ln>
        </p:spPr>
        <p:style>
          <a:lnRef idx="1">
            <a:schemeClr val="accent1"/>
          </a:lnRef>
          <a:fillRef idx="0">
            <a:schemeClr val="accent1"/>
          </a:fillRef>
          <a:effectRef idx="0">
            <a:schemeClr val="accent1"/>
          </a:effectRef>
          <a:fontRef idx="minor">
            <a:schemeClr val="tx1"/>
          </a:fontRef>
        </p:style>
      </p:cxnSp>
      <p:grpSp>
        <p:nvGrpSpPr>
          <p:cNvPr id="11" name="群組 10"/>
          <p:cNvGrpSpPr/>
          <p:nvPr/>
        </p:nvGrpSpPr>
        <p:grpSpPr>
          <a:xfrm>
            <a:off x="3560441" y="2440504"/>
            <a:ext cx="1711028" cy="491073"/>
            <a:chOff x="4388746" y="4017095"/>
            <a:chExt cx="2330863" cy="491073"/>
          </a:xfrm>
        </p:grpSpPr>
        <p:cxnSp>
          <p:nvCxnSpPr>
            <p:cNvPr id="12" name="直線接點 11"/>
            <p:cNvCxnSpPr/>
            <p:nvPr/>
          </p:nvCxnSpPr>
          <p:spPr>
            <a:xfrm flipV="1">
              <a:off x="4388746" y="4504301"/>
              <a:ext cx="1868477" cy="3867"/>
            </a:xfrm>
            <a:prstGeom prst="line">
              <a:avLst/>
            </a:prstGeom>
            <a:ln w="762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Text Box 93"/>
            <p:cNvSpPr txBox="1">
              <a:spLocks noChangeArrowheads="1"/>
            </p:cNvSpPr>
            <p:nvPr/>
          </p:nvSpPr>
          <p:spPr bwMode="auto">
            <a:xfrm>
              <a:off x="5391553" y="4017095"/>
              <a:ext cx="13280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800" dirty="0">
                  <a:solidFill>
                    <a:srgbClr val="FF0000"/>
                  </a:solidFill>
                </a:rPr>
                <a:t>120</a:t>
              </a:r>
              <a:r>
                <a:rPr lang="en-US" altLang="zh-TW" sz="1800" dirty="0">
                  <a:solidFill>
                    <a:srgbClr val="FF0000"/>
                  </a:solidFill>
                  <a:latin typeface="Symbol" panose="05050102010706020507" pitchFamily="18" charset="2"/>
                </a:rPr>
                <a:t>m</a:t>
              </a:r>
              <a:r>
                <a:rPr lang="en-US" altLang="zh-TW" sz="1800" dirty="0">
                  <a:solidFill>
                    <a:srgbClr val="FF0000"/>
                  </a:solidFill>
                </a:rPr>
                <a:t>m</a:t>
              </a:r>
            </a:p>
          </p:txBody>
        </p:sp>
      </p:grpSp>
      <p:sp>
        <p:nvSpPr>
          <p:cNvPr id="14" name="橢圓 13"/>
          <p:cNvSpPr/>
          <p:nvPr/>
        </p:nvSpPr>
        <p:spPr bwMode="auto">
          <a:xfrm>
            <a:off x="7140623" y="1124744"/>
            <a:ext cx="743745" cy="555373"/>
          </a:xfrm>
          <a:prstGeom prst="ellipse">
            <a:avLst/>
          </a:prstGeom>
          <a:noFill/>
          <a:ln w="38100">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TW" altLang="en-US" sz="2000" dirty="0">
              <a:solidFill>
                <a:srgbClr val="3232FF"/>
              </a:solidFill>
            </a:endParaRPr>
          </a:p>
        </p:txBody>
      </p:sp>
      <p:sp>
        <p:nvSpPr>
          <p:cNvPr id="19" name="文字方塊 18"/>
          <p:cNvSpPr txBox="1"/>
          <p:nvPr/>
        </p:nvSpPr>
        <p:spPr>
          <a:xfrm>
            <a:off x="113075" y="1393191"/>
            <a:ext cx="4933322" cy="1015663"/>
          </a:xfrm>
          <a:prstGeom prst="rect">
            <a:avLst/>
          </a:prstGeom>
          <a:solidFill>
            <a:srgbClr val="FFFF00"/>
          </a:solidFill>
          <a:ln w="38100">
            <a:solidFill>
              <a:srgbClr val="FF0000"/>
            </a:solidFill>
          </a:ln>
        </p:spPr>
        <p:txBody>
          <a:bodyPr wrap="square" rtlCol="0">
            <a:spAutoFit/>
          </a:bodyPr>
          <a:lstStyle/>
          <a:p>
            <a:r>
              <a:rPr lang="en-US" altLang="zh-TW" sz="2000" dirty="0">
                <a:solidFill>
                  <a:srgbClr val="FF0000"/>
                </a:solidFill>
                <a:latin typeface="Arial" charset="0"/>
              </a:rPr>
              <a:t>The first and second mesa can effectively confine the strong E-field in the M-layer within the range of 240 </a:t>
            </a:r>
            <a:r>
              <a:rPr lang="en-US" altLang="zh-TW" sz="2000" dirty="0">
                <a:solidFill>
                  <a:srgbClr val="FF0000"/>
                </a:solidFill>
                <a:latin typeface="Symbol" panose="05050102010706020507" pitchFamily="18" charset="2"/>
              </a:rPr>
              <a:t>m</a:t>
            </a:r>
            <a:r>
              <a:rPr lang="en-US" altLang="zh-TW" sz="2000" dirty="0">
                <a:solidFill>
                  <a:srgbClr val="FF0000"/>
                </a:solidFill>
                <a:latin typeface="Arial" charset="0"/>
              </a:rPr>
              <a:t>m diameter </a:t>
            </a:r>
            <a:endParaRPr lang="zh-TW" altLang="en-US" sz="2000" dirty="0">
              <a:solidFill>
                <a:srgbClr val="FF0000"/>
              </a:solidFill>
              <a:latin typeface="Arial" charset="0"/>
            </a:endParaRPr>
          </a:p>
        </p:txBody>
      </p:sp>
      <p:sp>
        <p:nvSpPr>
          <p:cNvPr id="20" name="橢圓 19"/>
          <p:cNvSpPr/>
          <p:nvPr/>
        </p:nvSpPr>
        <p:spPr bwMode="auto">
          <a:xfrm>
            <a:off x="7690697" y="2132856"/>
            <a:ext cx="781903" cy="618027"/>
          </a:xfrm>
          <a:prstGeom prst="ellipse">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TW" altLang="en-US" sz="2000" dirty="0">
              <a:solidFill>
                <a:srgbClr val="3232FF"/>
              </a:solidFill>
            </a:endParaRPr>
          </a:p>
        </p:txBody>
      </p:sp>
      <p:grpSp>
        <p:nvGrpSpPr>
          <p:cNvPr id="21" name="群組 20"/>
          <p:cNvGrpSpPr/>
          <p:nvPr/>
        </p:nvGrpSpPr>
        <p:grpSpPr>
          <a:xfrm>
            <a:off x="1268507" y="4447556"/>
            <a:ext cx="4615026" cy="1914936"/>
            <a:chOff x="1173922" y="4696379"/>
            <a:chExt cx="4615026" cy="2298902"/>
          </a:xfrm>
        </p:grpSpPr>
        <p:grpSp>
          <p:nvGrpSpPr>
            <p:cNvPr id="22" name="群組 21"/>
            <p:cNvGrpSpPr/>
            <p:nvPr/>
          </p:nvGrpSpPr>
          <p:grpSpPr>
            <a:xfrm>
              <a:off x="2142633" y="4742731"/>
              <a:ext cx="2650910" cy="1231512"/>
              <a:chOff x="2174851" y="4069696"/>
              <a:chExt cx="2650910" cy="1231512"/>
            </a:xfrm>
          </p:grpSpPr>
          <p:cxnSp>
            <p:nvCxnSpPr>
              <p:cNvPr id="29" name="直線單箭頭接點 28"/>
              <p:cNvCxnSpPr/>
              <p:nvPr/>
            </p:nvCxnSpPr>
            <p:spPr bwMode="auto">
              <a:xfrm>
                <a:off x="2174851" y="4087887"/>
                <a:ext cx="0" cy="1198828"/>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直線單箭頭接點 29"/>
              <p:cNvCxnSpPr/>
              <p:nvPr/>
            </p:nvCxnSpPr>
            <p:spPr bwMode="auto">
              <a:xfrm>
                <a:off x="2350244" y="4069696"/>
                <a:ext cx="0" cy="1198828"/>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直線單箭頭接點 30"/>
              <p:cNvCxnSpPr/>
              <p:nvPr/>
            </p:nvCxnSpPr>
            <p:spPr bwMode="auto">
              <a:xfrm>
                <a:off x="2503959" y="4079336"/>
                <a:ext cx="0" cy="1198828"/>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直線單箭頭接點 31"/>
              <p:cNvCxnSpPr/>
              <p:nvPr/>
            </p:nvCxnSpPr>
            <p:spPr bwMode="auto">
              <a:xfrm>
                <a:off x="2719368" y="4069696"/>
                <a:ext cx="0" cy="1198828"/>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直線單箭頭接點 32"/>
              <p:cNvCxnSpPr/>
              <p:nvPr/>
            </p:nvCxnSpPr>
            <p:spPr bwMode="auto">
              <a:xfrm>
                <a:off x="2936007" y="4079336"/>
                <a:ext cx="0" cy="1198828"/>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直線單箭頭接點 33"/>
              <p:cNvCxnSpPr/>
              <p:nvPr/>
            </p:nvCxnSpPr>
            <p:spPr bwMode="auto">
              <a:xfrm>
                <a:off x="3152031" y="4075303"/>
                <a:ext cx="0" cy="1198828"/>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直線單箭頭接點 34"/>
              <p:cNvCxnSpPr/>
              <p:nvPr/>
            </p:nvCxnSpPr>
            <p:spPr bwMode="auto">
              <a:xfrm>
                <a:off x="3296047" y="4089956"/>
                <a:ext cx="0" cy="1198828"/>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直線單箭頭接點 35"/>
              <p:cNvCxnSpPr/>
              <p:nvPr/>
            </p:nvCxnSpPr>
            <p:spPr bwMode="auto">
              <a:xfrm>
                <a:off x="3491880" y="4102380"/>
                <a:ext cx="0" cy="1198828"/>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直線單箭頭接點 36"/>
              <p:cNvCxnSpPr/>
              <p:nvPr/>
            </p:nvCxnSpPr>
            <p:spPr bwMode="auto">
              <a:xfrm>
                <a:off x="3656087" y="4087887"/>
                <a:ext cx="0" cy="1198827"/>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直線單箭頭接點 37"/>
              <p:cNvCxnSpPr/>
              <p:nvPr/>
            </p:nvCxnSpPr>
            <p:spPr bwMode="auto">
              <a:xfrm>
                <a:off x="3857070" y="4097883"/>
                <a:ext cx="0" cy="1198827"/>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直線單箭頭接點 38"/>
              <p:cNvCxnSpPr/>
              <p:nvPr/>
            </p:nvCxnSpPr>
            <p:spPr bwMode="auto">
              <a:xfrm>
                <a:off x="4065442" y="4087887"/>
                <a:ext cx="0" cy="1198827"/>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直線單箭頭接點 39"/>
              <p:cNvCxnSpPr/>
              <p:nvPr/>
            </p:nvCxnSpPr>
            <p:spPr bwMode="auto">
              <a:xfrm>
                <a:off x="4260675" y="4069697"/>
                <a:ext cx="0" cy="1198827"/>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直線單箭頭接點 40"/>
              <p:cNvCxnSpPr/>
              <p:nvPr/>
            </p:nvCxnSpPr>
            <p:spPr bwMode="auto">
              <a:xfrm>
                <a:off x="4460753" y="4079336"/>
                <a:ext cx="0" cy="1198828"/>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直線單箭頭接點 41"/>
              <p:cNvCxnSpPr/>
              <p:nvPr/>
            </p:nvCxnSpPr>
            <p:spPr bwMode="auto">
              <a:xfrm>
                <a:off x="4639673" y="4079336"/>
                <a:ext cx="0" cy="1198828"/>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直線單箭頭接點 42"/>
              <p:cNvCxnSpPr/>
              <p:nvPr/>
            </p:nvCxnSpPr>
            <p:spPr bwMode="auto">
              <a:xfrm>
                <a:off x="4825761" y="4097882"/>
                <a:ext cx="0" cy="1198828"/>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3" name="弧形 22"/>
            <p:cNvSpPr/>
            <p:nvPr/>
          </p:nvSpPr>
          <p:spPr bwMode="auto">
            <a:xfrm>
              <a:off x="4712517" y="4696379"/>
              <a:ext cx="837136" cy="2263333"/>
            </a:xfrm>
            <a:prstGeom prst="arc">
              <a:avLst>
                <a:gd name="adj1" fmla="val 16200000"/>
                <a:gd name="adj2" fmla="val 835156"/>
              </a:avLst>
            </a:prstGeom>
            <a:noFill/>
            <a:ln w="5715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zh-TW" altLang="en-US"/>
            </a:p>
          </p:txBody>
        </p:sp>
        <p:sp>
          <p:nvSpPr>
            <p:cNvPr id="24" name="弧形 23"/>
            <p:cNvSpPr/>
            <p:nvPr/>
          </p:nvSpPr>
          <p:spPr bwMode="auto">
            <a:xfrm>
              <a:off x="4951812" y="4696379"/>
              <a:ext cx="837136" cy="2263333"/>
            </a:xfrm>
            <a:prstGeom prst="arc">
              <a:avLst>
                <a:gd name="adj1" fmla="val 16200000"/>
                <a:gd name="adj2" fmla="val 835156"/>
              </a:avLst>
            </a:prstGeom>
            <a:noFill/>
            <a:ln w="5715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zh-TW" altLang="en-US"/>
            </a:p>
          </p:txBody>
        </p:sp>
        <p:sp>
          <p:nvSpPr>
            <p:cNvPr id="27" name="弧形 26"/>
            <p:cNvSpPr/>
            <p:nvPr/>
          </p:nvSpPr>
          <p:spPr bwMode="auto">
            <a:xfrm flipH="1">
              <a:off x="1173922" y="4731948"/>
              <a:ext cx="837136" cy="2263333"/>
            </a:xfrm>
            <a:prstGeom prst="arc">
              <a:avLst>
                <a:gd name="adj1" fmla="val 16200000"/>
                <a:gd name="adj2" fmla="val 835156"/>
              </a:avLst>
            </a:prstGeom>
            <a:noFill/>
            <a:ln w="5715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zh-TW" altLang="en-US"/>
            </a:p>
          </p:txBody>
        </p:sp>
        <p:sp>
          <p:nvSpPr>
            <p:cNvPr id="28" name="弧形 27"/>
            <p:cNvSpPr/>
            <p:nvPr/>
          </p:nvSpPr>
          <p:spPr bwMode="auto">
            <a:xfrm flipH="1">
              <a:off x="1446565" y="4719411"/>
              <a:ext cx="837136" cy="2263333"/>
            </a:xfrm>
            <a:prstGeom prst="arc">
              <a:avLst>
                <a:gd name="adj1" fmla="val 16200000"/>
                <a:gd name="adj2" fmla="val 835156"/>
              </a:avLst>
            </a:prstGeom>
            <a:noFill/>
            <a:ln w="5715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zh-TW" altLang="en-US"/>
            </a:p>
          </p:txBody>
        </p:sp>
      </p:grpSp>
      <p:sp>
        <p:nvSpPr>
          <p:cNvPr id="5" name="投影片編號版面配置區 4"/>
          <p:cNvSpPr>
            <a:spLocks noGrp="1"/>
          </p:cNvSpPr>
          <p:nvPr>
            <p:ph type="sldNum" sz="quarter" idx="12"/>
          </p:nvPr>
        </p:nvSpPr>
        <p:spPr>
          <a:xfrm>
            <a:off x="6553200" y="6165304"/>
            <a:ext cx="2133600" cy="476250"/>
          </a:xfrm>
        </p:spPr>
        <p:txBody>
          <a:bodyPr/>
          <a:lstStyle/>
          <a:p>
            <a:fld id="{73DA0BB7-265A-403C-9275-D587AB510EDC}" type="slidenum">
              <a:rPr lang="zh-TW" altLang="en-US" smtClean="0"/>
              <a:t>21</a:t>
            </a:fld>
            <a:endParaRPr lang="zh-TW" altLang="en-US"/>
          </a:p>
        </p:txBody>
      </p:sp>
      <p:grpSp>
        <p:nvGrpSpPr>
          <p:cNvPr id="111" name="群組 110"/>
          <p:cNvGrpSpPr/>
          <p:nvPr/>
        </p:nvGrpSpPr>
        <p:grpSpPr>
          <a:xfrm>
            <a:off x="3560437" y="3271492"/>
            <a:ext cx="2647543" cy="463860"/>
            <a:chOff x="4388746" y="4044308"/>
            <a:chExt cx="2811981" cy="463860"/>
          </a:xfrm>
        </p:grpSpPr>
        <p:cxnSp>
          <p:nvCxnSpPr>
            <p:cNvPr id="112" name="直線接點 111"/>
            <p:cNvCxnSpPr/>
            <p:nvPr/>
          </p:nvCxnSpPr>
          <p:spPr>
            <a:xfrm flipV="1">
              <a:off x="4388746" y="4504301"/>
              <a:ext cx="1868477" cy="3867"/>
            </a:xfrm>
            <a:prstGeom prst="line">
              <a:avLst/>
            </a:prstGeom>
            <a:ln w="762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3" name="Text Box 93"/>
            <p:cNvSpPr txBox="1">
              <a:spLocks noChangeArrowheads="1"/>
            </p:cNvSpPr>
            <p:nvPr/>
          </p:nvSpPr>
          <p:spPr bwMode="auto">
            <a:xfrm>
              <a:off x="5872671" y="4044308"/>
              <a:ext cx="13280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800" dirty="0">
                  <a:solidFill>
                    <a:srgbClr val="FF0000"/>
                  </a:solidFill>
                </a:rPr>
                <a:t>240</a:t>
              </a:r>
              <a:r>
                <a:rPr lang="en-US" altLang="zh-TW" sz="1800" dirty="0">
                  <a:solidFill>
                    <a:srgbClr val="FF0000"/>
                  </a:solidFill>
                  <a:latin typeface="Symbol" panose="05050102010706020507" pitchFamily="18" charset="2"/>
                </a:rPr>
                <a:t>m</a:t>
              </a:r>
              <a:r>
                <a:rPr lang="en-US" altLang="zh-TW" sz="1800" dirty="0">
                  <a:solidFill>
                    <a:srgbClr val="FF0000"/>
                  </a:solidFill>
                </a:rPr>
                <a:t>m</a:t>
              </a:r>
            </a:p>
          </p:txBody>
        </p:sp>
      </p:grpSp>
      <p:cxnSp>
        <p:nvCxnSpPr>
          <p:cNvPr id="84" name="直線接點 83"/>
          <p:cNvCxnSpPr/>
          <p:nvPr/>
        </p:nvCxnSpPr>
        <p:spPr>
          <a:xfrm flipV="1">
            <a:off x="3619864" y="4474380"/>
            <a:ext cx="2194560" cy="3867"/>
          </a:xfrm>
          <a:prstGeom prst="line">
            <a:avLst/>
          </a:prstGeom>
          <a:ln w="762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5" name="Text Box 93"/>
          <p:cNvSpPr txBox="1">
            <a:spLocks noChangeArrowheads="1"/>
          </p:cNvSpPr>
          <p:nvPr/>
        </p:nvSpPr>
        <p:spPr bwMode="auto">
          <a:xfrm>
            <a:off x="5339733" y="4006407"/>
            <a:ext cx="12503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800" dirty="0">
                <a:solidFill>
                  <a:srgbClr val="FF0000"/>
                </a:solidFill>
              </a:rPr>
              <a:t>300</a:t>
            </a:r>
            <a:r>
              <a:rPr lang="en-US" altLang="zh-TW" sz="1800" dirty="0">
                <a:solidFill>
                  <a:srgbClr val="FF0000"/>
                </a:solidFill>
                <a:latin typeface="Symbol" panose="05050102010706020507" pitchFamily="18" charset="2"/>
              </a:rPr>
              <a:t>m</a:t>
            </a:r>
            <a:r>
              <a:rPr lang="en-US" altLang="zh-TW" sz="1800" dirty="0">
                <a:solidFill>
                  <a:srgbClr val="FF0000"/>
                </a:solidFill>
              </a:rPr>
              <a:t>m</a:t>
            </a:r>
          </a:p>
        </p:txBody>
      </p:sp>
      <p:pic>
        <p:nvPicPr>
          <p:cNvPr id="87" name="圖片 8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67313" y="5774724"/>
            <a:ext cx="1876687" cy="781159"/>
          </a:xfrm>
          <a:prstGeom prst="rect">
            <a:avLst/>
          </a:prstGeom>
        </p:spPr>
      </p:pic>
      <p:pic>
        <p:nvPicPr>
          <p:cNvPr id="2" name="音訊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3021103105"/>
      </p:ext>
    </p:extLst>
  </p:cSld>
  <p:clrMapOvr>
    <a:masterClrMapping/>
  </p:clrMapOvr>
  <mc:AlternateContent xmlns:mc="http://schemas.openxmlformats.org/markup-compatibility/2006">
    <mc:Choice xmlns:p14="http://schemas.microsoft.com/office/powerpoint/2010/main" Requires="p14">
      <p:transition spd="slow" p14:dur="2000" advTm="26494">
        <p:cut/>
      </p:transition>
    </mc:Choice>
    <mc:Fallback>
      <p:transition spd="slow" advTm="26494">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2" presetClass="entr" presetSubtype="4" fill="hold" grpId="1"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par>
                          <p:cTn id="22" fill="hold">
                            <p:stCondLst>
                              <p:cond delay="1000"/>
                            </p:stCondLst>
                            <p:childTnLst>
                              <p:par>
                                <p:cTn id="23" presetID="26" presetClass="emph" presetSubtype="0" fill="hold" grpId="2" nodeType="after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childTnLst>
                          </p:cTn>
                        </p:par>
                        <p:par>
                          <p:cTn id="26" fill="hold">
                            <p:stCondLst>
                              <p:cond delay="1500"/>
                            </p:stCondLst>
                            <p:childTnLst>
                              <p:par>
                                <p:cTn id="27" presetID="26" presetClass="emph" presetSubtype="0" fill="hold" grpId="3" nodeType="afterEffect">
                                  <p:stCondLst>
                                    <p:cond delay="0"/>
                                  </p:stCondLst>
                                  <p:childTnLst>
                                    <p:animEffect transition="out" filter="fade">
                                      <p:cBhvr>
                                        <p:cTn id="28" dur="500" tmFilter="0, 0; .2, .5; .8, .5; 1, 0"/>
                                        <p:tgtEl>
                                          <p:spTgt spid="14"/>
                                        </p:tgtEl>
                                      </p:cBhvr>
                                    </p:animEffect>
                                    <p:animScale>
                                      <p:cBhvr>
                                        <p:cTn id="29" dur="250" autoRev="1" fill="hold"/>
                                        <p:tgtEl>
                                          <p:spTgt spid="14"/>
                                        </p:tgtEl>
                                      </p:cBhvr>
                                      <p:by x="105000" y="105000"/>
                                    </p:animScale>
                                  </p:childTnLst>
                                </p:cTn>
                              </p:par>
                              <p:par>
                                <p:cTn id="30" presetID="22" presetClass="entr" presetSubtype="4" fill="hold" grpId="1"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par>
                          <p:cTn id="33" fill="hold">
                            <p:stCondLst>
                              <p:cond delay="2000"/>
                            </p:stCondLst>
                            <p:childTnLst>
                              <p:par>
                                <p:cTn id="34" presetID="26" presetClass="emph" presetSubtype="0" fill="hold" grpId="2" nodeType="afterEffect">
                                  <p:stCondLst>
                                    <p:cond delay="0"/>
                                  </p:stCondLst>
                                  <p:childTnLst>
                                    <p:animEffect transition="out" filter="fade">
                                      <p:cBhvr>
                                        <p:cTn id="35" dur="500" tmFilter="0, 0; .2, .5; .8, .5; 1, 0"/>
                                        <p:tgtEl>
                                          <p:spTgt spid="20"/>
                                        </p:tgtEl>
                                      </p:cBhvr>
                                    </p:animEffect>
                                    <p:animScale>
                                      <p:cBhvr>
                                        <p:cTn id="36" dur="250" autoRev="1" fill="hold"/>
                                        <p:tgtEl>
                                          <p:spTgt spid="20"/>
                                        </p:tgtEl>
                                      </p:cBhvr>
                                      <p:by x="105000" y="105000"/>
                                    </p:animScale>
                                  </p:childTnLst>
                                </p:cTn>
                              </p:par>
                            </p:childTnLst>
                          </p:cTn>
                        </p:par>
                        <p:par>
                          <p:cTn id="37" fill="hold">
                            <p:stCondLst>
                              <p:cond delay="2500"/>
                            </p:stCondLst>
                            <p:childTnLst>
                              <p:par>
                                <p:cTn id="38" presetID="26" presetClass="emph" presetSubtype="0" fill="hold" grpId="3" nodeType="afterEffect">
                                  <p:stCondLst>
                                    <p:cond delay="0"/>
                                  </p:stCondLst>
                                  <p:childTnLst>
                                    <p:animEffect transition="out" filter="fade">
                                      <p:cBhvr>
                                        <p:cTn id="39" dur="500" tmFilter="0, 0; .2, .5; .8, .5; 1, 0"/>
                                        <p:tgtEl>
                                          <p:spTgt spid="20"/>
                                        </p:tgtEl>
                                      </p:cBhvr>
                                    </p:animEffect>
                                    <p:animScale>
                                      <p:cBhvr>
                                        <p:cTn id="40" dur="250" autoRev="1" fill="hold"/>
                                        <p:tgtEl>
                                          <p:spTgt spid="20"/>
                                        </p:tgtEl>
                                      </p:cBhvr>
                                      <p:by x="105000" y="105000"/>
                                    </p:animScale>
                                  </p:childTnLst>
                                </p:cTn>
                              </p:par>
                            </p:childTnLst>
                          </p:cTn>
                        </p:par>
                        <p:par>
                          <p:cTn id="41" fill="hold">
                            <p:stCondLst>
                              <p:cond delay="3000"/>
                            </p:stCondLst>
                            <p:childTnLst>
                              <p:par>
                                <p:cTn id="42" presetID="42" presetClass="entr" presetSubtype="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
                </p:tgtEl>
              </p:cMediaNode>
            </p:audio>
          </p:childTnLst>
        </p:cTn>
      </p:par>
    </p:tnLst>
    <p:bldLst>
      <p:bldP spid="14" grpId="1" animBg="1"/>
      <p:bldP spid="14" grpId="2" animBg="1"/>
      <p:bldP spid="14" grpId="3" animBg="1"/>
      <p:bldP spid="19" grpId="0" animBg="1"/>
      <p:bldP spid="20" grpId="1" animBg="1"/>
      <p:bldP spid="20" grpId="2" animBg="1"/>
      <p:bldP spid="20" grpId="3" animBg="1"/>
    </p:bldLst>
  </p:timing>
  <p:extLst>
    <p:ext uri="{3A86A75C-4F4B-4683-9AE1-C65F6400EC91}">
      <p14:laserTraceLst xmlns:p14="http://schemas.microsoft.com/office/powerpoint/2010/main">
        <p14:tracePtLst>
          <p14:tracePt t="923" x="7067550" y="4502150"/>
          <p14:tracePt t="929" x="7067550" y="4489450"/>
          <p14:tracePt t="952" x="7029450" y="4432300"/>
          <p14:tracePt t="965" x="7029450" y="4413250"/>
          <p14:tracePt t="998" x="6991350" y="4241800"/>
          <p14:tracePt t="1033" x="6940550" y="3848100"/>
          <p14:tracePt t="1069" x="6940550" y="3352800"/>
          <p14:tracePt t="1085" x="6940550" y="3149600"/>
          <p14:tracePt t="1099" x="6972300" y="3016250"/>
          <p14:tracePt t="1139" x="6997700" y="2724150"/>
          <p14:tracePt t="1154" x="6997700" y="2647950"/>
          <p14:tracePt t="1169" x="6997700" y="2565400"/>
          <p14:tracePt t="1183" x="6997700" y="2533650"/>
          <p14:tracePt t="1198" x="6985000" y="2501900"/>
          <p14:tracePt t="1214" x="6985000" y="2489200"/>
          <p14:tracePt t="1233" x="6972300" y="2476500"/>
          <p14:tracePt t="2442" x="7327900" y="2381250"/>
          <p14:tracePt t="2458" x="7797800" y="2279650"/>
          <p14:tracePt t="2474" x="8197850" y="2171700"/>
          <p14:tracePt t="2490" x="8559800" y="2006600"/>
          <p14:tracePt t="2519" x="8680450" y="1631950"/>
          <p14:tracePt t="2548" x="8235950" y="1009650"/>
          <p14:tracePt t="2577" x="7575550" y="374650"/>
          <p14:tracePt t="2606" x="7435850" y="0"/>
          <p14:tracePt t="2633" x="7829550" y="0"/>
          <p14:tracePt t="2651" x="8147050" y="0"/>
          <p14:tracePt t="2665" x="8426450" y="0"/>
          <p14:tracePt t="2680" x="8661400" y="0"/>
          <p14:tracePt t="2701" x="9061450" y="0"/>
          <p14:tracePt t="3050" x="9010650" y="1758950"/>
          <p14:tracePt t="3063" x="7981950" y="2279650"/>
          <p14:tracePt t="3091" x="5194300" y="3333750"/>
          <p14:tracePt t="3121" x="3022600" y="3873500"/>
          <p14:tracePt t="3138" x="2679700" y="3905250"/>
          <p14:tracePt t="3164" x="2571750" y="3905250"/>
          <p14:tracePt t="3197" x="2609850" y="3727450"/>
          <p14:tracePt t="3213" x="2673350" y="3575050"/>
          <p14:tracePt t="3231" x="2705100" y="3454400"/>
          <p14:tracePt t="3248" x="2717800" y="3409950"/>
          <p14:tracePt t="3264" x="2730500" y="3390900"/>
          <p14:tracePt t="3300" x="2736850" y="3384550"/>
          <p14:tracePt t="3314" x="2743200" y="3378200"/>
          <p14:tracePt t="3331" x="2743200" y="3371850"/>
          <p14:tracePt t="3407" x="2749550" y="3371850"/>
          <p14:tracePt t="3410" x="2755900" y="3378200"/>
          <p14:tracePt t="3413" x="2762250" y="3403600"/>
          <p14:tracePt t="3430" x="2832100" y="3568700"/>
          <p14:tracePt t="3447" x="2921000" y="3746500"/>
          <p14:tracePt t="3464" x="3009900" y="3854450"/>
          <p14:tracePt t="3481" x="3181350" y="3994150"/>
          <p14:tracePt t="3497" x="3327400" y="4070350"/>
          <p14:tracePt t="3513" x="3409950" y="4095750"/>
          <p14:tracePt t="3531" x="3498850" y="4095750"/>
          <p14:tracePt t="3547" x="3556000" y="4095750"/>
          <p14:tracePt t="3566" x="3619500" y="4083050"/>
          <p14:tracePt t="3581" x="3670300" y="4064000"/>
          <p14:tracePt t="3597" x="3746500" y="4057650"/>
          <p14:tracePt t="3617" x="3841750" y="4057650"/>
          <p14:tracePt t="3631" x="3930650" y="4057650"/>
          <p14:tracePt t="3647" x="4032250" y="4070350"/>
          <p14:tracePt t="3666" x="4114800" y="4089400"/>
          <p14:tracePt t="3683" x="4197350" y="4127500"/>
          <p14:tracePt t="3697" x="4273550" y="4171950"/>
          <p14:tracePt t="3714" x="4337050" y="4216400"/>
          <p14:tracePt t="3730" x="4387850" y="4241800"/>
          <p14:tracePt t="3747" x="4419600" y="4260850"/>
          <p14:tracePt t="3766" x="4464050" y="4260850"/>
          <p14:tracePt t="3787" x="4508500" y="4260850"/>
          <p14:tracePt t="3797" x="4559300" y="4260850"/>
          <p14:tracePt t="3814" x="4679950" y="4235450"/>
          <p14:tracePt t="3830" x="4889500" y="4184650"/>
          <p14:tracePt t="3847" x="5124450" y="4121150"/>
          <p14:tracePt t="3863" x="5251450" y="4089400"/>
          <p14:tracePt t="3883" x="5270500" y="4089400"/>
          <p14:tracePt t="3925" x="5264150" y="4095750"/>
          <p14:tracePt t="3928" x="5257800" y="4108450"/>
          <p14:tracePt t="3931" x="5245100" y="4114800"/>
          <p14:tracePt t="3947" x="5219700" y="4146550"/>
          <p14:tracePt t="3963" x="5181600" y="4191000"/>
          <p14:tracePt t="3980" x="5124450" y="4241800"/>
          <p14:tracePt t="3997" x="5041900" y="4324350"/>
          <p14:tracePt t="4015" x="4984750" y="4387850"/>
          <p14:tracePt t="4034" x="4972050" y="4400550"/>
          <p14:tracePt t="4094" x="4972050" y="4406900"/>
          <p14:tracePt t="4101" x="4972050" y="4413250"/>
          <p14:tracePt t="4120" x="4984750" y="4413250"/>
          <p14:tracePt t="4138" x="5035550" y="4381500"/>
          <p14:tracePt t="4148" x="5048250" y="4375150"/>
          <p14:tracePt t="4163" x="5086350" y="4349750"/>
          <p14:tracePt t="4180" x="5130800" y="4311650"/>
          <p14:tracePt t="4197" x="5200650" y="4267200"/>
          <p14:tracePt t="4213" x="5232400" y="4260850"/>
          <p14:tracePt t="4268" x="5245100" y="4260850"/>
          <p14:tracePt t="4271" x="5257800" y="4267200"/>
          <p14:tracePt t="4280" x="5270500" y="4279900"/>
          <p14:tracePt t="4298" x="5308600" y="4330700"/>
          <p14:tracePt t="4313" x="5327650" y="4343400"/>
          <p14:tracePt t="4330" x="5353050" y="4356100"/>
          <p14:tracePt t="4346" x="5359400" y="4362450"/>
          <p14:tracePt t="4886" x="5378450" y="4362450"/>
          <p14:tracePt t="4891" x="5391150" y="4362450"/>
          <p14:tracePt t="4896" x="5391150" y="4356100"/>
          <p14:tracePt t="4913" x="5410200" y="4330700"/>
          <p14:tracePt t="4915" x="5410200" y="4324350"/>
          <p14:tracePt t="4949" x="5416550" y="4311650"/>
          <p14:tracePt t="5107" x="5416550" y="4318000"/>
          <p14:tracePt t="5110" x="5416550" y="4324350"/>
          <p14:tracePt t="5113" x="5416550" y="4330700"/>
          <p14:tracePt t="5129" x="5410200" y="4375150"/>
          <p14:tracePt t="5150" x="5403850" y="4394200"/>
          <p14:tracePt t="5260" x="5416550" y="4375150"/>
          <p14:tracePt t="5264" x="5422900" y="4368800"/>
          <p14:tracePt t="5280" x="5448300" y="4305300"/>
          <p14:tracePt t="5302" x="5461000" y="4229100"/>
          <p14:tracePt t="5314" x="5467350" y="4197350"/>
          <p14:tracePt t="5394" x="5467350" y="4191000"/>
          <p14:tracePt t="5406" x="5467350" y="4197350"/>
          <p14:tracePt t="5413" x="5461000" y="4210050"/>
          <p14:tracePt t="5429" x="5454650" y="4248150"/>
          <p14:tracePt t="5446" x="5448300" y="4286250"/>
          <p14:tracePt t="5463" x="5441950" y="4305300"/>
          <p14:tracePt t="5479" x="5441950" y="4330700"/>
          <p14:tracePt t="5617" x="5441950" y="4324350"/>
          <p14:tracePt t="5623" x="5441950" y="4318000"/>
          <p14:tracePt t="5631" x="5441950" y="4305300"/>
          <p14:tracePt t="5652" x="5441950" y="4298950"/>
          <p14:tracePt t="5785" x="5429250" y="4311650"/>
          <p14:tracePt t="5796" x="5422900" y="4324350"/>
          <p14:tracePt t="5815" x="5403850" y="4368800"/>
          <p14:tracePt t="5829" x="5397500" y="4406900"/>
          <p14:tracePt t="5846" x="5397500" y="4419600"/>
          <p14:tracePt t="6053" x="5397500" y="4413250"/>
          <p14:tracePt t="6255" x="5397500" y="4425950"/>
          <p14:tracePt t="6263" x="5384800" y="4451350"/>
          <p14:tracePt t="6279" x="5365750" y="4464050"/>
          <p14:tracePt t="6298" x="5365750" y="4476750"/>
          <p14:tracePt t="6415" x="5359400" y="4476750"/>
          <p14:tracePt t="6432" x="5359400" y="4470400"/>
          <p14:tracePt t="6442" x="5359400" y="4464050"/>
          <p14:tracePt t="6446" x="5359400" y="4457700"/>
          <p14:tracePt t="6464" x="5359400" y="4451350"/>
          <p14:tracePt t="6483" x="5365750" y="4445000"/>
          <p14:tracePt t="6495" x="5372100" y="4445000"/>
          <p14:tracePt t="6516" x="5397500" y="4438650"/>
          <p14:tracePt t="6529" x="5448300" y="4425950"/>
          <p14:tracePt t="6545" x="5530850" y="4425950"/>
          <p14:tracePt t="6562" x="5645150" y="4425950"/>
          <p14:tracePt t="6580" x="5695950" y="4425950"/>
          <p14:tracePt t="6595" x="5715000" y="4425950"/>
          <p14:tracePt t="6640" x="5721350" y="4445000"/>
          <p14:tracePt t="6646" x="5721350" y="4457700"/>
          <p14:tracePt t="6663" x="5721350" y="4483100"/>
          <p14:tracePt t="6682" x="5721350" y="4495800"/>
          <p14:tracePt t="6803" x="5721350" y="4502150"/>
          <p14:tracePt t="6810" x="5721350" y="4514850"/>
          <p14:tracePt t="6813" x="5715000" y="4521200"/>
          <p14:tracePt t="6830" x="5683250" y="4521200"/>
          <p14:tracePt t="6845" x="5657850" y="4521200"/>
          <p14:tracePt t="6862" x="5613400" y="4521200"/>
          <p14:tracePt t="6878" x="5581650" y="4521200"/>
          <p14:tracePt t="6896" x="5562600" y="4521200"/>
          <p14:tracePt t="6912" x="5549900" y="4521200"/>
          <p14:tracePt t="6915" x="5537200" y="4521200"/>
          <p14:tracePt t="7037" x="5537200" y="4514850"/>
          <p14:tracePt t="7043" x="5537200" y="4502150"/>
          <p14:tracePt t="7048" x="5537200" y="4495800"/>
          <p14:tracePt t="7062" x="5537200" y="4483100"/>
          <p14:tracePt t="7079" x="5556250" y="4457700"/>
          <p14:tracePt t="7095" x="5581650" y="4457700"/>
          <p14:tracePt t="7114" x="5607050" y="4457700"/>
          <p14:tracePt t="7131" x="5632450" y="4457700"/>
          <p14:tracePt t="7148" x="5651500" y="4457700"/>
          <p14:tracePt t="7163" x="5657850" y="4457700"/>
          <p14:tracePt t="7182" x="5670550" y="4457700"/>
          <p14:tracePt t="7195" x="5683250" y="4457700"/>
          <p14:tracePt t="7277" x="5676900" y="4457700"/>
          <p14:tracePt t="7283" x="5651500" y="4476750"/>
          <p14:tracePt t="7295" x="5575300" y="4514850"/>
          <p14:tracePt t="7312" x="5467350" y="4540250"/>
          <p14:tracePt t="7333" x="5340350" y="4572000"/>
          <p14:tracePt t="7346" x="5295900" y="4572000"/>
          <p14:tracePt t="7362" x="5270500" y="4572000"/>
          <p14:tracePt t="7403" x="5264150" y="4572000"/>
          <p14:tracePt t="7411" x="5264150" y="4565650"/>
          <p14:tracePt t="7433" x="5264150" y="4521200"/>
          <p14:tracePt t="7445" x="5289550" y="4502150"/>
          <p14:tracePt t="7462" x="5365750" y="4470400"/>
          <p14:tracePt t="7482" x="5505450" y="4457700"/>
          <p14:tracePt t="7498" x="5600700" y="4457700"/>
          <p14:tracePt t="7512" x="5638800" y="4457700"/>
          <p14:tracePt t="7528" x="5657850" y="4457700"/>
          <p14:tracePt t="7599" x="5657850" y="4470400"/>
          <p14:tracePt t="7603" x="5651500" y="4470400"/>
          <p14:tracePt t="7612" x="5645150" y="4483100"/>
          <p14:tracePt t="7628" x="5607050" y="4502150"/>
          <p14:tracePt t="7645" x="5568950" y="4527550"/>
          <p14:tracePt t="7661" x="5537200" y="4533900"/>
          <p14:tracePt t="7679" x="5499100" y="4552950"/>
          <p14:tracePt t="7697" x="5461000" y="4546600"/>
          <p14:tracePt t="7713" x="5441950" y="4527550"/>
          <p14:tracePt t="7728" x="5429250" y="4521200"/>
          <p14:tracePt t="7780" x="5422900" y="4508500"/>
          <p14:tracePt t="7790" x="5441950" y="4495800"/>
          <p14:tracePt t="7795" x="5461000" y="4489450"/>
          <p14:tracePt t="7811" x="5607050" y="4451350"/>
          <p14:tracePt t="7830" x="5835650" y="4445000"/>
          <p14:tracePt t="7845" x="5962650" y="4445000"/>
          <p14:tracePt t="7861" x="5988050" y="4445000"/>
          <p14:tracePt t="7883" x="5994400" y="4445000"/>
          <p14:tracePt t="7903" x="5943600" y="4514850"/>
          <p14:tracePt t="7911" x="5899150" y="4540250"/>
          <p14:tracePt t="7913" x="5873750" y="4565650"/>
          <p14:tracePt t="7930" x="5784850" y="4622800"/>
          <p14:tracePt t="7945" x="5708650" y="4660900"/>
          <p14:tracePt t="7965" x="5651500" y="4705350"/>
          <p14:tracePt t="7983" x="5607050" y="4705350"/>
          <p14:tracePt t="7996" x="5588000" y="4699000"/>
          <p14:tracePt t="8012" x="5562600" y="4667250"/>
          <p14:tracePt t="8030" x="5530850" y="4616450"/>
          <p14:tracePt t="8045" x="5505450" y="4527550"/>
          <p14:tracePt t="8061" x="5505450" y="4425950"/>
          <p14:tracePt t="8081" x="5549900" y="4311650"/>
          <p14:tracePt t="8102" x="5638800" y="4254500"/>
          <p14:tracePt t="8116" x="5676900" y="4229100"/>
          <p14:tracePt t="8130" x="5708650" y="4229100"/>
          <p14:tracePt t="8145" x="5753100" y="4248150"/>
          <p14:tracePt t="8162" x="5803900" y="4298950"/>
          <p14:tracePt t="8178" x="5842000" y="4349750"/>
          <p14:tracePt t="8194" x="5842000" y="4413250"/>
          <p14:tracePt t="8211" x="5848350" y="4464050"/>
          <p14:tracePt t="8228" x="5842000" y="4502150"/>
          <p14:tracePt t="8245" x="5835650" y="4502150"/>
          <p14:tracePt t="8262" x="5791200" y="4527550"/>
          <p14:tracePt t="8278" x="5727700" y="4533900"/>
          <p14:tracePt t="8299" x="5645150" y="4540250"/>
          <p14:tracePt t="8320" x="5594350" y="4559300"/>
          <p14:tracePt t="8329" x="5581650" y="4565650"/>
          <p14:tracePt t="8344" x="5562600" y="4565650"/>
          <p14:tracePt t="8382" x="5549900" y="4565650"/>
          <p14:tracePt t="8404" x="5518150" y="4565650"/>
          <p14:tracePt t="8419" x="5505450" y="4552950"/>
          <p14:tracePt t="8428" x="5499100" y="4546600"/>
          <p14:tracePt t="8461" x="5492750" y="4540250"/>
          <p14:tracePt t="8486" x="5486400" y="4540250"/>
          <p14:tracePt t="8494" x="5473700" y="4540250"/>
          <p14:tracePt t="8511" x="5467350" y="4540250"/>
          <p14:tracePt t="8616" x="5454650" y="4540250"/>
          <p14:tracePt t="8619" x="5448300" y="4540250"/>
          <p14:tracePt t="8628" x="5441950" y="4546600"/>
          <p14:tracePt t="8647" x="5416550" y="4552950"/>
          <p14:tracePt t="8664" x="5384800" y="4565650"/>
          <p14:tracePt t="8678" x="5359400" y="4572000"/>
          <p14:tracePt t="8694" x="5346700" y="4572000"/>
          <p14:tracePt t="8772" x="5346700" y="4565650"/>
          <p14:tracePt t="8776" x="5346700" y="4559300"/>
          <p14:tracePt t="8780" x="5359400" y="4533900"/>
          <p14:tracePt t="8795" x="5461000" y="4362450"/>
          <p14:tracePt t="8811" x="5651500" y="4121150"/>
          <p14:tracePt t="8828" x="5899150" y="3790950"/>
          <p14:tracePt t="8846" x="6184900" y="3378200"/>
          <p14:tracePt t="8874" x="6400800" y="3041650"/>
          <p14:tracePt t="8910" x="6413500" y="2889250"/>
          <p14:tracePt t="8914" x="6407150" y="2882900"/>
          <p14:tracePt t="8929" x="6381750" y="2851150"/>
          <p14:tracePt t="9005" x="6343650" y="2813050"/>
          <p14:tracePt t="9020" x="6337300" y="2787650"/>
          <p14:tracePt t="9035" x="6337300" y="2755900"/>
          <p14:tracePt t="9051" x="6337300" y="2730500"/>
          <p14:tracePt t="9065" x="6337300" y="2711450"/>
          <p14:tracePt t="9080" x="6356350" y="2705100"/>
          <p14:tracePt t="9096" x="6432550" y="2654300"/>
          <p14:tracePt t="9111" x="6527800" y="2597150"/>
          <p14:tracePt t="9128" x="6623050" y="2533650"/>
          <p14:tracePt t="9145" x="6692900" y="2482850"/>
          <p14:tracePt t="9161" x="6724650" y="2457450"/>
          <p14:tracePt t="9177" x="6731000" y="2444750"/>
          <p14:tracePt t="9296" x="6731000" y="2451100"/>
          <p14:tracePt t="9310" x="6731000" y="2470150"/>
          <p14:tracePt t="9327" x="6731000" y="2489200"/>
          <p14:tracePt t="9345" x="6731000" y="2520950"/>
          <p14:tracePt t="9361" x="6731000" y="2527300"/>
          <p14:tracePt t="9589" x="6724650" y="2520950"/>
          <p14:tracePt t="9603" x="6705600" y="2482850"/>
          <p14:tracePt t="9617" x="6692900" y="2463800"/>
          <p14:tracePt t="9632" x="6680200" y="2444750"/>
          <p14:tracePt t="9648" x="6673850" y="2425700"/>
          <p14:tracePt t="9663" x="6673850" y="2419350"/>
          <p14:tracePt t="9679" x="6667500" y="2406650"/>
          <p14:tracePt t="9710" x="6661150" y="2393950"/>
          <p14:tracePt t="9772" x="6661150" y="2400300"/>
          <p14:tracePt t="9793" x="6667500" y="2406650"/>
          <p14:tracePt t="9807" x="6673850" y="2419350"/>
          <p14:tracePt t="9822" x="6686550" y="2444750"/>
          <p14:tracePt t="9836" x="6711950" y="2476500"/>
          <p14:tracePt t="9850" x="6731000" y="2520950"/>
          <p14:tracePt t="9865" x="6756400" y="2552700"/>
          <p14:tracePt t="9879" x="6781800" y="2571750"/>
          <p14:tracePt t="9894" x="6800850" y="2603500"/>
          <p14:tracePt t="9911" x="6832600" y="2622550"/>
          <p14:tracePt t="9927" x="6838950" y="2635250"/>
          <p14:tracePt t="9944" x="6858000" y="2654300"/>
          <p14:tracePt t="9960" x="6864350" y="2679700"/>
          <p14:tracePt t="9980" x="6864350" y="2705100"/>
          <p14:tracePt t="10230" x="6864350" y="2717800"/>
          <p14:tracePt t="10312" x="6864350" y="2724150"/>
          <p14:tracePt t="10340" x="6864350" y="2730500"/>
          <p14:tracePt t="10371" x="6864350" y="2736850"/>
          <p14:tracePt t="10416" x="6858000" y="2736850"/>
          <p14:tracePt t="10458" x="6851650" y="2736850"/>
          <p14:tracePt t="10482" x="6826250" y="2749550"/>
          <p14:tracePt t="10504" x="6800850" y="2755900"/>
          <p14:tracePt t="10527" x="6781800" y="2762250"/>
          <p14:tracePt t="10550" x="6762750" y="2768600"/>
          <p14:tracePt t="10571" x="6756400" y="2768600"/>
          <p14:tracePt t="10586" x="6743700" y="2768600"/>
          <p14:tracePt t="10733" x="6750050" y="2755900"/>
          <p14:tracePt t="10747" x="6769100" y="2743200"/>
          <p14:tracePt t="10763" x="6775450" y="2736850"/>
          <p14:tracePt t="10809" x="6781800" y="2736850"/>
          <p14:tracePt t="10918" x="6781800" y="2743200"/>
          <p14:tracePt t="10932" x="6769100" y="2768600"/>
          <p14:tracePt t="10947" x="6756400" y="2774950"/>
          <p14:tracePt t="10962" x="6737350" y="2781300"/>
          <p14:tracePt t="10976" x="6731000" y="2794000"/>
          <p14:tracePt t="10993" x="6718300" y="2794000"/>
          <p14:tracePt t="11010" x="6680200" y="2800350"/>
          <p14:tracePt t="11026" x="6610350" y="2794000"/>
          <p14:tracePt t="11043" x="6559550" y="2755900"/>
          <p14:tracePt t="11060" x="6527800" y="2730500"/>
          <p14:tracePt t="11077" x="6515100" y="2705100"/>
          <p14:tracePt t="11094" x="6515100" y="2667000"/>
          <p14:tracePt t="11110" x="6559550" y="2609850"/>
          <p14:tracePt t="11127" x="6654800" y="2546350"/>
          <p14:tracePt t="11143" x="6711950" y="2501900"/>
          <p14:tracePt t="11160" x="6731000" y="2495550"/>
          <p14:tracePt t="11193" x="6750050" y="2495550"/>
          <p14:tracePt t="11210" x="6750050" y="2546350"/>
          <p14:tracePt t="11226" x="6750050" y="2641600"/>
          <p14:tracePt t="11243" x="6750050" y="2711450"/>
          <p14:tracePt t="11260" x="6750050" y="2755900"/>
          <p14:tracePt t="11276" x="6750050" y="2787650"/>
          <p14:tracePt t="11346" x="6743700" y="2781300"/>
          <p14:tracePt t="11360" x="6667500" y="2717800"/>
          <p14:tracePt t="11376" x="6616700" y="2679700"/>
          <p14:tracePt t="11393" x="6604000" y="2673350"/>
          <p14:tracePt t="11410" x="6604000" y="2654300"/>
          <p14:tracePt t="11412" x="6604000" y="2647950"/>
          <p14:tracePt t="11427" x="6642100" y="2603500"/>
          <p14:tracePt t="11443" x="6711950" y="2546350"/>
          <p14:tracePt t="11459" x="6788150" y="2495550"/>
          <p14:tracePt t="11477" x="6838950" y="2470150"/>
          <p14:tracePt t="11540" x="6845300" y="2470150"/>
          <p14:tracePt t="11554" x="6845300" y="2520950"/>
          <p14:tracePt t="11568" x="6845300" y="2590800"/>
          <p14:tracePt t="11583" x="6826250" y="2622550"/>
          <p14:tracePt t="11598" x="6807200" y="2660650"/>
          <p14:tracePt t="11613" x="6794500" y="2667000"/>
          <p14:tracePt t="11628" x="6775450" y="2673350"/>
          <p14:tracePt t="11643" x="6769100" y="2679700"/>
          <p14:tracePt t="11660" x="6737350" y="2673350"/>
          <p14:tracePt t="11677" x="6692900" y="2641600"/>
          <p14:tracePt t="11693" x="6661150" y="2597150"/>
          <p14:tracePt t="11709" x="6661150" y="2552700"/>
          <p14:tracePt t="11727" x="6661150" y="2482850"/>
          <p14:tracePt t="11743" x="6673850" y="2432050"/>
          <p14:tracePt t="11759" x="6718300" y="2393950"/>
          <p14:tracePt t="11777" x="6750050" y="2368550"/>
          <p14:tracePt t="11793" x="6756400" y="2362200"/>
          <p14:tracePt t="11839" x="6762750" y="2362200"/>
          <p14:tracePt t="11870" x="6788150" y="2387600"/>
          <p14:tracePt t="11909" x="6788150" y="2400300"/>
          <p14:tracePt t="11923" x="6788150" y="2406650"/>
          <p14:tracePt t="11939" x="6756400" y="2457450"/>
          <p14:tracePt t="11953" x="6699250" y="2571750"/>
          <p14:tracePt t="11967" x="6629400" y="2762250"/>
          <p14:tracePt t="11983" x="6502400" y="3181350"/>
          <p14:tracePt t="11999" x="6356350" y="3721100"/>
          <p14:tracePt t="12026" x="6115050" y="4470400"/>
          <p14:tracePt t="12043" x="6038850" y="4667250"/>
          <p14:tracePt t="12060" x="5981700" y="4832350"/>
          <p14:tracePt t="12079" x="5962650" y="4933950"/>
          <p14:tracePt t="12092" x="5937250" y="5003800"/>
          <p14:tracePt t="12109" x="5918200" y="5041900"/>
          <p14:tracePt t="12127" x="5905500" y="5060950"/>
          <p14:tracePt t="12143" x="5899150" y="5060950"/>
          <p14:tracePt t="12178" x="5892800" y="5060950"/>
          <p14:tracePt t="12193" x="5854700" y="5010150"/>
          <p14:tracePt t="12209" x="5822950" y="4933950"/>
          <p14:tracePt t="12226" x="5822950" y="4895850"/>
          <p14:tracePt t="12242" x="5810250" y="4889500"/>
          <p14:tracePt t="12370" x="5810250" y="4902200"/>
          <p14:tracePt t="12373" x="5810250" y="4921250"/>
          <p14:tracePt t="12378" x="5810250" y="4946650"/>
          <p14:tracePt t="12393" x="5797550" y="5041900"/>
          <p14:tracePt t="12409" x="5721350" y="5168900"/>
          <p14:tracePt t="12412" x="5695950" y="5200650"/>
          <p14:tracePt t="12426" x="5651500" y="5276850"/>
          <p14:tracePt t="12445" x="5594350" y="5327650"/>
          <p14:tracePt t="12460" x="5581650" y="5340350"/>
          <p14:tracePt t="12492" x="5562600" y="5321300"/>
          <p14:tracePt t="12509" x="5511800" y="5207000"/>
          <p14:tracePt t="12527" x="5486400" y="4953000"/>
          <p14:tracePt t="12543" x="5511800" y="4775200"/>
          <p14:tracePt t="12559" x="5626100" y="4635500"/>
          <p14:tracePt t="12576" x="5734050" y="4552950"/>
          <p14:tracePt t="12592" x="5778500" y="4527550"/>
          <p14:tracePt t="12626" x="5784850" y="4584700"/>
          <p14:tracePt t="12642" x="5772150" y="4667250"/>
          <p14:tracePt t="12659" x="5765800" y="4667250"/>
          <p14:tracePt t="12692" x="5778500" y="4559300"/>
          <p14:tracePt t="12711" x="5880100" y="4140200"/>
          <p14:tracePt t="12729" x="6051550" y="3651250"/>
          <p14:tracePt t="12757" x="6273800" y="2965450"/>
          <p14:tracePt t="12787" x="6394450" y="2514600"/>
          <p14:tracePt t="12815" x="6400800" y="2425700"/>
          <p14:tracePt t="12831" x="6400800" y="2419350"/>
          <p14:tracePt t="12894" x="6407150" y="2419350"/>
          <p14:tracePt t="12908" x="6419850" y="2419350"/>
          <p14:tracePt t="12911" x="6426200" y="2425700"/>
          <p14:tracePt t="12925" x="6438900" y="2425700"/>
          <p14:tracePt t="12943" x="6496050" y="2451100"/>
          <p14:tracePt t="12960" x="6534150" y="2476500"/>
          <p14:tracePt t="12976" x="6553200" y="2476500"/>
          <p14:tracePt t="12992" x="6565900" y="2476500"/>
          <p14:tracePt t="13009" x="6584950" y="2482850"/>
          <p14:tracePt t="13025" x="6597650" y="2501900"/>
          <p14:tracePt t="13042" x="6604000" y="2514600"/>
          <p14:tracePt t="13059" x="6629400" y="2540000"/>
          <p14:tracePt t="13075" x="6642100" y="2546350"/>
          <p14:tracePt t="13092" x="6648450" y="2552700"/>
          <p14:tracePt t="13110" x="6661150" y="2565400"/>
          <p14:tracePt t="13126" x="6661150" y="2584450"/>
          <p14:tracePt t="13143" x="6661150" y="2635250"/>
          <p14:tracePt t="13159" x="6661150" y="2654300"/>
          <p14:tracePt t="13310" x="6661150" y="2635250"/>
          <p14:tracePt t="13324" x="6673850" y="2597150"/>
          <p14:tracePt t="13342" x="6686550" y="2565400"/>
          <p14:tracePt t="13359" x="6699250" y="2559050"/>
          <p14:tracePt t="13482" x="6699250" y="2565400"/>
          <p14:tracePt t="13495" x="6692900" y="2578100"/>
          <p14:tracePt t="13510" x="6686550" y="2590800"/>
          <p14:tracePt t="13604" x="6680200" y="2597150"/>
          <p14:tracePt t="13624" x="6673850" y="2597150"/>
          <p14:tracePt t="13826" x="6680200" y="2597150"/>
          <p14:tracePt t="15212" x="6680200" y="2609850"/>
          <p14:tracePt t="15359" x="6680200" y="2616200"/>
          <p14:tracePt t="15461" x="6680200" y="2628900"/>
          <p14:tracePt t="15484" x="6680200" y="2635250"/>
          <p14:tracePt t="15548" x="6680200" y="2641600"/>
          <p14:tracePt t="15588" x="6673850" y="2647950"/>
          <p14:tracePt t="19013" x="6635750" y="2673350"/>
          <p14:tracePt t="19040" x="6546850" y="2736850"/>
          <p14:tracePt t="19068" x="6413500" y="2806700"/>
          <p14:tracePt t="19096" x="6057900" y="3054350"/>
          <p14:tracePt t="19137" x="4940300" y="3797300"/>
          <p14:tracePt t="19167" x="4318000" y="4248150"/>
          <p14:tracePt t="19197" x="3803650" y="4597400"/>
          <p14:tracePt t="19215" x="3638550" y="4692650"/>
          <p14:tracePt t="19234" x="3587750" y="4711700"/>
          <p14:tracePt t="19281" x="3575050" y="4699000"/>
          <p14:tracePt t="19297" x="3575050" y="4635500"/>
          <p14:tracePt t="19314" x="3594100" y="4552950"/>
          <p14:tracePt t="19331" x="3619500" y="4457700"/>
          <p14:tracePt t="19347" x="3638550" y="4387850"/>
          <p14:tracePt t="19364" x="3683000" y="4279900"/>
          <p14:tracePt t="19381" x="3841750" y="4057650"/>
          <p14:tracePt t="19399" x="4400550" y="3397250"/>
          <p14:tracePt t="19418" x="5568950" y="2343150"/>
          <p14:tracePt t="19440" x="6769100" y="1447800"/>
          <p14:tracePt t="19471" x="7613650" y="895350"/>
          <p14:tracePt t="19512" x="7620000" y="889000"/>
          <p14:tracePt t="19553" x="7493000" y="1047750"/>
          <p14:tracePt t="19581" x="7429500" y="1130300"/>
          <p14:tracePt t="19608" x="7391400" y="1187450"/>
          <p14:tracePt t="19636" x="7366000" y="1231900"/>
          <p14:tracePt t="19664" x="7334250" y="1270000"/>
          <p14:tracePt t="19691" x="7334250" y="1289050"/>
          <p14:tracePt t="19719" x="7353300" y="1301750"/>
          <p14:tracePt t="19747" x="7416800" y="1346200"/>
          <p14:tracePt t="19775" x="7493000" y="1397000"/>
          <p14:tracePt t="19803" x="7512050" y="1428750"/>
          <p14:tracePt t="19832" x="7518400" y="1435100"/>
          <p14:tracePt t="19862" x="7512050" y="1441450"/>
          <p14:tracePt t="19878" x="7486650" y="1416050"/>
          <p14:tracePt t="19895" x="7461250" y="1365250"/>
          <p14:tracePt t="19912" x="7461250" y="1289050"/>
          <p14:tracePt t="19930" x="7461250" y="1238250"/>
          <p14:tracePt t="19948" x="7467600" y="1212850"/>
          <p14:tracePt t="19963" x="7473950" y="1200150"/>
          <p14:tracePt t="19980" x="7480300" y="1200150"/>
          <p14:tracePt t="20012" x="7499350" y="1200150"/>
          <p14:tracePt t="20029" x="7562850" y="1238250"/>
          <p14:tracePt t="20046" x="7689850" y="1377950"/>
          <p14:tracePt t="20063" x="7842250" y="1555750"/>
          <p14:tracePt t="20083" x="7975600" y="1752600"/>
          <p14:tracePt t="20100" x="8070850" y="1892300"/>
          <p14:tracePt t="20117" x="8121650" y="1974850"/>
          <p14:tracePt t="20134" x="8166100" y="2032000"/>
          <p14:tracePt t="20150" x="8185150" y="2076450"/>
          <p14:tracePt t="20166" x="8197850" y="2120900"/>
          <p14:tracePt t="20182" x="8229600" y="2197100"/>
          <p14:tracePt t="20199" x="8274050" y="2266950"/>
          <p14:tracePt t="20215" x="8318500" y="2330450"/>
          <p14:tracePt t="20232" x="8362950" y="2387600"/>
          <p14:tracePt t="20247" x="8388350" y="2425700"/>
          <p14:tracePt t="20265" x="8407400" y="2451100"/>
          <p14:tracePt t="20308" x="8420100" y="2463800"/>
          <p14:tracePt t="20334" x="8451850" y="2501900"/>
          <p14:tracePt t="20350" x="8451850" y="2565400"/>
          <p14:tracePt t="20368" x="8451850" y="2616200"/>
          <p14:tracePt t="20384" x="8451850" y="2686050"/>
          <p14:tracePt t="20400" x="8451850" y="2705100"/>
          <p14:tracePt t="20472" x="8445500" y="2705100"/>
          <p14:tracePt t="20489" x="8420100" y="2692400"/>
          <p14:tracePt t="20509" x="8356600" y="2686050"/>
          <p14:tracePt t="20528" x="8305800" y="2660650"/>
          <p14:tracePt t="20544" x="8286750" y="2654300"/>
          <p14:tracePt t="20559" x="8261350" y="2641600"/>
          <p14:tracePt t="20575" x="8235950" y="2616200"/>
          <p14:tracePt t="20592" x="8197850" y="2552700"/>
          <p14:tracePt t="20608" x="8178800" y="2482850"/>
          <p14:tracePt t="20624" x="8166100" y="2425700"/>
          <p14:tracePt t="20641" x="8166100" y="2355850"/>
          <p14:tracePt t="20658" x="8166100" y="2317750"/>
          <p14:tracePt t="20674" x="8166100" y="2298700"/>
          <p14:tracePt t="20691" x="8197850" y="2286000"/>
          <p14:tracePt t="20708" x="8261350" y="2279650"/>
          <p14:tracePt t="20723" x="8331200" y="2286000"/>
          <p14:tracePt t="20740" x="8394700" y="2330450"/>
          <p14:tracePt t="20756" x="8432800" y="2374900"/>
          <p14:tracePt t="20772" x="8458200" y="2419350"/>
          <p14:tracePt t="20791" x="8458200" y="2470150"/>
          <p14:tracePt t="20807" x="8420100" y="2514600"/>
          <p14:tracePt t="20823" x="8356600" y="2565400"/>
          <p14:tracePt t="20841" x="8274050" y="2609850"/>
          <p14:tracePt t="20856" x="8216900" y="2641600"/>
          <p14:tracePt t="20871" x="8185150" y="2647950"/>
          <p14:tracePt t="20925" x="8178800" y="2654300"/>
          <p14:tracePt t="20943" x="8172450" y="2641600"/>
          <p14:tracePt t="20957" x="8172450" y="2622550"/>
          <p14:tracePt t="20989" x="8172450" y="2603500"/>
          <p14:tracePt t="21145" x="8172450" y="2597150"/>
          <p14:tracePt t="21174" x="8108950" y="2578100"/>
          <p14:tracePt t="21189" x="8020050" y="2559050"/>
          <p14:tracePt t="21205" x="7893050" y="2527300"/>
          <p14:tracePt t="21221" x="7651750" y="2514600"/>
          <p14:tracePt t="21239" x="7283450" y="2514600"/>
          <p14:tracePt t="21255" x="6877050" y="2514600"/>
          <p14:tracePt t="21271" x="6350000" y="2514600"/>
          <p14:tracePt t="21290" x="5391150" y="2520950"/>
          <p14:tracePt t="21306" x="4756150" y="2520950"/>
          <p14:tracePt t="21323" x="4254500" y="2520950"/>
          <p14:tracePt t="21338" x="3905250" y="2520950"/>
          <p14:tracePt t="21355" x="3746500" y="2489200"/>
          <p14:tracePt t="21374" x="3708400" y="2470150"/>
          <p14:tracePt t="21390" x="3695700" y="2457450"/>
          <p14:tracePt t="21405" x="3683000" y="2451100"/>
          <p14:tracePt t="21421" x="3676650" y="2444750"/>
          <p14:tracePt t="21439" x="3670300" y="2438400"/>
          <p14:tracePt t="21455" x="3657600" y="2432050"/>
          <p14:tracePt t="21471" x="3644900" y="2419350"/>
          <p14:tracePt t="21505" x="3638550" y="2406650"/>
          <p14:tracePt t="21521" x="3632200" y="2406650"/>
          <p14:tracePt t="24143" x="3638550" y="2400300"/>
          <p14:tracePt t="24145" x="3657600" y="2400300"/>
          <p14:tracePt t="24154" x="3683000" y="2400300"/>
          <p14:tracePt t="24173" x="3752850" y="2400300"/>
          <p14:tracePt t="24189" x="3822700" y="2419350"/>
          <p14:tracePt t="24221" x="4070350" y="2578100"/>
          <p14:tracePt t="24253" x="4387850" y="2819400"/>
          <p14:tracePt t="24289" x="4762500" y="3308350"/>
          <p14:tracePt t="24304" x="4864100" y="3606800"/>
          <p14:tracePt t="24322" x="4953000" y="3892550"/>
          <p14:tracePt t="24339" x="5022850" y="4159250"/>
          <p14:tracePt t="24353" x="5041900" y="4273550"/>
          <p14:tracePt t="24370" x="5041900" y="4394200"/>
          <p14:tracePt t="24390" x="5041900" y="4425950"/>
          <p14:tracePt t="24403" x="5041900" y="4445000"/>
          <p14:tracePt t="24420" x="5041900" y="4457700"/>
          <p14:tracePt t="24437" x="5041900" y="4470400"/>
          <p14:tracePt t="24453" x="5041900" y="4483100"/>
          <p14:tracePt t="24470" x="5041900" y="4502150"/>
          <p14:tracePt t="24486" x="5041900" y="4546600"/>
          <p14:tracePt t="24503" x="5041900" y="4603750"/>
          <p14:tracePt t="24521" x="5111750" y="4699000"/>
          <p14:tracePt t="24539" x="5168900" y="4756150"/>
          <p14:tracePt t="24554" x="5226050" y="4806950"/>
          <p14:tracePt t="24570" x="5264150" y="4826000"/>
          <p14:tracePt t="24587" x="5314950" y="4826000"/>
          <p14:tracePt t="24604" x="5365750" y="4826000"/>
          <p14:tracePt t="24620" x="5448300" y="4826000"/>
          <p14:tracePt t="24640" x="5543550" y="4838700"/>
          <p14:tracePt t="24659" x="5594350" y="4857750"/>
          <p14:tracePt t="24670" x="5613400" y="4864100"/>
          <p14:tracePt t="24687" x="5670550" y="4927600"/>
          <p14:tracePt t="24704" x="5702300" y="4978400"/>
          <p14:tracePt t="24720" x="5740400" y="5035550"/>
          <p14:tracePt t="24738" x="5765800" y="5092700"/>
          <p14:tracePt t="24753" x="5803900" y="5149850"/>
          <p14:tracePt t="24770" x="5803900" y="5194300"/>
          <p14:tracePt t="24787" x="5803900" y="5232400"/>
          <p14:tracePt t="24803" x="5803900" y="5270500"/>
          <p14:tracePt t="24820" x="5778500" y="5295900"/>
          <p14:tracePt t="24838" x="5721350" y="5295900"/>
          <p14:tracePt t="24853" x="5613400" y="5251450"/>
          <p14:tracePt t="24870" x="5461000" y="5130800"/>
          <p14:tracePt t="24887" x="5391150" y="5054600"/>
          <p14:tracePt t="24903" x="5327650" y="4927600"/>
          <p14:tracePt t="24920" x="5289550" y="4756150"/>
          <p14:tracePt t="24923" x="5289550" y="4705350"/>
          <p14:tracePt t="24937" x="5314950" y="4527550"/>
          <p14:tracePt t="24957" x="5416550" y="4387850"/>
          <p14:tracePt t="24973" x="5480050" y="4349750"/>
          <p14:tracePt t="24989" x="5524500" y="4343400"/>
          <p14:tracePt t="25003" x="5556250" y="4343400"/>
          <p14:tracePt t="25020" x="5581650" y="4362450"/>
          <p14:tracePt t="25036" x="5600700" y="4425950"/>
          <p14:tracePt t="25058" x="5613400" y="4559300"/>
          <p14:tracePt t="25069" x="5613400" y="4641850"/>
          <p14:tracePt t="25087" x="5588000" y="4781550"/>
          <p14:tracePt t="25104" x="5562600" y="4864100"/>
          <p14:tracePt t="25120" x="5549900" y="4927600"/>
          <p14:tracePt t="25136" x="5549900" y="4946650"/>
          <p14:tracePt t="25200" x="5543550" y="495935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10"/>
          <p:cNvSpPr>
            <a:spLocks noGrp="1" noChangeArrowheads="1"/>
          </p:cNvSpPr>
          <p:nvPr>
            <p:ph idx="1"/>
          </p:nvPr>
        </p:nvSpPr>
        <p:spPr>
          <a:xfrm>
            <a:off x="251526" y="1844824"/>
            <a:ext cx="8856978" cy="3657613"/>
          </a:xfrm>
          <a:ln>
            <a:miter lim="800000"/>
            <a:headEnd/>
            <a:tailEnd/>
          </a:ln>
        </p:spPr>
        <p:txBody>
          <a:bodyPr/>
          <a:lstStyle/>
          <a:p>
            <a:pPr>
              <a:buFont typeface="Arial" panose="020B0604020202020204" pitchFamily="34" charset="0"/>
              <a:buChar char="•"/>
              <a:defRPr/>
            </a:pPr>
            <a:r>
              <a:rPr lang="en-US" altLang="zh-TW" sz="3600" dirty="0">
                <a:solidFill>
                  <a:schemeClr val="accent2">
                    <a:lumMod val="20000"/>
                    <a:lumOff val="80000"/>
                  </a:schemeClr>
                </a:solidFill>
                <a:latin typeface="Times New Roman" pitchFamily="18" charset="0"/>
                <a:cs typeface="Times New Roman" pitchFamily="18" charset="0"/>
              </a:rPr>
              <a:t>Introduction and Motivation</a:t>
            </a:r>
          </a:p>
          <a:p>
            <a:pPr>
              <a:buFont typeface="Arial" panose="020B0604020202020204" pitchFamily="34" charset="0"/>
              <a:buChar char="•"/>
              <a:defRPr/>
            </a:pPr>
            <a:r>
              <a:rPr lang="en-US" altLang="zh-TW" sz="3600" dirty="0">
                <a:solidFill>
                  <a:schemeClr val="accent2">
                    <a:lumMod val="20000"/>
                    <a:lumOff val="80000"/>
                  </a:schemeClr>
                </a:solidFill>
                <a:latin typeface="Times New Roman" pitchFamily="18" charset="0"/>
                <a:cs typeface="Times New Roman" pitchFamily="18" charset="0"/>
              </a:rPr>
              <a:t>Previous Arts</a:t>
            </a:r>
          </a:p>
          <a:p>
            <a:pPr>
              <a:buFont typeface="Arial" panose="020B0604020202020204" pitchFamily="34" charset="0"/>
              <a:buChar char="•"/>
              <a:defRPr/>
            </a:pPr>
            <a:r>
              <a:rPr lang="en-US" altLang="zh-TW" sz="3600" dirty="0">
                <a:solidFill>
                  <a:schemeClr val="accent2">
                    <a:lumMod val="20000"/>
                    <a:lumOff val="80000"/>
                  </a:schemeClr>
                </a:solidFill>
                <a:latin typeface="Times New Roman" pitchFamily="18" charset="0"/>
                <a:cs typeface="Times New Roman" pitchFamily="18" charset="0"/>
              </a:rPr>
              <a:t>Our demonstrated dual M-layer structure</a:t>
            </a:r>
          </a:p>
          <a:p>
            <a:pPr>
              <a:buFont typeface="Arial" panose="020B0604020202020204" pitchFamily="34" charset="0"/>
              <a:buChar char="•"/>
              <a:defRPr/>
            </a:pPr>
            <a:r>
              <a:rPr lang="en-US" altLang="zh-TW" sz="3600" dirty="0">
                <a:solidFill>
                  <a:srgbClr val="002060"/>
                </a:solidFill>
                <a:latin typeface="Times New Roman" pitchFamily="18" charset="0"/>
                <a:cs typeface="Times New Roman" pitchFamily="18" charset="0"/>
              </a:rPr>
              <a:t>Measurement Results</a:t>
            </a:r>
          </a:p>
          <a:p>
            <a:pPr>
              <a:buFont typeface="Arial" panose="020B0604020202020204" pitchFamily="34" charset="0"/>
              <a:buChar char="•"/>
              <a:defRPr/>
            </a:pPr>
            <a:r>
              <a:rPr lang="en-US" altLang="zh-TW" sz="3600" dirty="0">
                <a:solidFill>
                  <a:schemeClr val="accent2">
                    <a:lumMod val="20000"/>
                    <a:lumOff val="80000"/>
                  </a:schemeClr>
                </a:solidFill>
                <a:latin typeface="Times New Roman" pitchFamily="18" charset="0"/>
                <a:cs typeface="Times New Roman" pitchFamily="18" charset="0"/>
              </a:rPr>
              <a:t>Conclusion</a:t>
            </a:r>
          </a:p>
          <a:p>
            <a:pPr marL="0" indent="0">
              <a:buNone/>
              <a:defRPr/>
            </a:pPr>
            <a:endParaRPr lang="en-US" altLang="zh-TW" sz="3600" dirty="0">
              <a:latin typeface="Times New Roman" pitchFamily="18" charset="0"/>
              <a:cs typeface="Times New Roman" pitchFamily="18" charset="0"/>
            </a:endParaRPr>
          </a:p>
        </p:txBody>
      </p:sp>
      <p:sp>
        <p:nvSpPr>
          <p:cNvPr id="21506" name="Rectangle 4"/>
          <p:cNvSpPr>
            <a:spLocks noGrp="1" noChangeArrowheads="1"/>
          </p:cNvSpPr>
          <p:nvPr>
            <p:ph type="title"/>
          </p:nvPr>
        </p:nvSpPr>
        <p:spPr>
          <a:ln>
            <a:miter lim="800000"/>
            <a:headEnd/>
            <a:tailEnd/>
          </a:ln>
        </p:spPr>
        <p:txBody>
          <a:bodyPr/>
          <a:lstStyle/>
          <a:p>
            <a:pPr eaLnBrk="1" hangingPunct="1">
              <a:defRPr/>
            </a:pPr>
            <a:r>
              <a:rPr lang="en-US" altLang="zh-TW" sz="430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FF0000"/>
                </a:solidFill>
                <a:effectLst>
                  <a:outerShdw blurRad="60007" dist="310007" dir="7680000" sy="30000" kx="1300200" algn="ctr" rotWithShape="0">
                    <a:prstClr val="black">
                      <a:alpha val="32000"/>
                    </a:prstClr>
                  </a:outerShdw>
                </a:effectLst>
                <a:latin typeface="+mn-lt"/>
                <a:ea typeface="+mn-ea"/>
                <a:cs typeface="+mn-cs"/>
              </a:rPr>
              <a:t>Outline</a:t>
            </a:r>
          </a:p>
        </p:txBody>
      </p:sp>
      <p:sp>
        <p:nvSpPr>
          <p:cNvPr id="4" name="投影片編號版面配置區 3"/>
          <p:cNvSpPr>
            <a:spLocks noGrp="1"/>
          </p:cNvSpPr>
          <p:nvPr>
            <p:ph type="sldNum" sz="quarter" idx="12"/>
          </p:nvPr>
        </p:nvSpPr>
        <p:spPr>
          <a:xfrm>
            <a:off x="6553200" y="6165304"/>
            <a:ext cx="2133600" cy="476250"/>
          </a:xfrm>
        </p:spPr>
        <p:txBody>
          <a:bodyPr/>
          <a:lstStyle/>
          <a:p>
            <a:fld id="{73DA0BB7-265A-403C-9275-D587AB510EDC}" type="slidenum">
              <a:rPr lang="zh-TW" altLang="en-US" smtClean="0"/>
              <a:t>22</a:t>
            </a:fld>
            <a:endParaRPr lang="zh-TW" altLang="en-US" dirty="0"/>
          </a:p>
        </p:txBody>
      </p:sp>
      <p:pic>
        <p:nvPicPr>
          <p:cNvPr id="2" name="音訊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588813543"/>
      </p:ext>
    </p:extLst>
  </p:cSld>
  <p:clrMapOvr>
    <a:masterClrMapping/>
  </p:clrMapOvr>
  <mc:AlternateContent xmlns:mc="http://schemas.openxmlformats.org/markup-compatibility/2006">
    <mc:Choice xmlns:p14="http://schemas.microsoft.com/office/powerpoint/2010/main" Requires="p14">
      <p:transition spd="slow" p14:dur="2000" advTm="2888">
        <p:cut/>
      </p:transition>
    </mc:Choice>
    <mc:Fallback>
      <p:transition spd="slow" advTm="2888">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 name="物件 85"/>
          <p:cNvGraphicFramePr>
            <a:graphicFrameLocks noChangeAspect="1"/>
          </p:cNvGraphicFramePr>
          <p:nvPr>
            <p:extLst>
              <p:ext uri="{D42A27DB-BD31-4B8C-83A1-F6EECF244321}">
                <p14:modId xmlns:p14="http://schemas.microsoft.com/office/powerpoint/2010/main" val="2355626322"/>
              </p:ext>
            </p:extLst>
          </p:nvPr>
        </p:nvGraphicFramePr>
        <p:xfrm>
          <a:off x="285495" y="2079172"/>
          <a:ext cx="5902718" cy="4171780"/>
        </p:xfrm>
        <a:graphic>
          <a:graphicData uri="http://schemas.openxmlformats.org/presentationml/2006/ole">
            <mc:AlternateContent xmlns:mc="http://schemas.openxmlformats.org/markup-compatibility/2006">
              <mc:Choice xmlns:v="urn:schemas-microsoft-com:vml" Requires="v">
                <p:oleObj spid="_x0000_s80216" name="Graph" r:id="rId7" imgW="4276800" imgH="3022560" progId="Origin50.Graph">
                  <p:embed/>
                </p:oleObj>
              </mc:Choice>
              <mc:Fallback>
                <p:oleObj name="Graph" r:id="rId7" imgW="4276800" imgH="3022560" progId="Origin50.Graph">
                  <p:embed/>
                  <p:pic>
                    <p:nvPicPr>
                      <p:cNvPr id="0" name=""/>
                      <p:cNvPicPr/>
                      <p:nvPr/>
                    </p:nvPicPr>
                    <p:blipFill>
                      <a:blip r:embed="rId8"/>
                      <a:stretch>
                        <a:fillRect/>
                      </a:stretch>
                    </p:blipFill>
                    <p:spPr>
                      <a:xfrm>
                        <a:off x="285495" y="2079172"/>
                        <a:ext cx="5902718" cy="4171780"/>
                      </a:xfrm>
                      <a:prstGeom prst="rect">
                        <a:avLst/>
                      </a:prstGeom>
                    </p:spPr>
                  </p:pic>
                </p:oleObj>
              </mc:Fallback>
            </mc:AlternateContent>
          </a:graphicData>
        </a:graphic>
      </p:graphicFrame>
      <p:graphicFrame>
        <p:nvGraphicFramePr>
          <p:cNvPr id="87" name="物件 86"/>
          <p:cNvGraphicFramePr>
            <a:graphicFrameLocks noChangeAspect="1"/>
          </p:cNvGraphicFramePr>
          <p:nvPr>
            <p:extLst>
              <p:ext uri="{D42A27DB-BD31-4B8C-83A1-F6EECF244321}">
                <p14:modId xmlns:p14="http://schemas.microsoft.com/office/powerpoint/2010/main" val="2187718260"/>
              </p:ext>
            </p:extLst>
          </p:nvPr>
        </p:nvGraphicFramePr>
        <p:xfrm>
          <a:off x="4458574" y="2071068"/>
          <a:ext cx="5880100" cy="4156075"/>
        </p:xfrm>
        <a:graphic>
          <a:graphicData uri="http://schemas.openxmlformats.org/presentationml/2006/ole">
            <mc:AlternateContent xmlns:mc="http://schemas.openxmlformats.org/markup-compatibility/2006">
              <mc:Choice xmlns:v="urn:schemas-microsoft-com:vml" Requires="v">
                <p:oleObj spid="_x0000_s80217" name="Graph" r:id="rId9" imgW="4276800" imgH="3022560" progId="Origin50.Graph">
                  <p:embed/>
                </p:oleObj>
              </mc:Choice>
              <mc:Fallback>
                <p:oleObj name="Graph" r:id="rId9" imgW="4276800" imgH="3022560" progId="Origin50.Graph">
                  <p:embed/>
                  <p:pic>
                    <p:nvPicPr>
                      <p:cNvPr id="0" name=""/>
                      <p:cNvPicPr/>
                      <p:nvPr/>
                    </p:nvPicPr>
                    <p:blipFill>
                      <a:blip r:embed="rId10"/>
                      <a:stretch>
                        <a:fillRect/>
                      </a:stretch>
                    </p:blipFill>
                    <p:spPr>
                      <a:xfrm>
                        <a:off x="4458574" y="2071068"/>
                        <a:ext cx="5880100" cy="4156075"/>
                      </a:xfrm>
                      <a:prstGeom prst="rect">
                        <a:avLst/>
                      </a:prstGeom>
                    </p:spPr>
                  </p:pic>
                </p:oleObj>
              </mc:Fallback>
            </mc:AlternateContent>
          </a:graphicData>
        </a:graphic>
      </p:graphicFrame>
      <p:sp>
        <p:nvSpPr>
          <p:cNvPr id="4" name="標題 1"/>
          <p:cNvSpPr txBox="1">
            <a:spLocks/>
          </p:cNvSpPr>
          <p:nvPr/>
        </p:nvSpPr>
        <p:spPr bwMode="auto">
          <a:xfrm>
            <a:off x="539552" y="4048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 field confinement</a:t>
            </a:r>
          </a:p>
        </p:txBody>
      </p:sp>
      <p:sp>
        <p:nvSpPr>
          <p:cNvPr id="14" name="橢圓 13"/>
          <p:cNvSpPr/>
          <p:nvPr/>
        </p:nvSpPr>
        <p:spPr bwMode="auto">
          <a:xfrm>
            <a:off x="3417501" y="4000598"/>
            <a:ext cx="743745" cy="555373"/>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TW" altLang="en-US" sz="2000" dirty="0">
              <a:solidFill>
                <a:srgbClr val="3232FF"/>
              </a:solidFill>
            </a:endParaRPr>
          </a:p>
        </p:txBody>
      </p:sp>
      <p:sp>
        <p:nvSpPr>
          <p:cNvPr id="19" name="文字方塊 18"/>
          <p:cNvSpPr txBox="1"/>
          <p:nvPr/>
        </p:nvSpPr>
        <p:spPr>
          <a:xfrm>
            <a:off x="831381" y="1371358"/>
            <a:ext cx="3168352" cy="400110"/>
          </a:xfrm>
          <a:prstGeom prst="rect">
            <a:avLst/>
          </a:prstGeom>
          <a:solidFill>
            <a:srgbClr val="FFFF00"/>
          </a:solidFill>
          <a:ln w="38100">
            <a:solidFill>
              <a:srgbClr val="FF0000"/>
            </a:solidFill>
          </a:ln>
        </p:spPr>
        <p:txBody>
          <a:bodyPr wrap="square" rtlCol="0">
            <a:spAutoFit/>
          </a:bodyPr>
          <a:lstStyle/>
          <a:p>
            <a:r>
              <a:rPr lang="en-US" altLang="zh-TW" sz="2000" dirty="0">
                <a:solidFill>
                  <a:srgbClr val="FF0000"/>
                </a:solidFill>
                <a:latin typeface="Arial" charset="0"/>
              </a:rPr>
              <a:t>quadruple mesa structure </a:t>
            </a:r>
            <a:endParaRPr lang="zh-TW" altLang="en-US" sz="2000" dirty="0">
              <a:solidFill>
                <a:srgbClr val="FF0000"/>
              </a:solidFill>
              <a:latin typeface="Arial" charset="0"/>
            </a:endParaRPr>
          </a:p>
        </p:txBody>
      </p:sp>
      <p:sp>
        <p:nvSpPr>
          <p:cNvPr id="5" name="投影片編號版面配置區 4"/>
          <p:cNvSpPr>
            <a:spLocks noGrp="1"/>
          </p:cNvSpPr>
          <p:nvPr>
            <p:ph type="sldNum" sz="quarter" idx="12"/>
          </p:nvPr>
        </p:nvSpPr>
        <p:spPr>
          <a:xfrm>
            <a:off x="6553200" y="6165304"/>
            <a:ext cx="2133600" cy="476250"/>
          </a:xfrm>
        </p:spPr>
        <p:txBody>
          <a:bodyPr/>
          <a:lstStyle/>
          <a:p>
            <a:fld id="{73DA0BB7-265A-403C-9275-D587AB510EDC}" type="slidenum">
              <a:rPr lang="zh-TW" altLang="en-US" smtClean="0"/>
              <a:t>23</a:t>
            </a:fld>
            <a:endParaRPr lang="zh-TW" altLang="en-US"/>
          </a:p>
        </p:txBody>
      </p:sp>
      <p:sp>
        <p:nvSpPr>
          <p:cNvPr id="88" name="文字方塊 87"/>
          <p:cNvSpPr txBox="1"/>
          <p:nvPr/>
        </p:nvSpPr>
        <p:spPr>
          <a:xfrm>
            <a:off x="5752635" y="1320844"/>
            <a:ext cx="2370693" cy="400110"/>
          </a:xfrm>
          <a:prstGeom prst="rect">
            <a:avLst/>
          </a:prstGeom>
          <a:solidFill>
            <a:srgbClr val="FFFF00"/>
          </a:solidFill>
          <a:ln w="38100">
            <a:solidFill>
              <a:srgbClr val="FF0000"/>
            </a:solidFill>
          </a:ln>
        </p:spPr>
        <p:txBody>
          <a:bodyPr wrap="square" rtlCol="0">
            <a:spAutoFit/>
          </a:bodyPr>
          <a:lstStyle/>
          <a:p>
            <a:r>
              <a:rPr lang="en-US" altLang="zh-TW" sz="2000" dirty="0">
                <a:solidFill>
                  <a:srgbClr val="FF0000"/>
                </a:solidFill>
                <a:latin typeface="Arial" charset="0"/>
              </a:rPr>
              <a:t>Tri-mesa structure</a:t>
            </a:r>
            <a:endParaRPr lang="zh-TW" altLang="en-US" sz="2000" dirty="0">
              <a:solidFill>
                <a:srgbClr val="FF0000"/>
              </a:solidFill>
              <a:latin typeface="Arial" charset="0"/>
            </a:endParaRPr>
          </a:p>
        </p:txBody>
      </p:sp>
      <p:sp>
        <p:nvSpPr>
          <p:cNvPr id="89" name="橢圓 88"/>
          <p:cNvSpPr/>
          <p:nvPr/>
        </p:nvSpPr>
        <p:spPr bwMode="auto">
          <a:xfrm>
            <a:off x="7726823" y="3875074"/>
            <a:ext cx="743745" cy="555373"/>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TW" altLang="en-US" sz="2000" dirty="0">
              <a:solidFill>
                <a:srgbClr val="3232FF"/>
              </a:solidFill>
            </a:endParaRPr>
          </a:p>
        </p:txBody>
      </p:sp>
      <p:grpSp>
        <p:nvGrpSpPr>
          <p:cNvPr id="90" name="群組 89"/>
          <p:cNvGrpSpPr/>
          <p:nvPr/>
        </p:nvGrpSpPr>
        <p:grpSpPr>
          <a:xfrm>
            <a:off x="175233" y="1842776"/>
            <a:ext cx="4419895" cy="3912449"/>
            <a:chOff x="-1118535" y="793495"/>
            <a:chExt cx="5891422" cy="5215031"/>
          </a:xfrm>
        </p:grpSpPr>
        <p:sp>
          <p:nvSpPr>
            <p:cNvPr id="91" name="矩形 90"/>
            <p:cNvSpPr/>
            <p:nvPr/>
          </p:nvSpPr>
          <p:spPr>
            <a:xfrm>
              <a:off x="-1118535" y="5272383"/>
              <a:ext cx="5645425" cy="73614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2" name="矩形 91"/>
            <p:cNvSpPr/>
            <p:nvPr/>
          </p:nvSpPr>
          <p:spPr>
            <a:xfrm>
              <a:off x="-755356" y="4495288"/>
              <a:ext cx="4973473" cy="75804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矩形 92"/>
            <p:cNvSpPr/>
            <p:nvPr/>
          </p:nvSpPr>
          <p:spPr>
            <a:xfrm>
              <a:off x="-154072" y="4194467"/>
              <a:ext cx="3786019" cy="28177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4" name="矩形 93"/>
            <p:cNvSpPr/>
            <p:nvPr/>
          </p:nvSpPr>
          <p:spPr>
            <a:xfrm>
              <a:off x="-154072" y="3699142"/>
              <a:ext cx="3786019" cy="49371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5" name="矩形 94"/>
            <p:cNvSpPr/>
            <p:nvPr/>
          </p:nvSpPr>
          <p:spPr>
            <a:xfrm>
              <a:off x="-154072" y="3423610"/>
              <a:ext cx="3786019" cy="28177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6" name="矩形 95"/>
            <p:cNvSpPr/>
            <p:nvPr/>
          </p:nvSpPr>
          <p:spPr>
            <a:xfrm>
              <a:off x="-154952" y="3050494"/>
              <a:ext cx="3786019" cy="3580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7" name="矩形 96"/>
            <p:cNvSpPr/>
            <p:nvPr/>
          </p:nvSpPr>
          <p:spPr>
            <a:xfrm>
              <a:off x="96877" y="2757360"/>
              <a:ext cx="3291840" cy="27264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8" name="矩形 97"/>
            <p:cNvSpPr/>
            <p:nvPr/>
          </p:nvSpPr>
          <p:spPr>
            <a:xfrm>
              <a:off x="96876" y="2480212"/>
              <a:ext cx="3291840" cy="27264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矩形 98"/>
            <p:cNvSpPr/>
            <p:nvPr/>
          </p:nvSpPr>
          <p:spPr>
            <a:xfrm>
              <a:off x="99804" y="1826854"/>
              <a:ext cx="3291840" cy="65174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0" name="矩形 99"/>
            <p:cNvSpPr/>
            <p:nvPr/>
          </p:nvSpPr>
          <p:spPr>
            <a:xfrm>
              <a:off x="328379" y="1563893"/>
              <a:ext cx="2807455" cy="266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1" name="矩形 100"/>
            <p:cNvSpPr/>
            <p:nvPr/>
          </p:nvSpPr>
          <p:spPr>
            <a:xfrm>
              <a:off x="334054" y="1276932"/>
              <a:ext cx="2807455" cy="266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2" name="矩形 101"/>
            <p:cNvSpPr/>
            <p:nvPr/>
          </p:nvSpPr>
          <p:spPr>
            <a:xfrm>
              <a:off x="324325" y="991978"/>
              <a:ext cx="2807455" cy="266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3" name="文字方塊 102"/>
            <p:cNvSpPr txBox="1"/>
            <p:nvPr/>
          </p:nvSpPr>
          <p:spPr>
            <a:xfrm>
              <a:off x="892206" y="5455788"/>
              <a:ext cx="1874908" cy="369221"/>
            </a:xfrm>
            <a:prstGeom prst="rect">
              <a:avLst/>
            </a:prstGeom>
            <a:noFill/>
          </p:spPr>
          <p:txBody>
            <a:bodyPr wrap="none" rtlCol="0">
              <a:spAutoFit/>
            </a:bodyPr>
            <a:lstStyle/>
            <a:p>
              <a:r>
                <a:rPr lang="en-US" altLang="zh-TW" sz="1200" b="1" dirty="0" err="1"/>
                <a:t>S.I.InP</a:t>
              </a:r>
              <a:r>
                <a:rPr lang="en-US" altLang="zh-TW" sz="1200" b="1" dirty="0"/>
                <a:t> Substrate</a:t>
              </a:r>
              <a:endParaRPr lang="zh-TW" altLang="en-US" sz="1200" b="1" dirty="0"/>
            </a:p>
          </p:txBody>
        </p:sp>
        <p:sp>
          <p:nvSpPr>
            <p:cNvPr id="104" name="文字方塊 103"/>
            <p:cNvSpPr txBox="1"/>
            <p:nvPr/>
          </p:nvSpPr>
          <p:spPr>
            <a:xfrm>
              <a:off x="892204" y="4685386"/>
              <a:ext cx="1790979" cy="369221"/>
            </a:xfrm>
            <a:prstGeom prst="rect">
              <a:avLst/>
            </a:prstGeom>
            <a:noFill/>
          </p:spPr>
          <p:txBody>
            <a:bodyPr wrap="none" rtlCol="0">
              <a:spAutoFit/>
            </a:bodyPr>
            <a:lstStyle/>
            <a:p>
              <a:r>
                <a:rPr lang="en-US" altLang="zh-TW" sz="1200" b="1" dirty="0"/>
                <a:t>N+ Contact(</a:t>
              </a:r>
              <a:r>
                <a:rPr lang="en-US" altLang="zh-TW" sz="1200" b="1" dirty="0" err="1"/>
                <a:t>InP</a:t>
              </a:r>
              <a:r>
                <a:rPr lang="en-US" altLang="zh-TW" sz="1200" b="1" dirty="0"/>
                <a:t>)</a:t>
              </a:r>
              <a:endParaRPr lang="zh-TW" altLang="en-US" sz="1200" b="1" dirty="0"/>
            </a:p>
          </p:txBody>
        </p:sp>
        <p:sp>
          <p:nvSpPr>
            <p:cNvPr id="105" name="文字方塊 104"/>
            <p:cNvSpPr txBox="1"/>
            <p:nvPr/>
          </p:nvSpPr>
          <p:spPr>
            <a:xfrm>
              <a:off x="618903" y="4151861"/>
              <a:ext cx="1686182" cy="251724"/>
            </a:xfrm>
            <a:prstGeom prst="rect">
              <a:avLst/>
            </a:prstGeom>
            <a:noFill/>
          </p:spPr>
          <p:txBody>
            <a:bodyPr wrap="none" rtlCol="0">
              <a:spAutoFit/>
            </a:bodyPr>
            <a:lstStyle/>
            <a:p>
              <a:r>
                <a:rPr lang="en-US" altLang="zh-TW" sz="1050" b="1" dirty="0"/>
                <a:t>N Contact (In</a:t>
              </a:r>
              <a:r>
                <a:rPr lang="en-US" altLang="zh-TW" sz="1100" b="1" baseline="-25000" dirty="0"/>
                <a:t>0.52</a:t>
              </a:r>
              <a:r>
                <a:rPr lang="en-US" altLang="zh-TW" sz="1050" b="1" dirty="0"/>
                <a:t>Al</a:t>
              </a:r>
              <a:r>
                <a:rPr lang="en-US" altLang="zh-TW" sz="1100" b="1" baseline="-25000" dirty="0"/>
                <a:t>0.48</a:t>
              </a:r>
              <a:r>
                <a:rPr lang="en-US" altLang="zh-TW" sz="1050" b="1" dirty="0"/>
                <a:t>As)</a:t>
              </a:r>
              <a:endParaRPr lang="zh-TW" altLang="en-US" sz="1050" b="1" dirty="0"/>
            </a:p>
          </p:txBody>
        </p:sp>
        <p:sp>
          <p:nvSpPr>
            <p:cNvPr id="106" name="文字方塊 105"/>
            <p:cNvSpPr txBox="1"/>
            <p:nvPr/>
          </p:nvSpPr>
          <p:spPr>
            <a:xfrm>
              <a:off x="356691" y="3780825"/>
              <a:ext cx="1948394" cy="244321"/>
            </a:xfrm>
            <a:prstGeom prst="rect">
              <a:avLst/>
            </a:prstGeom>
            <a:noFill/>
          </p:spPr>
          <p:txBody>
            <a:bodyPr wrap="none" rtlCol="0">
              <a:spAutoFit/>
            </a:bodyPr>
            <a:lstStyle/>
            <a:p>
              <a:r>
                <a:rPr lang="en-US" altLang="zh-TW" sz="1050" b="1" dirty="0" err="1"/>
                <a:t>i</a:t>
              </a:r>
              <a:r>
                <a:rPr lang="en-US" altLang="zh-TW" sz="1050" b="1" dirty="0"/>
                <a:t> Multiplication (In</a:t>
              </a:r>
              <a:r>
                <a:rPr lang="en-US" altLang="zh-TW" sz="1050" b="1" baseline="-25000" dirty="0"/>
                <a:t>0.52</a:t>
              </a:r>
              <a:r>
                <a:rPr lang="en-US" altLang="zh-TW" sz="1050" b="1" dirty="0"/>
                <a:t>Al</a:t>
              </a:r>
              <a:r>
                <a:rPr lang="en-US" altLang="zh-TW" sz="1050" b="1" baseline="-25000" dirty="0"/>
                <a:t>0.48</a:t>
              </a:r>
              <a:r>
                <a:rPr lang="en-US" altLang="zh-TW" sz="1050" b="1" dirty="0"/>
                <a:t>As)</a:t>
              </a:r>
              <a:endParaRPr lang="zh-TW" altLang="en-US" sz="1050" b="1" dirty="0"/>
            </a:p>
          </p:txBody>
        </p:sp>
        <p:sp>
          <p:nvSpPr>
            <p:cNvPr id="107" name="文字方塊 106"/>
            <p:cNvSpPr txBox="1"/>
            <p:nvPr/>
          </p:nvSpPr>
          <p:spPr>
            <a:xfrm>
              <a:off x="361452" y="3385597"/>
              <a:ext cx="1963817" cy="244321"/>
            </a:xfrm>
            <a:prstGeom prst="rect">
              <a:avLst/>
            </a:prstGeom>
            <a:noFill/>
          </p:spPr>
          <p:txBody>
            <a:bodyPr wrap="none" rtlCol="0">
              <a:spAutoFit/>
            </a:bodyPr>
            <a:lstStyle/>
            <a:p>
              <a:r>
                <a:rPr lang="en-US" altLang="zh-TW" sz="1050" b="1" dirty="0"/>
                <a:t>P Field Control (In</a:t>
              </a:r>
              <a:r>
                <a:rPr lang="en-US" altLang="zh-TW" sz="1050" b="1" baseline="-25000" dirty="0"/>
                <a:t>0.52</a:t>
              </a:r>
              <a:r>
                <a:rPr lang="en-US" altLang="zh-TW" sz="1050" b="1" dirty="0"/>
                <a:t>Al</a:t>
              </a:r>
              <a:r>
                <a:rPr lang="en-US" altLang="zh-TW" sz="1050" b="1" baseline="-25000" dirty="0"/>
                <a:t>0.48</a:t>
              </a:r>
              <a:r>
                <a:rPr lang="en-US" altLang="zh-TW" sz="1050" b="1" dirty="0"/>
                <a:t>As)</a:t>
              </a:r>
              <a:endParaRPr lang="zh-TW" altLang="en-US" sz="1050" b="1" dirty="0"/>
            </a:p>
          </p:txBody>
        </p:sp>
        <p:sp>
          <p:nvSpPr>
            <p:cNvPr id="108" name="文字方塊 107"/>
            <p:cNvSpPr txBox="1"/>
            <p:nvPr/>
          </p:nvSpPr>
          <p:spPr>
            <a:xfrm>
              <a:off x="376875" y="3047603"/>
              <a:ext cx="1948394" cy="244321"/>
            </a:xfrm>
            <a:prstGeom prst="rect">
              <a:avLst/>
            </a:prstGeom>
            <a:noFill/>
          </p:spPr>
          <p:txBody>
            <a:bodyPr wrap="none" rtlCol="0">
              <a:spAutoFit/>
            </a:bodyPr>
            <a:lstStyle/>
            <a:p>
              <a:r>
                <a:rPr lang="en-US" altLang="zh-TW" sz="1050" b="1" dirty="0" err="1"/>
                <a:t>i</a:t>
              </a:r>
              <a:r>
                <a:rPr lang="en-US" altLang="zh-TW" sz="1050" b="1" dirty="0"/>
                <a:t> Multiplication (In</a:t>
              </a:r>
              <a:r>
                <a:rPr lang="en-US" altLang="zh-TW" sz="1050" b="1" baseline="-25000" dirty="0"/>
                <a:t>0.52</a:t>
              </a:r>
              <a:r>
                <a:rPr lang="en-US" altLang="zh-TW" sz="1050" b="1" dirty="0"/>
                <a:t>Al</a:t>
              </a:r>
              <a:r>
                <a:rPr lang="en-US" altLang="zh-TW" sz="1050" b="1" baseline="-25000" dirty="0"/>
                <a:t>0.48</a:t>
              </a:r>
              <a:r>
                <a:rPr lang="en-US" altLang="zh-TW" sz="1050" b="1" dirty="0"/>
                <a:t>As)</a:t>
              </a:r>
              <a:endParaRPr lang="zh-TW" altLang="en-US" sz="1050" b="1" dirty="0"/>
            </a:p>
          </p:txBody>
        </p:sp>
        <p:sp>
          <p:nvSpPr>
            <p:cNvPr id="109" name="文字方塊 108"/>
            <p:cNvSpPr txBox="1"/>
            <p:nvPr/>
          </p:nvSpPr>
          <p:spPr>
            <a:xfrm>
              <a:off x="417347" y="2716456"/>
              <a:ext cx="1963817" cy="244321"/>
            </a:xfrm>
            <a:prstGeom prst="rect">
              <a:avLst/>
            </a:prstGeom>
            <a:noFill/>
          </p:spPr>
          <p:txBody>
            <a:bodyPr wrap="none" rtlCol="0">
              <a:spAutoFit/>
            </a:bodyPr>
            <a:lstStyle/>
            <a:p>
              <a:r>
                <a:rPr lang="en-US" altLang="zh-TW" sz="1050" b="1" dirty="0"/>
                <a:t>P Field Control (In</a:t>
              </a:r>
              <a:r>
                <a:rPr lang="en-US" altLang="zh-TW" sz="1050" b="1" baseline="-25000" dirty="0"/>
                <a:t>0.52</a:t>
              </a:r>
              <a:r>
                <a:rPr lang="en-US" altLang="zh-TW" sz="1050" b="1" dirty="0"/>
                <a:t>Al</a:t>
              </a:r>
              <a:r>
                <a:rPr lang="en-US" altLang="zh-TW" sz="1050" b="1" baseline="-25000" dirty="0"/>
                <a:t>0.48</a:t>
              </a:r>
              <a:r>
                <a:rPr lang="en-US" altLang="zh-TW" sz="1050" b="1" dirty="0"/>
                <a:t>As)</a:t>
              </a:r>
              <a:endParaRPr lang="zh-TW" altLang="en-US" sz="1050" b="1" dirty="0"/>
            </a:p>
          </p:txBody>
        </p:sp>
        <p:sp>
          <p:nvSpPr>
            <p:cNvPr id="110" name="文字方塊 109"/>
            <p:cNvSpPr txBox="1"/>
            <p:nvPr/>
          </p:nvSpPr>
          <p:spPr>
            <a:xfrm>
              <a:off x="435362" y="2434412"/>
              <a:ext cx="1766387" cy="244321"/>
            </a:xfrm>
            <a:prstGeom prst="rect">
              <a:avLst/>
            </a:prstGeom>
            <a:noFill/>
          </p:spPr>
          <p:txBody>
            <a:bodyPr wrap="none" rtlCol="0">
              <a:spAutoFit/>
            </a:bodyPr>
            <a:lstStyle/>
            <a:p>
              <a:r>
                <a:rPr lang="en-US" altLang="zh-TW" sz="1050" b="1" dirty="0"/>
                <a:t>i Graded Band (</a:t>
              </a:r>
              <a:r>
                <a:rPr lang="en-US" altLang="zh-TW" sz="1050" b="1" dirty="0" err="1"/>
                <a:t>InAlGaAs</a:t>
              </a:r>
              <a:r>
                <a:rPr lang="en-US" altLang="zh-TW" sz="1050" b="1" dirty="0"/>
                <a:t>)</a:t>
              </a:r>
              <a:endParaRPr lang="zh-TW" altLang="en-US" sz="1050" b="1" dirty="0"/>
            </a:p>
          </p:txBody>
        </p:sp>
        <p:sp>
          <p:nvSpPr>
            <p:cNvPr id="115" name="文字方塊 114"/>
            <p:cNvSpPr txBox="1"/>
            <p:nvPr/>
          </p:nvSpPr>
          <p:spPr>
            <a:xfrm>
              <a:off x="583215" y="2011270"/>
              <a:ext cx="1737082" cy="244321"/>
            </a:xfrm>
            <a:prstGeom prst="rect">
              <a:avLst/>
            </a:prstGeom>
            <a:noFill/>
          </p:spPr>
          <p:txBody>
            <a:bodyPr wrap="none" rtlCol="0">
              <a:spAutoFit/>
            </a:bodyPr>
            <a:lstStyle/>
            <a:p>
              <a:r>
                <a:rPr lang="en-US" altLang="zh-TW" sz="1050" b="1" dirty="0" err="1"/>
                <a:t>i</a:t>
              </a:r>
              <a:r>
                <a:rPr lang="en-US" altLang="zh-TW" sz="1050" b="1" dirty="0"/>
                <a:t> Absorber (In</a:t>
              </a:r>
              <a:r>
                <a:rPr lang="en-US" altLang="zh-TW" sz="1050" b="1" baseline="-25000" dirty="0"/>
                <a:t>0.53</a:t>
              </a:r>
              <a:r>
                <a:rPr lang="en-US" altLang="zh-TW" sz="1050" b="1" dirty="0"/>
                <a:t>Ga</a:t>
              </a:r>
              <a:r>
                <a:rPr lang="en-US" altLang="zh-TW" sz="1050" b="1" baseline="-25000" dirty="0"/>
                <a:t>0.47</a:t>
              </a:r>
              <a:r>
                <a:rPr lang="en-US" altLang="zh-TW" sz="1050" b="1" dirty="0"/>
                <a:t>As)</a:t>
              </a:r>
              <a:endParaRPr lang="zh-TW" altLang="en-US" sz="1050" b="1" dirty="0"/>
            </a:p>
          </p:txBody>
        </p:sp>
        <p:sp>
          <p:nvSpPr>
            <p:cNvPr id="116" name="文字方塊 115"/>
            <p:cNvSpPr txBox="1"/>
            <p:nvPr/>
          </p:nvSpPr>
          <p:spPr>
            <a:xfrm>
              <a:off x="614841" y="1555278"/>
              <a:ext cx="2359339" cy="328196"/>
            </a:xfrm>
            <a:prstGeom prst="rect">
              <a:avLst/>
            </a:prstGeom>
            <a:noFill/>
          </p:spPr>
          <p:txBody>
            <a:bodyPr wrap="none" rtlCol="0">
              <a:spAutoFit/>
            </a:bodyPr>
            <a:lstStyle/>
            <a:p>
              <a:r>
                <a:rPr lang="en-US" altLang="zh-TW" sz="1000" b="1" dirty="0"/>
                <a:t>P Graded Band(</a:t>
              </a:r>
              <a:r>
                <a:rPr lang="en-US" altLang="zh-TW" sz="1000" b="1" dirty="0" err="1"/>
                <a:t>InAlGaAs</a:t>
              </a:r>
              <a:r>
                <a:rPr lang="en-US" altLang="zh-TW" sz="1000" b="1" dirty="0"/>
                <a:t>)</a:t>
              </a:r>
              <a:endParaRPr lang="zh-TW" altLang="en-US" sz="1000" b="1" dirty="0"/>
            </a:p>
          </p:txBody>
        </p:sp>
        <p:sp>
          <p:nvSpPr>
            <p:cNvPr id="117" name="文字方塊 116"/>
            <p:cNvSpPr txBox="1"/>
            <p:nvPr/>
          </p:nvSpPr>
          <p:spPr>
            <a:xfrm>
              <a:off x="620194" y="1249930"/>
              <a:ext cx="1710860" cy="399797"/>
            </a:xfrm>
            <a:prstGeom prst="rect">
              <a:avLst/>
            </a:prstGeom>
            <a:noFill/>
          </p:spPr>
          <p:txBody>
            <a:bodyPr wrap="none" rtlCol="0">
              <a:spAutoFit/>
            </a:bodyPr>
            <a:lstStyle/>
            <a:p>
              <a:r>
                <a:rPr lang="en-US" altLang="zh-TW" sz="1000" b="1" dirty="0"/>
                <a:t>P+ Window (In</a:t>
              </a:r>
              <a:r>
                <a:rPr lang="en-US" altLang="zh-TW" sz="1000" b="1" baseline="-25000" dirty="0"/>
                <a:t>0.53</a:t>
              </a:r>
              <a:r>
                <a:rPr lang="en-US" altLang="zh-TW" sz="1000" b="1" dirty="0"/>
                <a:t>Ga</a:t>
              </a:r>
              <a:r>
                <a:rPr lang="en-US" altLang="zh-TW" sz="1000" b="1" baseline="-25000" dirty="0"/>
                <a:t>0.47</a:t>
              </a:r>
              <a:r>
                <a:rPr lang="en-US" altLang="zh-TW" sz="1000" b="1" dirty="0"/>
                <a:t>As)</a:t>
              </a:r>
              <a:endParaRPr lang="zh-TW" altLang="en-US" sz="1000" b="1" dirty="0"/>
            </a:p>
            <a:p>
              <a:endParaRPr lang="zh-TW" altLang="en-US" sz="1050" b="1" dirty="0"/>
            </a:p>
          </p:txBody>
        </p:sp>
        <p:sp>
          <p:nvSpPr>
            <p:cNvPr id="118" name="文字方塊 117"/>
            <p:cNvSpPr txBox="1"/>
            <p:nvPr/>
          </p:nvSpPr>
          <p:spPr>
            <a:xfrm>
              <a:off x="620194" y="964173"/>
              <a:ext cx="1696978" cy="236917"/>
            </a:xfrm>
            <a:prstGeom prst="rect">
              <a:avLst/>
            </a:prstGeom>
            <a:noFill/>
          </p:spPr>
          <p:txBody>
            <a:bodyPr wrap="none" rtlCol="0">
              <a:spAutoFit/>
            </a:bodyPr>
            <a:lstStyle/>
            <a:p>
              <a:r>
                <a:rPr lang="en-US" altLang="zh-TW" sz="1000" b="1" dirty="0"/>
                <a:t>P+ Contact (In</a:t>
              </a:r>
              <a:r>
                <a:rPr lang="en-US" altLang="zh-TW" sz="1000" b="1" baseline="-25000" dirty="0"/>
                <a:t>0.53</a:t>
              </a:r>
              <a:r>
                <a:rPr lang="en-US" altLang="zh-TW" sz="1000" b="1" dirty="0"/>
                <a:t>Ga</a:t>
              </a:r>
              <a:r>
                <a:rPr lang="en-US" altLang="zh-TW" sz="1000" b="1" baseline="-25000" dirty="0"/>
                <a:t>0.47</a:t>
              </a:r>
              <a:r>
                <a:rPr lang="en-US" altLang="zh-TW" sz="1000" b="1" dirty="0"/>
                <a:t>As)</a:t>
              </a:r>
              <a:endParaRPr lang="zh-TW" altLang="en-US" sz="1000" b="1" dirty="0"/>
            </a:p>
          </p:txBody>
        </p:sp>
        <p:sp>
          <p:nvSpPr>
            <p:cNvPr id="119" name="矩形 118"/>
            <p:cNvSpPr/>
            <p:nvPr/>
          </p:nvSpPr>
          <p:spPr>
            <a:xfrm>
              <a:off x="2619228" y="830555"/>
              <a:ext cx="401724" cy="16142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0" name="矩形 119"/>
            <p:cNvSpPr/>
            <p:nvPr/>
          </p:nvSpPr>
          <p:spPr>
            <a:xfrm>
              <a:off x="451312" y="833305"/>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1" name="矩形 120"/>
            <p:cNvSpPr/>
            <p:nvPr/>
          </p:nvSpPr>
          <p:spPr>
            <a:xfrm>
              <a:off x="-645659" y="4324340"/>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2" name="矩形 121"/>
            <p:cNvSpPr/>
            <p:nvPr/>
          </p:nvSpPr>
          <p:spPr>
            <a:xfrm>
              <a:off x="3723141" y="4327099"/>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23" name="直線單箭頭接點 122"/>
            <p:cNvCxnSpPr/>
            <p:nvPr/>
          </p:nvCxnSpPr>
          <p:spPr>
            <a:xfrm>
              <a:off x="1751156" y="964173"/>
              <a:ext cx="146304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p:cNvCxnSpPr/>
            <p:nvPr/>
          </p:nvCxnSpPr>
          <p:spPr>
            <a:xfrm>
              <a:off x="1763150" y="1803928"/>
              <a:ext cx="164592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直線單箭頭接點 124"/>
            <p:cNvCxnSpPr/>
            <p:nvPr/>
          </p:nvCxnSpPr>
          <p:spPr>
            <a:xfrm>
              <a:off x="1775852" y="3030000"/>
              <a:ext cx="192024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6" name="文字方塊 125"/>
            <p:cNvSpPr txBox="1"/>
            <p:nvPr/>
          </p:nvSpPr>
          <p:spPr>
            <a:xfrm>
              <a:off x="3187403" y="793495"/>
              <a:ext cx="1111510" cy="451270"/>
            </a:xfrm>
            <a:prstGeom prst="rect">
              <a:avLst/>
            </a:prstGeom>
            <a:noFill/>
          </p:spPr>
          <p:txBody>
            <a:bodyPr wrap="none" rtlCol="0">
              <a:spAutoFit/>
            </a:bodyPr>
            <a:lstStyle/>
            <a:p>
              <a:r>
                <a:rPr lang="en-US" altLang="zh-TW" sz="1600" b="1" dirty="0">
                  <a:solidFill>
                    <a:srgbClr val="FF0000"/>
                  </a:solidFill>
                </a:rPr>
                <a:t>120um</a:t>
              </a:r>
              <a:endParaRPr lang="zh-TW" altLang="en-US" sz="1600" b="1" dirty="0">
                <a:solidFill>
                  <a:srgbClr val="FF0000"/>
                </a:solidFill>
              </a:endParaRPr>
            </a:p>
          </p:txBody>
        </p:sp>
        <p:sp>
          <p:nvSpPr>
            <p:cNvPr id="127" name="文字方塊 126"/>
            <p:cNvSpPr txBox="1"/>
            <p:nvPr/>
          </p:nvSpPr>
          <p:spPr>
            <a:xfrm>
              <a:off x="3358656" y="1600618"/>
              <a:ext cx="1111510" cy="451270"/>
            </a:xfrm>
            <a:prstGeom prst="rect">
              <a:avLst/>
            </a:prstGeom>
            <a:noFill/>
          </p:spPr>
          <p:txBody>
            <a:bodyPr wrap="none" rtlCol="0">
              <a:spAutoFit/>
            </a:bodyPr>
            <a:lstStyle/>
            <a:p>
              <a:r>
                <a:rPr lang="en-US" altLang="zh-TW" sz="1600" b="1" dirty="0">
                  <a:solidFill>
                    <a:srgbClr val="FF0000"/>
                  </a:solidFill>
                </a:rPr>
                <a:t>240um</a:t>
              </a:r>
              <a:endParaRPr lang="zh-TW" altLang="en-US" sz="1600" b="1" dirty="0">
                <a:solidFill>
                  <a:srgbClr val="FF0000"/>
                </a:solidFill>
              </a:endParaRPr>
            </a:p>
          </p:txBody>
        </p:sp>
        <p:sp>
          <p:nvSpPr>
            <p:cNvPr id="128" name="文字方塊 127"/>
            <p:cNvSpPr txBox="1"/>
            <p:nvPr/>
          </p:nvSpPr>
          <p:spPr>
            <a:xfrm>
              <a:off x="3661377" y="2836601"/>
              <a:ext cx="1111510" cy="451270"/>
            </a:xfrm>
            <a:prstGeom prst="rect">
              <a:avLst/>
            </a:prstGeom>
            <a:noFill/>
          </p:spPr>
          <p:txBody>
            <a:bodyPr wrap="none" rtlCol="0">
              <a:spAutoFit/>
            </a:bodyPr>
            <a:lstStyle/>
            <a:p>
              <a:r>
                <a:rPr lang="en-US" altLang="zh-TW" sz="1600" b="1" dirty="0">
                  <a:solidFill>
                    <a:srgbClr val="FF0000"/>
                  </a:solidFill>
                </a:rPr>
                <a:t>300um</a:t>
              </a:r>
              <a:endParaRPr lang="zh-TW" altLang="en-US" sz="1600" b="1" dirty="0">
                <a:solidFill>
                  <a:srgbClr val="FF0000"/>
                </a:solidFill>
              </a:endParaRPr>
            </a:p>
          </p:txBody>
        </p:sp>
      </p:grpSp>
      <p:grpSp>
        <p:nvGrpSpPr>
          <p:cNvPr id="129" name="群組 128"/>
          <p:cNvGrpSpPr/>
          <p:nvPr/>
        </p:nvGrpSpPr>
        <p:grpSpPr>
          <a:xfrm>
            <a:off x="4757656" y="1842776"/>
            <a:ext cx="4397155" cy="3912449"/>
            <a:chOff x="-1118535" y="793495"/>
            <a:chExt cx="5861112" cy="5215031"/>
          </a:xfrm>
        </p:grpSpPr>
        <p:sp>
          <p:nvSpPr>
            <p:cNvPr id="130" name="矩形 129"/>
            <p:cNvSpPr/>
            <p:nvPr/>
          </p:nvSpPr>
          <p:spPr>
            <a:xfrm>
              <a:off x="-1118535" y="5272383"/>
              <a:ext cx="5645425" cy="73614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1" name="矩形 130"/>
            <p:cNvSpPr/>
            <p:nvPr/>
          </p:nvSpPr>
          <p:spPr>
            <a:xfrm>
              <a:off x="-755356" y="4495288"/>
              <a:ext cx="4973473" cy="75804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2" name="矩形 131"/>
            <p:cNvSpPr/>
            <p:nvPr/>
          </p:nvSpPr>
          <p:spPr>
            <a:xfrm>
              <a:off x="-154072" y="4194467"/>
              <a:ext cx="3786019" cy="28177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3" name="矩形 132"/>
            <p:cNvSpPr/>
            <p:nvPr/>
          </p:nvSpPr>
          <p:spPr>
            <a:xfrm>
              <a:off x="-154072" y="3699142"/>
              <a:ext cx="3786019" cy="49371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4" name="矩形 133"/>
            <p:cNvSpPr/>
            <p:nvPr/>
          </p:nvSpPr>
          <p:spPr>
            <a:xfrm>
              <a:off x="-154072" y="3423610"/>
              <a:ext cx="3786019" cy="28177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5" name="矩形 134"/>
            <p:cNvSpPr/>
            <p:nvPr/>
          </p:nvSpPr>
          <p:spPr>
            <a:xfrm>
              <a:off x="-154952" y="3050494"/>
              <a:ext cx="3786019" cy="3580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6" name="矩形 135"/>
            <p:cNvSpPr/>
            <p:nvPr/>
          </p:nvSpPr>
          <p:spPr>
            <a:xfrm>
              <a:off x="-159503" y="2771058"/>
              <a:ext cx="3790572" cy="27263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7" name="矩形 136"/>
            <p:cNvSpPr/>
            <p:nvPr/>
          </p:nvSpPr>
          <p:spPr>
            <a:xfrm>
              <a:off x="-159505" y="2493909"/>
              <a:ext cx="3790572" cy="27263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8" name="矩形 137"/>
            <p:cNvSpPr/>
            <p:nvPr/>
          </p:nvSpPr>
          <p:spPr>
            <a:xfrm>
              <a:off x="-156576" y="1840551"/>
              <a:ext cx="3790572" cy="65174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9" name="矩形 138"/>
            <p:cNvSpPr/>
            <p:nvPr/>
          </p:nvSpPr>
          <p:spPr>
            <a:xfrm>
              <a:off x="328379" y="1563893"/>
              <a:ext cx="2807455" cy="266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0" name="矩形 139"/>
            <p:cNvSpPr/>
            <p:nvPr/>
          </p:nvSpPr>
          <p:spPr>
            <a:xfrm>
              <a:off x="334054" y="1276932"/>
              <a:ext cx="2807455" cy="266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1" name="矩形 140"/>
            <p:cNvSpPr/>
            <p:nvPr/>
          </p:nvSpPr>
          <p:spPr>
            <a:xfrm>
              <a:off x="324325" y="991978"/>
              <a:ext cx="2807455" cy="266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2" name="文字方塊 141"/>
            <p:cNvSpPr txBox="1"/>
            <p:nvPr/>
          </p:nvSpPr>
          <p:spPr>
            <a:xfrm>
              <a:off x="892206" y="5455788"/>
              <a:ext cx="1874908" cy="369221"/>
            </a:xfrm>
            <a:prstGeom prst="rect">
              <a:avLst/>
            </a:prstGeom>
            <a:noFill/>
          </p:spPr>
          <p:txBody>
            <a:bodyPr wrap="none" rtlCol="0">
              <a:spAutoFit/>
            </a:bodyPr>
            <a:lstStyle/>
            <a:p>
              <a:r>
                <a:rPr lang="en-US" altLang="zh-TW" sz="1200" b="1" dirty="0" err="1"/>
                <a:t>S.I.InP</a:t>
              </a:r>
              <a:r>
                <a:rPr lang="en-US" altLang="zh-TW" sz="1200" b="1" dirty="0"/>
                <a:t> Substrate</a:t>
              </a:r>
              <a:endParaRPr lang="zh-TW" altLang="en-US" sz="1200" b="1" dirty="0"/>
            </a:p>
          </p:txBody>
        </p:sp>
        <p:sp>
          <p:nvSpPr>
            <p:cNvPr id="143" name="文字方塊 142"/>
            <p:cNvSpPr txBox="1"/>
            <p:nvPr/>
          </p:nvSpPr>
          <p:spPr>
            <a:xfrm>
              <a:off x="892204" y="4685386"/>
              <a:ext cx="1790979" cy="369221"/>
            </a:xfrm>
            <a:prstGeom prst="rect">
              <a:avLst/>
            </a:prstGeom>
            <a:noFill/>
          </p:spPr>
          <p:txBody>
            <a:bodyPr wrap="none" rtlCol="0">
              <a:spAutoFit/>
            </a:bodyPr>
            <a:lstStyle/>
            <a:p>
              <a:r>
                <a:rPr lang="en-US" altLang="zh-TW" sz="1200" b="1" dirty="0"/>
                <a:t>N+ Contact(</a:t>
              </a:r>
              <a:r>
                <a:rPr lang="en-US" altLang="zh-TW" sz="1200" b="1" dirty="0" err="1"/>
                <a:t>InP</a:t>
              </a:r>
              <a:r>
                <a:rPr lang="en-US" altLang="zh-TW" sz="1200" b="1" dirty="0"/>
                <a:t>)</a:t>
              </a:r>
              <a:endParaRPr lang="zh-TW" altLang="en-US" sz="1200" b="1" dirty="0"/>
            </a:p>
          </p:txBody>
        </p:sp>
        <p:sp>
          <p:nvSpPr>
            <p:cNvPr id="144" name="文字方塊 143"/>
            <p:cNvSpPr txBox="1"/>
            <p:nvPr/>
          </p:nvSpPr>
          <p:spPr>
            <a:xfrm>
              <a:off x="618903" y="4151861"/>
              <a:ext cx="1686182" cy="251724"/>
            </a:xfrm>
            <a:prstGeom prst="rect">
              <a:avLst/>
            </a:prstGeom>
            <a:noFill/>
          </p:spPr>
          <p:txBody>
            <a:bodyPr wrap="none" rtlCol="0">
              <a:spAutoFit/>
            </a:bodyPr>
            <a:lstStyle/>
            <a:p>
              <a:r>
                <a:rPr lang="en-US" altLang="zh-TW" sz="1050" b="1" dirty="0"/>
                <a:t>N Contact (In</a:t>
              </a:r>
              <a:r>
                <a:rPr lang="en-US" altLang="zh-TW" sz="1100" b="1" baseline="-25000" dirty="0"/>
                <a:t>0.52</a:t>
              </a:r>
              <a:r>
                <a:rPr lang="en-US" altLang="zh-TW" sz="1050" b="1" dirty="0"/>
                <a:t>Al</a:t>
              </a:r>
              <a:r>
                <a:rPr lang="en-US" altLang="zh-TW" sz="1100" b="1" baseline="-25000" dirty="0"/>
                <a:t>0.48</a:t>
              </a:r>
              <a:r>
                <a:rPr lang="en-US" altLang="zh-TW" sz="1050" b="1" dirty="0"/>
                <a:t>As)</a:t>
              </a:r>
              <a:endParaRPr lang="zh-TW" altLang="en-US" sz="1050" b="1" dirty="0"/>
            </a:p>
          </p:txBody>
        </p:sp>
        <p:sp>
          <p:nvSpPr>
            <p:cNvPr id="145" name="文字方塊 144"/>
            <p:cNvSpPr txBox="1"/>
            <p:nvPr/>
          </p:nvSpPr>
          <p:spPr>
            <a:xfrm>
              <a:off x="356691" y="3780825"/>
              <a:ext cx="1948394" cy="244321"/>
            </a:xfrm>
            <a:prstGeom prst="rect">
              <a:avLst/>
            </a:prstGeom>
            <a:noFill/>
          </p:spPr>
          <p:txBody>
            <a:bodyPr wrap="none" rtlCol="0">
              <a:spAutoFit/>
            </a:bodyPr>
            <a:lstStyle/>
            <a:p>
              <a:r>
                <a:rPr lang="en-US" altLang="zh-TW" sz="1050" b="1" dirty="0" err="1"/>
                <a:t>i</a:t>
              </a:r>
              <a:r>
                <a:rPr lang="en-US" altLang="zh-TW" sz="1050" b="1" dirty="0"/>
                <a:t> Multiplication (In</a:t>
              </a:r>
              <a:r>
                <a:rPr lang="en-US" altLang="zh-TW" sz="1050" b="1" baseline="-25000" dirty="0"/>
                <a:t>0.52</a:t>
              </a:r>
              <a:r>
                <a:rPr lang="en-US" altLang="zh-TW" sz="1050" b="1" dirty="0"/>
                <a:t>Al</a:t>
              </a:r>
              <a:r>
                <a:rPr lang="en-US" altLang="zh-TW" sz="1050" b="1" baseline="-25000" dirty="0"/>
                <a:t>0.48</a:t>
              </a:r>
              <a:r>
                <a:rPr lang="en-US" altLang="zh-TW" sz="1050" b="1" dirty="0"/>
                <a:t>As)</a:t>
              </a:r>
              <a:endParaRPr lang="zh-TW" altLang="en-US" sz="1050" b="1" dirty="0"/>
            </a:p>
          </p:txBody>
        </p:sp>
        <p:sp>
          <p:nvSpPr>
            <p:cNvPr id="146" name="文字方塊 145"/>
            <p:cNvSpPr txBox="1"/>
            <p:nvPr/>
          </p:nvSpPr>
          <p:spPr>
            <a:xfrm>
              <a:off x="361452" y="3385597"/>
              <a:ext cx="1963817" cy="244321"/>
            </a:xfrm>
            <a:prstGeom prst="rect">
              <a:avLst/>
            </a:prstGeom>
            <a:noFill/>
          </p:spPr>
          <p:txBody>
            <a:bodyPr wrap="none" rtlCol="0">
              <a:spAutoFit/>
            </a:bodyPr>
            <a:lstStyle/>
            <a:p>
              <a:r>
                <a:rPr lang="en-US" altLang="zh-TW" sz="1050" b="1" dirty="0"/>
                <a:t>P Field Control (In</a:t>
              </a:r>
              <a:r>
                <a:rPr lang="en-US" altLang="zh-TW" sz="1050" b="1" baseline="-25000" dirty="0"/>
                <a:t>0.52</a:t>
              </a:r>
              <a:r>
                <a:rPr lang="en-US" altLang="zh-TW" sz="1050" b="1" dirty="0"/>
                <a:t>Al</a:t>
              </a:r>
              <a:r>
                <a:rPr lang="en-US" altLang="zh-TW" sz="1050" b="1" baseline="-25000" dirty="0"/>
                <a:t>0.48</a:t>
              </a:r>
              <a:r>
                <a:rPr lang="en-US" altLang="zh-TW" sz="1050" b="1" dirty="0"/>
                <a:t>As)</a:t>
              </a:r>
              <a:endParaRPr lang="zh-TW" altLang="en-US" sz="1050" b="1" dirty="0"/>
            </a:p>
          </p:txBody>
        </p:sp>
        <p:sp>
          <p:nvSpPr>
            <p:cNvPr id="147" name="文字方塊 146"/>
            <p:cNvSpPr txBox="1"/>
            <p:nvPr/>
          </p:nvSpPr>
          <p:spPr>
            <a:xfrm>
              <a:off x="376875" y="3047603"/>
              <a:ext cx="1948394" cy="244321"/>
            </a:xfrm>
            <a:prstGeom prst="rect">
              <a:avLst/>
            </a:prstGeom>
            <a:noFill/>
          </p:spPr>
          <p:txBody>
            <a:bodyPr wrap="none" rtlCol="0">
              <a:spAutoFit/>
            </a:bodyPr>
            <a:lstStyle/>
            <a:p>
              <a:r>
                <a:rPr lang="en-US" altLang="zh-TW" sz="1050" b="1" dirty="0" err="1"/>
                <a:t>i</a:t>
              </a:r>
              <a:r>
                <a:rPr lang="en-US" altLang="zh-TW" sz="1050" b="1" dirty="0"/>
                <a:t> Multiplication (In</a:t>
              </a:r>
              <a:r>
                <a:rPr lang="en-US" altLang="zh-TW" sz="1050" b="1" baseline="-25000" dirty="0"/>
                <a:t>0.52</a:t>
              </a:r>
              <a:r>
                <a:rPr lang="en-US" altLang="zh-TW" sz="1050" b="1" dirty="0"/>
                <a:t>Al</a:t>
              </a:r>
              <a:r>
                <a:rPr lang="en-US" altLang="zh-TW" sz="1050" b="1" baseline="-25000" dirty="0"/>
                <a:t>0.48</a:t>
              </a:r>
              <a:r>
                <a:rPr lang="en-US" altLang="zh-TW" sz="1050" b="1" dirty="0"/>
                <a:t>As)</a:t>
              </a:r>
              <a:endParaRPr lang="zh-TW" altLang="en-US" sz="1050" b="1" dirty="0"/>
            </a:p>
          </p:txBody>
        </p:sp>
        <p:sp>
          <p:nvSpPr>
            <p:cNvPr id="148" name="文字方塊 147"/>
            <p:cNvSpPr txBox="1"/>
            <p:nvPr/>
          </p:nvSpPr>
          <p:spPr>
            <a:xfrm>
              <a:off x="417347" y="2716456"/>
              <a:ext cx="1963817" cy="244321"/>
            </a:xfrm>
            <a:prstGeom prst="rect">
              <a:avLst/>
            </a:prstGeom>
            <a:noFill/>
          </p:spPr>
          <p:txBody>
            <a:bodyPr wrap="none" rtlCol="0">
              <a:spAutoFit/>
            </a:bodyPr>
            <a:lstStyle/>
            <a:p>
              <a:r>
                <a:rPr lang="en-US" altLang="zh-TW" sz="1050" b="1" dirty="0"/>
                <a:t>P Field Control (In</a:t>
              </a:r>
              <a:r>
                <a:rPr lang="en-US" altLang="zh-TW" sz="1050" b="1" baseline="-25000" dirty="0"/>
                <a:t>0.52</a:t>
              </a:r>
              <a:r>
                <a:rPr lang="en-US" altLang="zh-TW" sz="1050" b="1" dirty="0"/>
                <a:t>Al</a:t>
              </a:r>
              <a:r>
                <a:rPr lang="en-US" altLang="zh-TW" sz="1050" b="1" baseline="-25000" dirty="0"/>
                <a:t>0.48</a:t>
              </a:r>
              <a:r>
                <a:rPr lang="en-US" altLang="zh-TW" sz="1050" b="1" dirty="0"/>
                <a:t>As)</a:t>
              </a:r>
              <a:endParaRPr lang="zh-TW" altLang="en-US" sz="1050" b="1" dirty="0"/>
            </a:p>
          </p:txBody>
        </p:sp>
        <p:sp>
          <p:nvSpPr>
            <p:cNvPr id="149" name="文字方塊 148"/>
            <p:cNvSpPr txBox="1"/>
            <p:nvPr/>
          </p:nvSpPr>
          <p:spPr>
            <a:xfrm>
              <a:off x="435362" y="2434412"/>
              <a:ext cx="1766387" cy="244321"/>
            </a:xfrm>
            <a:prstGeom prst="rect">
              <a:avLst/>
            </a:prstGeom>
            <a:noFill/>
          </p:spPr>
          <p:txBody>
            <a:bodyPr wrap="none" rtlCol="0">
              <a:spAutoFit/>
            </a:bodyPr>
            <a:lstStyle/>
            <a:p>
              <a:r>
                <a:rPr lang="en-US" altLang="zh-TW" sz="1050" b="1" dirty="0"/>
                <a:t>i Graded Band (</a:t>
              </a:r>
              <a:r>
                <a:rPr lang="en-US" altLang="zh-TW" sz="1050" b="1" dirty="0" err="1"/>
                <a:t>InAlGaAs</a:t>
              </a:r>
              <a:r>
                <a:rPr lang="en-US" altLang="zh-TW" sz="1050" b="1" dirty="0"/>
                <a:t>)</a:t>
              </a:r>
              <a:endParaRPr lang="zh-TW" altLang="en-US" sz="1050" b="1" dirty="0"/>
            </a:p>
          </p:txBody>
        </p:sp>
        <p:sp>
          <p:nvSpPr>
            <p:cNvPr id="150" name="文字方塊 149"/>
            <p:cNvSpPr txBox="1"/>
            <p:nvPr/>
          </p:nvSpPr>
          <p:spPr>
            <a:xfrm>
              <a:off x="583215" y="2011270"/>
              <a:ext cx="1737082" cy="244321"/>
            </a:xfrm>
            <a:prstGeom prst="rect">
              <a:avLst/>
            </a:prstGeom>
            <a:noFill/>
          </p:spPr>
          <p:txBody>
            <a:bodyPr wrap="none" rtlCol="0">
              <a:spAutoFit/>
            </a:bodyPr>
            <a:lstStyle/>
            <a:p>
              <a:r>
                <a:rPr lang="en-US" altLang="zh-TW" sz="1050" b="1" dirty="0" err="1"/>
                <a:t>i</a:t>
              </a:r>
              <a:r>
                <a:rPr lang="en-US" altLang="zh-TW" sz="1050" b="1" dirty="0"/>
                <a:t> Absorber (In</a:t>
              </a:r>
              <a:r>
                <a:rPr lang="en-US" altLang="zh-TW" sz="1050" b="1" baseline="-25000" dirty="0"/>
                <a:t>0.53</a:t>
              </a:r>
              <a:r>
                <a:rPr lang="en-US" altLang="zh-TW" sz="1050" b="1" dirty="0"/>
                <a:t>Ga</a:t>
              </a:r>
              <a:r>
                <a:rPr lang="en-US" altLang="zh-TW" sz="1050" b="1" baseline="-25000" dirty="0"/>
                <a:t>0.47</a:t>
              </a:r>
              <a:r>
                <a:rPr lang="en-US" altLang="zh-TW" sz="1050" b="1" dirty="0"/>
                <a:t>As)</a:t>
              </a:r>
              <a:endParaRPr lang="zh-TW" altLang="en-US" sz="1050" b="1" dirty="0"/>
            </a:p>
          </p:txBody>
        </p:sp>
        <p:sp>
          <p:nvSpPr>
            <p:cNvPr id="151" name="文字方塊 150"/>
            <p:cNvSpPr txBox="1"/>
            <p:nvPr/>
          </p:nvSpPr>
          <p:spPr>
            <a:xfrm>
              <a:off x="614841" y="1555278"/>
              <a:ext cx="2359339" cy="328196"/>
            </a:xfrm>
            <a:prstGeom prst="rect">
              <a:avLst/>
            </a:prstGeom>
            <a:noFill/>
          </p:spPr>
          <p:txBody>
            <a:bodyPr wrap="none" rtlCol="0">
              <a:spAutoFit/>
            </a:bodyPr>
            <a:lstStyle/>
            <a:p>
              <a:r>
                <a:rPr lang="en-US" altLang="zh-TW" sz="1000" b="1" dirty="0"/>
                <a:t>P Graded Band(</a:t>
              </a:r>
              <a:r>
                <a:rPr lang="en-US" altLang="zh-TW" sz="1000" b="1" dirty="0" err="1"/>
                <a:t>InAlGaAs</a:t>
              </a:r>
              <a:r>
                <a:rPr lang="en-US" altLang="zh-TW" sz="1000" b="1" dirty="0"/>
                <a:t>)</a:t>
              </a:r>
              <a:endParaRPr lang="zh-TW" altLang="en-US" sz="1000" b="1" dirty="0"/>
            </a:p>
          </p:txBody>
        </p:sp>
        <p:sp>
          <p:nvSpPr>
            <p:cNvPr id="152" name="文字方塊 151"/>
            <p:cNvSpPr txBox="1"/>
            <p:nvPr/>
          </p:nvSpPr>
          <p:spPr>
            <a:xfrm>
              <a:off x="620194" y="1249930"/>
              <a:ext cx="1710860" cy="399797"/>
            </a:xfrm>
            <a:prstGeom prst="rect">
              <a:avLst/>
            </a:prstGeom>
            <a:noFill/>
          </p:spPr>
          <p:txBody>
            <a:bodyPr wrap="none" rtlCol="0">
              <a:spAutoFit/>
            </a:bodyPr>
            <a:lstStyle/>
            <a:p>
              <a:r>
                <a:rPr lang="en-US" altLang="zh-TW" sz="1000" b="1" dirty="0"/>
                <a:t>P+ Window (In</a:t>
              </a:r>
              <a:r>
                <a:rPr lang="en-US" altLang="zh-TW" sz="1000" b="1" baseline="-25000" dirty="0"/>
                <a:t>0.53</a:t>
              </a:r>
              <a:r>
                <a:rPr lang="en-US" altLang="zh-TW" sz="1000" b="1" dirty="0"/>
                <a:t>Ga</a:t>
              </a:r>
              <a:r>
                <a:rPr lang="en-US" altLang="zh-TW" sz="1000" b="1" baseline="-25000" dirty="0"/>
                <a:t>0.47</a:t>
              </a:r>
              <a:r>
                <a:rPr lang="en-US" altLang="zh-TW" sz="1000" b="1" dirty="0"/>
                <a:t>As)</a:t>
              </a:r>
              <a:endParaRPr lang="zh-TW" altLang="en-US" sz="1000" b="1" dirty="0"/>
            </a:p>
            <a:p>
              <a:endParaRPr lang="zh-TW" altLang="en-US" sz="1050" b="1" dirty="0"/>
            </a:p>
          </p:txBody>
        </p:sp>
        <p:sp>
          <p:nvSpPr>
            <p:cNvPr id="153" name="文字方塊 152"/>
            <p:cNvSpPr txBox="1"/>
            <p:nvPr/>
          </p:nvSpPr>
          <p:spPr>
            <a:xfrm>
              <a:off x="620194" y="964173"/>
              <a:ext cx="1696978" cy="236917"/>
            </a:xfrm>
            <a:prstGeom prst="rect">
              <a:avLst/>
            </a:prstGeom>
            <a:noFill/>
          </p:spPr>
          <p:txBody>
            <a:bodyPr wrap="none" rtlCol="0">
              <a:spAutoFit/>
            </a:bodyPr>
            <a:lstStyle/>
            <a:p>
              <a:r>
                <a:rPr lang="en-US" altLang="zh-TW" sz="1000" b="1" dirty="0"/>
                <a:t>P+ Contact (In</a:t>
              </a:r>
              <a:r>
                <a:rPr lang="en-US" altLang="zh-TW" sz="1000" b="1" baseline="-25000" dirty="0"/>
                <a:t>0.53</a:t>
              </a:r>
              <a:r>
                <a:rPr lang="en-US" altLang="zh-TW" sz="1000" b="1" dirty="0"/>
                <a:t>Ga</a:t>
              </a:r>
              <a:r>
                <a:rPr lang="en-US" altLang="zh-TW" sz="1000" b="1" baseline="-25000" dirty="0"/>
                <a:t>0.47</a:t>
              </a:r>
              <a:r>
                <a:rPr lang="en-US" altLang="zh-TW" sz="1000" b="1" dirty="0"/>
                <a:t>As)</a:t>
              </a:r>
              <a:endParaRPr lang="zh-TW" altLang="en-US" sz="1000" b="1" dirty="0"/>
            </a:p>
          </p:txBody>
        </p:sp>
        <p:sp>
          <p:nvSpPr>
            <p:cNvPr id="154" name="矩形 153"/>
            <p:cNvSpPr/>
            <p:nvPr/>
          </p:nvSpPr>
          <p:spPr>
            <a:xfrm>
              <a:off x="2619228" y="830555"/>
              <a:ext cx="401724" cy="16142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5" name="矩形 154"/>
            <p:cNvSpPr/>
            <p:nvPr/>
          </p:nvSpPr>
          <p:spPr>
            <a:xfrm>
              <a:off x="451312" y="833305"/>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6" name="矩形 155"/>
            <p:cNvSpPr/>
            <p:nvPr/>
          </p:nvSpPr>
          <p:spPr>
            <a:xfrm>
              <a:off x="-645659" y="4324340"/>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7" name="矩形 156"/>
            <p:cNvSpPr/>
            <p:nvPr/>
          </p:nvSpPr>
          <p:spPr>
            <a:xfrm>
              <a:off x="3723141" y="4327099"/>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58" name="直線單箭頭接點 157"/>
            <p:cNvCxnSpPr/>
            <p:nvPr/>
          </p:nvCxnSpPr>
          <p:spPr>
            <a:xfrm>
              <a:off x="1751156" y="964173"/>
              <a:ext cx="146304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直線單箭頭接點 158"/>
            <p:cNvCxnSpPr/>
            <p:nvPr/>
          </p:nvCxnSpPr>
          <p:spPr>
            <a:xfrm>
              <a:off x="1763149" y="1803929"/>
              <a:ext cx="195013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0" name="文字方塊 159"/>
            <p:cNvSpPr txBox="1"/>
            <p:nvPr/>
          </p:nvSpPr>
          <p:spPr>
            <a:xfrm>
              <a:off x="3187403" y="793495"/>
              <a:ext cx="1111510" cy="451270"/>
            </a:xfrm>
            <a:prstGeom prst="rect">
              <a:avLst/>
            </a:prstGeom>
            <a:noFill/>
          </p:spPr>
          <p:txBody>
            <a:bodyPr wrap="none" rtlCol="0">
              <a:spAutoFit/>
            </a:bodyPr>
            <a:lstStyle/>
            <a:p>
              <a:r>
                <a:rPr lang="en-US" altLang="zh-TW" sz="1600" b="1" dirty="0">
                  <a:solidFill>
                    <a:srgbClr val="FF0000"/>
                  </a:solidFill>
                </a:rPr>
                <a:t>120um</a:t>
              </a:r>
              <a:endParaRPr lang="zh-TW" altLang="en-US" sz="1600" b="1" dirty="0">
                <a:solidFill>
                  <a:srgbClr val="FF0000"/>
                </a:solidFill>
              </a:endParaRPr>
            </a:p>
          </p:txBody>
        </p:sp>
        <p:sp>
          <p:nvSpPr>
            <p:cNvPr id="161" name="文字方塊 160"/>
            <p:cNvSpPr txBox="1"/>
            <p:nvPr/>
          </p:nvSpPr>
          <p:spPr>
            <a:xfrm>
              <a:off x="3631067" y="1563893"/>
              <a:ext cx="1111510" cy="451270"/>
            </a:xfrm>
            <a:prstGeom prst="rect">
              <a:avLst/>
            </a:prstGeom>
            <a:noFill/>
          </p:spPr>
          <p:txBody>
            <a:bodyPr wrap="none" rtlCol="0">
              <a:spAutoFit/>
            </a:bodyPr>
            <a:lstStyle/>
            <a:p>
              <a:r>
                <a:rPr lang="en-US" altLang="zh-TW" sz="1600" b="1" dirty="0">
                  <a:solidFill>
                    <a:srgbClr val="FF0000"/>
                  </a:solidFill>
                </a:rPr>
                <a:t>240um</a:t>
              </a:r>
              <a:endParaRPr lang="zh-TW" altLang="en-US" sz="1600" b="1" dirty="0">
                <a:solidFill>
                  <a:srgbClr val="FF0000"/>
                </a:solidFill>
              </a:endParaRPr>
            </a:p>
          </p:txBody>
        </p:sp>
      </p:grpSp>
      <p:cxnSp>
        <p:nvCxnSpPr>
          <p:cNvPr id="162" name="直線接點 161"/>
          <p:cNvCxnSpPr/>
          <p:nvPr/>
        </p:nvCxnSpPr>
        <p:spPr>
          <a:xfrm>
            <a:off x="683568" y="4221088"/>
            <a:ext cx="3291840" cy="0"/>
          </a:xfrm>
          <a:prstGeom prst="line">
            <a:avLst/>
          </a:prstGeom>
          <a:ln w="76200">
            <a:solidFill>
              <a:srgbClr val="00B050"/>
            </a:solidFill>
            <a:prstDash val="lgDashDotDot"/>
          </a:ln>
        </p:spPr>
        <p:style>
          <a:lnRef idx="1">
            <a:schemeClr val="accent1"/>
          </a:lnRef>
          <a:fillRef idx="0">
            <a:schemeClr val="accent1"/>
          </a:fillRef>
          <a:effectRef idx="0">
            <a:schemeClr val="accent1"/>
          </a:effectRef>
          <a:fontRef idx="minor">
            <a:schemeClr val="tx1"/>
          </a:fontRef>
        </p:style>
      </p:cxnSp>
      <p:cxnSp>
        <p:nvCxnSpPr>
          <p:cNvPr id="163" name="直線接點 162"/>
          <p:cNvCxnSpPr/>
          <p:nvPr/>
        </p:nvCxnSpPr>
        <p:spPr>
          <a:xfrm>
            <a:off x="5220072" y="4221088"/>
            <a:ext cx="3383280" cy="0"/>
          </a:xfrm>
          <a:prstGeom prst="line">
            <a:avLst/>
          </a:prstGeom>
          <a:ln w="76200">
            <a:solidFill>
              <a:srgbClr val="00B050"/>
            </a:solidFill>
            <a:prstDash val="lgDashDotDot"/>
          </a:ln>
        </p:spPr>
        <p:style>
          <a:lnRef idx="1">
            <a:schemeClr val="accent1"/>
          </a:lnRef>
          <a:fillRef idx="0">
            <a:schemeClr val="accent1"/>
          </a:fillRef>
          <a:effectRef idx="0">
            <a:schemeClr val="accent1"/>
          </a:effectRef>
          <a:fontRef idx="minor">
            <a:schemeClr val="tx1"/>
          </a:fontRef>
        </p:style>
      </p:cxnSp>
      <p:sp>
        <p:nvSpPr>
          <p:cNvPr id="164" name="文字方塊 163"/>
          <p:cNvSpPr txBox="1"/>
          <p:nvPr/>
        </p:nvSpPr>
        <p:spPr>
          <a:xfrm>
            <a:off x="1301675" y="5733256"/>
            <a:ext cx="6410838" cy="400110"/>
          </a:xfrm>
          <a:prstGeom prst="rect">
            <a:avLst/>
          </a:prstGeom>
          <a:solidFill>
            <a:srgbClr val="FFFF00"/>
          </a:solidFill>
          <a:ln w="38100">
            <a:solidFill>
              <a:srgbClr val="FF0000"/>
            </a:solidFill>
          </a:ln>
        </p:spPr>
        <p:txBody>
          <a:bodyPr wrap="square" rtlCol="0">
            <a:spAutoFit/>
          </a:bodyPr>
          <a:lstStyle/>
          <a:p>
            <a:r>
              <a:rPr lang="en-US" altLang="zh-TW" sz="2000" dirty="0">
                <a:solidFill>
                  <a:srgbClr val="FF0000"/>
                </a:solidFill>
                <a:latin typeface="Arial" charset="0"/>
              </a:rPr>
              <a:t>Better E-field confinement in quadruple mesa structure </a:t>
            </a:r>
            <a:endParaRPr lang="zh-TW" altLang="en-US" sz="2000" dirty="0">
              <a:solidFill>
                <a:srgbClr val="FF0000"/>
              </a:solidFill>
              <a:latin typeface="Arial" charset="0"/>
            </a:endParaRPr>
          </a:p>
        </p:txBody>
      </p:sp>
      <p:pic>
        <p:nvPicPr>
          <p:cNvPr id="82" name="圖片 8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10102" y="6041947"/>
            <a:ext cx="1876687" cy="781159"/>
          </a:xfrm>
          <a:prstGeom prst="rect">
            <a:avLst/>
          </a:prstGeom>
        </p:spPr>
      </p:pic>
      <p:pic>
        <p:nvPicPr>
          <p:cNvPr id="2" name="音訊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345832683"/>
      </p:ext>
    </p:extLst>
  </p:cSld>
  <p:clrMapOvr>
    <a:masterClrMapping/>
  </p:clrMapOvr>
  <mc:AlternateContent xmlns:mc="http://schemas.openxmlformats.org/markup-compatibility/2006">
    <mc:Choice xmlns:p14="http://schemas.microsoft.com/office/powerpoint/2010/main" Requires="p14">
      <p:transition spd="slow" p14:dur="2000" advTm="34000">
        <p:cut/>
      </p:transition>
    </mc:Choice>
    <mc:Fallback>
      <p:transition spd="slow" advTm="3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62"/>
                                        </p:tgtEl>
                                        <p:attrNameLst>
                                          <p:attrName>style.visibility</p:attrName>
                                        </p:attrNameLst>
                                      </p:cBhvr>
                                      <p:to>
                                        <p:strVal val="visible"/>
                                      </p:to>
                                    </p:set>
                                    <p:animEffect transition="in" filter="wipe(down)">
                                      <p:cBhvr>
                                        <p:cTn id="11" dur="500"/>
                                        <p:tgtEl>
                                          <p:spTgt spid="162"/>
                                        </p:tgtEl>
                                      </p:cBhvr>
                                    </p:animEffect>
                                  </p:childTnLst>
                                </p:cTn>
                              </p:par>
                              <p:par>
                                <p:cTn id="12" presetID="22" presetClass="entr" presetSubtype="4" fill="hold" nodeType="withEffect">
                                  <p:stCondLst>
                                    <p:cond delay="0"/>
                                  </p:stCondLst>
                                  <p:childTnLst>
                                    <p:set>
                                      <p:cBhvr>
                                        <p:cTn id="13" dur="1" fill="hold">
                                          <p:stCondLst>
                                            <p:cond delay="0"/>
                                          </p:stCondLst>
                                        </p:cTn>
                                        <p:tgtEl>
                                          <p:spTgt spid="163"/>
                                        </p:tgtEl>
                                        <p:attrNameLst>
                                          <p:attrName>style.visibility</p:attrName>
                                        </p:attrNameLst>
                                      </p:cBhvr>
                                      <p:to>
                                        <p:strVal val="visible"/>
                                      </p:to>
                                    </p:set>
                                    <p:animEffect transition="in" filter="wipe(down)">
                                      <p:cBhvr>
                                        <p:cTn id="14" dur="500"/>
                                        <p:tgtEl>
                                          <p:spTgt spid="16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62"/>
                                        </p:tgtEl>
                                        <p:attrNameLst>
                                          <p:attrName>ppt_x</p:attrName>
                                        </p:attrNameLst>
                                      </p:cBhvr>
                                      <p:tavLst>
                                        <p:tav tm="0">
                                          <p:val>
                                            <p:strVal val="ppt_x"/>
                                          </p:val>
                                        </p:tav>
                                        <p:tav tm="100000">
                                          <p:val>
                                            <p:strVal val="ppt_x"/>
                                          </p:val>
                                        </p:tav>
                                      </p:tavLst>
                                    </p:anim>
                                    <p:anim calcmode="lin" valueType="num">
                                      <p:cBhvr additive="base">
                                        <p:cTn id="19" dur="500"/>
                                        <p:tgtEl>
                                          <p:spTgt spid="162"/>
                                        </p:tgtEl>
                                        <p:attrNameLst>
                                          <p:attrName>ppt_y</p:attrName>
                                        </p:attrNameLst>
                                      </p:cBhvr>
                                      <p:tavLst>
                                        <p:tav tm="0">
                                          <p:val>
                                            <p:strVal val="ppt_y"/>
                                          </p:val>
                                        </p:tav>
                                        <p:tav tm="100000">
                                          <p:val>
                                            <p:strVal val="1+ppt_h/2"/>
                                          </p:val>
                                        </p:tav>
                                      </p:tavLst>
                                    </p:anim>
                                    <p:set>
                                      <p:cBhvr>
                                        <p:cTn id="20" dur="1" fill="hold">
                                          <p:stCondLst>
                                            <p:cond delay="499"/>
                                          </p:stCondLst>
                                        </p:cTn>
                                        <p:tgtEl>
                                          <p:spTgt spid="162"/>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163"/>
                                        </p:tgtEl>
                                        <p:attrNameLst>
                                          <p:attrName>ppt_x</p:attrName>
                                        </p:attrNameLst>
                                      </p:cBhvr>
                                      <p:tavLst>
                                        <p:tav tm="0">
                                          <p:val>
                                            <p:strVal val="ppt_x"/>
                                          </p:val>
                                        </p:tav>
                                        <p:tav tm="100000">
                                          <p:val>
                                            <p:strVal val="ppt_x"/>
                                          </p:val>
                                        </p:tav>
                                      </p:tavLst>
                                    </p:anim>
                                    <p:anim calcmode="lin" valueType="num">
                                      <p:cBhvr additive="base">
                                        <p:cTn id="23" dur="500"/>
                                        <p:tgtEl>
                                          <p:spTgt spid="163"/>
                                        </p:tgtEl>
                                        <p:attrNameLst>
                                          <p:attrName>ppt_y</p:attrName>
                                        </p:attrNameLst>
                                      </p:cBhvr>
                                      <p:tavLst>
                                        <p:tav tm="0">
                                          <p:val>
                                            <p:strVal val="ppt_y"/>
                                          </p:val>
                                        </p:tav>
                                        <p:tav tm="100000">
                                          <p:val>
                                            <p:strVal val="1+ppt_h/2"/>
                                          </p:val>
                                        </p:tav>
                                      </p:tavLst>
                                    </p:anim>
                                    <p:set>
                                      <p:cBhvr>
                                        <p:cTn id="24" dur="1" fill="hold">
                                          <p:stCondLst>
                                            <p:cond delay="499"/>
                                          </p:stCondLst>
                                        </p:cTn>
                                        <p:tgtEl>
                                          <p:spTgt spid="163"/>
                                        </p:tgtEl>
                                        <p:attrNameLst>
                                          <p:attrName>style.visibility</p:attrName>
                                        </p:attrNameLst>
                                      </p:cBhvr>
                                      <p:to>
                                        <p:strVal val="hidden"/>
                                      </p:to>
                                    </p:set>
                                  </p:childTnLst>
                                </p:cTn>
                              </p:par>
                              <p:par>
                                <p:cTn id="25" presetID="2" presetClass="exit" presetSubtype="4" fill="hold" nodeType="withEffect">
                                  <p:stCondLst>
                                    <p:cond delay="0"/>
                                  </p:stCondLst>
                                  <p:childTnLst>
                                    <p:anim calcmode="lin" valueType="num">
                                      <p:cBhvr additive="base">
                                        <p:cTn id="26" dur="500"/>
                                        <p:tgtEl>
                                          <p:spTgt spid="90"/>
                                        </p:tgtEl>
                                        <p:attrNameLst>
                                          <p:attrName>ppt_x</p:attrName>
                                        </p:attrNameLst>
                                      </p:cBhvr>
                                      <p:tavLst>
                                        <p:tav tm="0">
                                          <p:val>
                                            <p:strVal val="ppt_x"/>
                                          </p:val>
                                        </p:tav>
                                        <p:tav tm="100000">
                                          <p:val>
                                            <p:strVal val="ppt_x"/>
                                          </p:val>
                                        </p:tav>
                                      </p:tavLst>
                                    </p:anim>
                                    <p:anim calcmode="lin" valueType="num">
                                      <p:cBhvr additive="base">
                                        <p:cTn id="27" dur="500"/>
                                        <p:tgtEl>
                                          <p:spTgt spid="90"/>
                                        </p:tgtEl>
                                        <p:attrNameLst>
                                          <p:attrName>ppt_y</p:attrName>
                                        </p:attrNameLst>
                                      </p:cBhvr>
                                      <p:tavLst>
                                        <p:tav tm="0">
                                          <p:val>
                                            <p:strVal val="ppt_y"/>
                                          </p:val>
                                        </p:tav>
                                        <p:tav tm="100000">
                                          <p:val>
                                            <p:strVal val="1+ppt_h/2"/>
                                          </p:val>
                                        </p:tav>
                                      </p:tavLst>
                                    </p:anim>
                                    <p:set>
                                      <p:cBhvr>
                                        <p:cTn id="28" dur="1" fill="hold">
                                          <p:stCondLst>
                                            <p:cond delay="499"/>
                                          </p:stCondLst>
                                        </p:cTn>
                                        <p:tgtEl>
                                          <p:spTgt spid="90"/>
                                        </p:tgtEl>
                                        <p:attrNameLst>
                                          <p:attrName>style.visibility</p:attrName>
                                        </p:attrNameLst>
                                      </p:cBhvr>
                                      <p:to>
                                        <p:strVal val="hidden"/>
                                      </p:to>
                                    </p:set>
                                  </p:childTnLst>
                                </p:cTn>
                              </p:par>
                              <p:par>
                                <p:cTn id="29" presetID="2" presetClass="exit" presetSubtype="4" fill="hold" nodeType="withEffect">
                                  <p:stCondLst>
                                    <p:cond delay="0"/>
                                  </p:stCondLst>
                                  <p:childTnLst>
                                    <p:anim calcmode="lin" valueType="num">
                                      <p:cBhvr additive="base">
                                        <p:cTn id="30" dur="500"/>
                                        <p:tgtEl>
                                          <p:spTgt spid="129"/>
                                        </p:tgtEl>
                                        <p:attrNameLst>
                                          <p:attrName>ppt_x</p:attrName>
                                        </p:attrNameLst>
                                      </p:cBhvr>
                                      <p:tavLst>
                                        <p:tav tm="0">
                                          <p:val>
                                            <p:strVal val="ppt_x"/>
                                          </p:val>
                                        </p:tav>
                                        <p:tav tm="100000">
                                          <p:val>
                                            <p:strVal val="ppt_x"/>
                                          </p:val>
                                        </p:tav>
                                      </p:tavLst>
                                    </p:anim>
                                    <p:anim calcmode="lin" valueType="num">
                                      <p:cBhvr additive="base">
                                        <p:cTn id="31" dur="500"/>
                                        <p:tgtEl>
                                          <p:spTgt spid="129"/>
                                        </p:tgtEl>
                                        <p:attrNameLst>
                                          <p:attrName>ppt_y</p:attrName>
                                        </p:attrNameLst>
                                      </p:cBhvr>
                                      <p:tavLst>
                                        <p:tav tm="0">
                                          <p:val>
                                            <p:strVal val="ppt_y"/>
                                          </p:val>
                                        </p:tav>
                                        <p:tav tm="100000">
                                          <p:val>
                                            <p:strVal val="1+ppt_h/2"/>
                                          </p:val>
                                        </p:tav>
                                      </p:tavLst>
                                    </p:anim>
                                    <p:set>
                                      <p:cBhvr>
                                        <p:cTn id="32" dur="1" fill="hold">
                                          <p:stCondLst>
                                            <p:cond delay="499"/>
                                          </p:stCondLst>
                                        </p:cTn>
                                        <p:tgtEl>
                                          <p:spTgt spid="129"/>
                                        </p:tgtEl>
                                        <p:attrNameLst>
                                          <p:attrName>style.visibility</p:attrName>
                                        </p:attrNameLst>
                                      </p:cBhvr>
                                      <p:to>
                                        <p:strVal val="hidden"/>
                                      </p:to>
                                    </p:set>
                                  </p:childTnLst>
                                </p:cTn>
                              </p:par>
                            </p:childTnLst>
                          </p:cTn>
                        </p:par>
                        <p:par>
                          <p:cTn id="33" fill="hold">
                            <p:stCondLst>
                              <p:cond delay="500"/>
                            </p:stCondLst>
                            <p:childTnLst>
                              <p:par>
                                <p:cTn id="34" presetID="42" presetClass="entr" presetSubtype="0" fill="hold" nodeType="afterEffect">
                                  <p:stCondLst>
                                    <p:cond delay="0"/>
                                  </p:stCondLst>
                                  <p:childTnLst>
                                    <p:set>
                                      <p:cBhvr>
                                        <p:cTn id="35" dur="1" fill="hold">
                                          <p:stCondLst>
                                            <p:cond delay="0"/>
                                          </p:stCondLst>
                                        </p:cTn>
                                        <p:tgtEl>
                                          <p:spTgt spid="86"/>
                                        </p:tgtEl>
                                        <p:attrNameLst>
                                          <p:attrName>style.visibility</p:attrName>
                                        </p:attrNameLst>
                                      </p:cBhvr>
                                      <p:to>
                                        <p:strVal val="visible"/>
                                      </p:to>
                                    </p:set>
                                    <p:animEffect transition="in" filter="fade">
                                      <p:cBhvr>
                                        <p:cTn id="36" dur="1000"/>
                                        <p:tgtEl>
                                          <p:spTgt spid="86"/>
                                        </p:tgtEl>
                                      </p:cBhvr>
                                    </p:animEffect>
                                    <p:anim calcmode="lin" valueType="num">
                                      <p:cBhvr>
                                        <p:cTn id="37" dur="1000" fill="hold"/>
                                        <p:tgtEl>
                                          <p:spTgt spid="86"/>
                                        </p:tgtEl>
                                        <p:attrNameLst>
                                          <p:attrName>ppt_x</p:attrName>
                                        </p:attrNameLst>
                                      </p:cBhvr>
                                      <p:tavLst>
                                        <p:tav tm="0">
                                          <p:val>
                                            <p:strVal val="#ppt_x"/>
                                          </p:val>
                                        </p:tav>
                                        <p:tav tm="100000">
                                          <p:val>
                                            <p:strVal val="#ppt_x"/>
                                          </p:val>
                                        </p:tav>
                                      </p:tavLst>
                                    </p:anim>
                                    <p:anim calcmode="lin" valueType="num">
                                      <p:cBhvr>
                                        <p:cTn id="38" dur="1000" fill="hold"/>
                                        <p:tgtEl>
                                          <p:spTgt spid="8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87"/>
                                        </p:tgtEl>
                                        <p:attrNameLst>
                                          <p:attrName>style.visibility</p:attrName>
                                        </p:attrNameLst>
                                      </p:cBhvr>
                                      <p:to>
                                        <p:strVal val="visible"/>
                                      </p:to>
                                    </p:set>
                                    <p:animEffect transition="in" filter="fade">
                                      <p:cBhvr>
                                        <p:cTn id="41" dur="1000"/>
                                        <p:tgtEl>
                                          <p:spTgt spid="87"/>
                                        </p:tgtEl>
                                      </p:cBhvr>
                                    </p:animEffect>
                                    <p:anim calcmode="lin" valueType="num">
                                      <p:cBhvr>
                                        <p:cTn id="42" dur="1000" fill="hold"/>
                                        <p:tgtEl>
                                          <p:spTgt spid="87"/>
                                        </p:tgtEl>
                                        <p:attrNameLst>
                                          <p:attrName>ppt_x</p:attrName>
                                        </p:attrNameLst>
                                      </p:cBhvr>
                                      <p:tavLst>
                                        <p:tav tm="0">
                                          <p:val>
                                            <p:strVal val="#ppt_x"/>
                                          </p:val>
                                        </p:tav>
                                        <p:tav tm="100000">
                                          <p:val>
                                            <p:strVal val="#ppt_x"/>
                                          </p:val>
                                        </p:tav>
                                      </p:tavLst>
                                    </p:anim>
                                    <p:anim calcmode="lin" valueType="num">
                                      <p:cBhvr>
                                        <p:cTn id="43" dur="1000" fill="hold"/>
                                        <p:tgtEl>
                                          <p:spTgt spid="87"/>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1"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9"/>
                                        </p:tgtEl>
                                        <p:attrNameLst>
                                          <p:attrName>style.visibility</p:attrName>
                                        </p:attrNameLst>
                                      </p:cBhvr>
                                      <p:to>
                                        <p:strVal val="visible"/>
                                      </p:to>
                                    </p:set>
                                  </p:childTnLst>
                                </p:cTn>
                              </p:par>
                            </p:childTnLst>
                          </p:cTn>
                        </p:par>
                        <p:par>
                          <p:cTn id="49" fill="hold">
                            <p:stCondLst>
                              <p:cond delay="1500"/>
                            </p:stCondLst>
                            <p:childTnLst>
                              <p:par>
                                <p:cTn id="50" presetID="6" presetClass="entr" presetSubtype="16" fill="hold" grpId="0" nodeType="afterEffect">
                                  <p:stCondLst>
                                    <p:cond delay="0"/>
                                  </p:stCondLst>
                                  <p:childTnLst>
                                    <p:set>
                                      <p:cBhvr>
                                        <p:cTn id="51" dur="1" fill="hold">
                                          <p:stCondLst>
                                            <p:cond delay="0"/>
                                          </p:stCondLst>
                                        </p:cTn>
                                        <p:tgtEl>
                                          <p:spTgt spid="164"/>
                                        </p:tgtEl>
                                        <p:attrNameLst>
                                          <p:attrName>style.visibility</p:attrName>
                                        </p:attrNameLst>
                                      </p:cBhvr>
                                      <p:to>
                                        <p:strVal val="visible"/>
                                      </p:to>
                                    </p:set>
                                    <p:animEffect transition="in" filter="circle(in)">
                                      <p:cBhvr>
                                        <p:cTn id="52" dur="1250"/>
                                        <p:tgtEl>
                                          <p:spTgt spid="164"/>
                                        </p:tgtEl>
                                      </p:cBhvr>
                                    </p:animEffect>
                                  </p:childTnLst>
                                </p:cTn>
                              </p:par>
                            </p:childTnLst>
                          </p:cTn>
                        </p:par>
                        <p:par>
                          <p:cTn id="53" fill="hold">
                            <p:stCondLst>
                              <p:cond delay="2750"/>
                            </p:stCondLst>
                            <p:childTnLst>
                              <p:par>
                                <p:cTn id="54" presetID="26" presetClass="emph" presetSubtype="0" fill="hold" grpId="1" nodeType="afterEffect">
                                  <p:stCondLst>
                                    <p:cond delay="0"/>
                                  </p:stCondLst>
                                  <p:childTnLst>
                                    <p:animEffect transition="out" filter="fade">
                                      <p:cBhvr>
                                        <p:cTn id="55" dur="500" tmFilter="0, 0; .2, .5; .8, .5; 1, 0"/>
                                        <p:tgtEl>
                                          <p:spTgt spid="14"/>
                                        </p:tgtEl>
                                      </p:cBhvr>
                                    </p:animEffect>
                                    <p:animScale>
                                      <p:cBhvr>
                                        <p:cTn id="56" dur="250" autoRev="1" fill="hold"/>
                                        <p:tgtEl>
                                          <p:spTgt spid="14"/>
                                        </p:tgtEl>
                                      </p:cBhvr>
                                      <p:by x="105000" y="105000"/>
                                    </p:animScale>
                                  </p:childTnLst>
                                </p:cTn>
                              </p:par>
                              <p:par>
                                <p:cTn id="57" presetID="26" presetClass="emph" presetSubtype="0" fill="hold" grpId="2" nodeType="withEffect">
                                  <p:stCondLst>
                                    <p:cond delay="0"/>
                                  </p:stCondLst>
                                  <p:childTnLst>
                                    <p:animEffect transition="out" filter="fade">
                                      <p:cBhvr>
                                        <p:cTn id="58" dur="500" tmFilter="0, 0; .2, .5; .8, .5; 1, 0"/>
                                        <p:tgtEl>
                                          <p:spTgt spid="89"/>
                                        </p:tgtEl>
                                      </p:cBhvr>
                                    </p:animEffect>
                                    <p:animScale>
                                      <p:cBhvr>
                                        <p:cTn id="59" dur="250" autoRev="1" fill="hold"/>
                                        <p:tgtEl>
                                          <p:spTgt spid="89"/>
                                        </p:tgtEl>
                                      </p:cBhvr>
                                      <p:by x="105000" y="105000"/>
                                    </p:animScale>
                                  </p:childTnLst>
                                </p:cTn>
                              </p:par>
                            </p:childTnLst>
                          </p:cTn>
                        </p:par>
                        <p:par>
                          <p:cTn id="60" fill="hold">
                            <p:stCondLst>
                              <p:cond delay="3250"/>
                            </p:stCondLst>
                            <p:childTnLst>
                              <p:par>
                                <p:cTn id="61" presetID="26" presetClass="emph" presetSubtype="0" fill="hold" grpId="2" nodeType="afterEffect">
                                  <p:stCondLst>
                                    <p:cond delay="0"/>
                                  </p:stCondLst>
                                  <p:childTnLst>
                                    <p:animEffect transition="out" filter="fade">
                                      <p:cBhvr>
                                        <p:cTn id="62" dur="500" tmFilter="0, 0; .2, .5; .8, .5; 1, 0"/>
                                        <p:tgtEl>
                                          <p:spTgt spid="14"/>
                                        </p:tgtEl>
                                      </p:cBhvr>
                                    </p:animEffect>
                                    <p:animScale>
                                      <p:cBhvr>
                                        <p:cTn id="63" dur="250" autoRev="1" fill="hold"/>
                                        <p:tgtEl>
                                          <p:spTgt spid="14"/>
                                        </p:tgtEl>
                                      </p:cBhvr>
                                      <p:by x="105000" y="105000"/>
                                    </p:animScale>
                                  </p:childTnLst>
                                </p:cTn>
                              </p:par>
                              <p:par>
                                <p:cTn id="64" presetID="26" presetClass="emph" presetSubtype="0" fill="hold" grpId="3" nodeType="withEffect">
                                  <p:stCondLst>
                                    <p:cond delay="0"/>
                                  </p:stCondLst>
                                  <p:childTnLst>
                                    <p:animEffect transition="out" filter="fade">
                                      <p:cBhvr>
                                        <p:cTn id="65" dur="500" tmFilter="0, 0; .2, .5; .8, .5; 1, 0"/>
                                        <p:tgtEl>
                                          <p:spTgt spid="89"/>
                                        </p:tgtEl>
                                      </p:cBhvr>
                                    </p:animEffect>
                                    <p:animScale>
                                      <p:cBhvr>
                                        <p:cTn id="66" dur="250" autoRev="1" fill="hold"/>
                                        <p:tgtEl>
                                          <p:spTgt spid="89"/>
                                        </p:tgtEl>
                                      </p:cBhvr>
                                      <p:by x="105000" y="105000"/>
                                    </p:animScale>
                                  </p:childTnLst>
                                </p:cTn>
                              </p:par>
                            </p:childTnLst>
                          </p:cTn>
                        </p:par>
                        <p:par>
                          <p:cTn id="67" fill="hold">
                            <p:stCondLst>
                              <p:cond delay="3750"/>
                            </p:stCondLst>
                            <p:childTnLst>
                              <p:par>
                                <p:cTn id="68" presetID="26" presetClass="emph" presetSubtype="0" fill="hold" grpId="3" nodeType="afterEffect">
                                  <p:stCondLst>
                                    <p:cond delay="0"/>
                                  </p:stCondLst>
                                  <p:childTnLst>
                                    <p:animEffect transition="out" filter="fade">
                                      <p:cBhvr>
                                        <p:cTn id="69" dur="500" tmFilter="0, 0; .2, .5; .8, .5; 1, 0"/>
                                        <p:tgtEl>
                                          <p:spTgt spid="14"/>
                                        </p:tgtEl>
                                      </p:cBhvr>
                                    </p:animEffect>
                                    <p:animScale>
                                      <p:cBhvr>
                                        <p:cTn id="70" dur="250" autoRev="1" fill="hold"/>
                                        <p:tgtEl>
                                          <p:spTgt spid="14"/>
                                        </p:tgtEl>
                                      </p:cBhvr>
                                      <p:by x="105000" y="105000"/>
                                    </p:animScale>
                                  </p:childTnLst>
                                </p:cTn>
                              </p:par>
                              <p:par>
                                <p:cTn id="71" presetID="26" presetClass="emph" presetSubtype="0" fill="hold" grpId="1" nodeType="withEffect">
                                  <p:stCondLst>
                                    <p:cond delay="0"/>
                                  </p:stCondLst>
                                  <p:childTnLst>
                                    <p:animEffect transition="out" filter="fade">
                                      <p:cBhvr>
                                        <p:cTn id="72" dur="500" tmFilter="0, 0; .2, .5; .8, .5; 1, 0"/>
                                        <p:tgtEl>
                                          <p:spTgt spid="89"/>
                                        </p:tgtEl>
                                      </p:cBhvr>
                                    </p:animEffect>
                                    <p:animScale>
                                      <p:cBhvr>
                                        <p:cTn id="73" dur="250" autoRev="1" fill="hold"/>
                                        <p:tgtEl>
                                          <p:spTgt spid="8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4" fill="hold" display="0">
                  <p:stCondLst>
                    <p:cond delay="indefinite"/>
                  </p:stCondLst>
                  <p:endCondLst>
                    <p:cond evt="onStopAudio" delay="0">
                      <p:tgtEl>
                        <p:sldTgt/>
                      </p:tgtEl>
                    </p:cond>
                  </p:endCondLst>
                </p:cTn>
                <p:tgtEl>
                  <p:spTgt spid="2"/>
                </p:tgtEl>
              </p:cMediaNode>
            </p:audio>
          </p:childTnLst>
        </p:cTn>
      </p:par>
    </p:tnLst>
    <p:bldLst>
      <p:bldP spid="14" grpId="0" animBg="1"/>
      <p:bldP spid="14" grpId="1" animBg="1"/>
      <p:bldP spid="14" grpId="2" animBg="1"/>
      <p:bldP spid="14" grpId="3" animBg="1"/>
      <p:bldP spid="89" grpId="0" animBg="1"/>
      <p:bldP spid="89" grpId="1" animBg="1"/>
      <p:bldP spid="89" grpId="2" animBg="1"/>
      <p:bldP spid="89" grpId="3" animBg="1"/>
      <p:bldP spid="164" grpId="0" animBg="1"/>
    </p:bldLst>
  </p:timing>
  <p:extLst>
    <p:ext uri="{3A86A75C-4F4B-4683-9AE1-C65F6400EC91}">
      <p14:laserTraceLst xmlns:p14="http://schemas.microsoft.com/office/powerpoint/2010/main">
        <p14:tracePtLst>
          <p14:tracePt t="2411" x="5537200" y="4959350"/>
          <p14:tracePt t="2423" x="5537200" y="4953000"/>
          <p14:tracePt t="2425" x="5537200" y="4940300"/>
          <p14:tracePt t="2440" x="5537200" y="4921250"/>
          <p14:tracePt t="2449" x="5537200" y="4889500"/>
          <p14:tracePt t="2465" x="5537200" y="4857750"/>
          <p14:tracePt t="2483" x="5537200" y="4819650"/>
          <p14:tracePt t="2499" x="5537200" y="4787900"/>
          <p14:tracePt t="2535" x="5594350" y="4565650"/>
          <p14:tracePt t="2565" x="5689600" y="4178300"/>
          <p14:tracePt t="2599" x="5784850" y="3702050"/>
          <p14:tracePt t="2616" x="5797550" y="3549650"/>
          <p14:tracePt t="2636" x="5797550" y="3384550"/>
          <p14:tracePt t="2649" x="5797550" y="3244850"/>
          <p14:tracePt t="2666" x="5835650" y="3054350"/>
          <p14:tracePt t="2684" x="5873750" y="2851150"/>
          <p14:tracePt t="2701" x="5873750" y="2755900"/>
          <p14:tracePt t="2717" x="5873750" y="2654300"/>
          <p14:tracePt t="2733" x="5848350" y="2609850"/>
          <p14:tracePt t="2750" x="5816600" y="2559050"/>
          <p14:tracePt t="2768" x="5765800" y="2495550"/>
          <p14:tracePt t="2787" x="5689600" y="2444750"/>
          <p14:tracePt t="2799" x="5638800" y="2425700"/>
          <p14:tracePt t="2816" x="5454650" y="2387600"/>
          <p14:tracePt t="2833" x="5264150" y="2387600"/>
          <p14:tracePt t="2849" x="4997450" y="2406650"/>
          <p14:tracePt t="2866" x="4660900" y="2495550"/>
          <p14:tracePt t="2882" x="4292600" y="2578100"/>
          <p14:tracePt t="2901" x="3911600" y="2603500"/>
          <p14:tracePt t="2917" x="3695700" y="2603500"/>
          <p14:tracePt t="2932" x="3536950" y="2578100"/>
          <p14:tracePt t="2936" x="3505200" y="2559050"/>
          <p14:tracePt t="2952" x="3409950" y="2533650"/>
          <p14:tracePt t="2967" x="3359150" y="2508250"/>
          <p14:tracePt t="2983" x="3308350" y="2470150"/>
          <p14:tracePt t="2999" x="3270250" y="2444750"/>
          <p14:tracePt t="3016" x="3244850" y="2413000"/>
          <p14:tracePt t="3032" x="3219450" y="2362200"/>
          <p14:tracePt t="3051" x="3181350" y="2305050"/>
          <p14:tracePt t="3066" x="3175000" y="2292350"/>
          <p14:tracePt t="3082" x="3175000" y="2266950"/>
          <p14:tracePt t="3099" x="3168650" y="2241550"/>
          <p14:tracePt t="3117" x="3168650" y="2216150"/>
          <p14:tracePt t="3734" x="3168650" y="2209800"/>
          <p14:tracePt t="3740" x="3168650" y="2197100"/>
          <p14:tracePt t="3748" x="3168650" y="2178050"/>
          <p14:tracePt t="3765" x="3194050" y="2152650"/>
          <p14:tracePt t="3782" x="3200400" y="2146300"/>
          <p14:tracePt t="3818" x="3232150" y="2133600"/>
          <p14:tracePt t="3849" x="3270250" y="2120900"/>
          <p14:tracePt t="3881" x="3289300" y="2101850"/>
          <p14:tracePt t="3899" x="3302000" y="2095500"/>
          <p14:tracePt t="3931" x="3308350" y="2089150"/>
          <p14:tracePt t="3997" x="3314700" y="2082800"/>
          <p14:tracePt t="4004" x="3321050" y="2076450"/>
          <p14:tracePt t="4015" x="3321050" y="2063750"/>
          <p14:tracePt t="4031" x="3327400" y="2063750"/>
          <p14:tracePt t="4050" x="3340100" y="2051050"/>
          <p14:tracePt t="4082" x="3346450" y="2032000"/>
          <p14:tracePt t="4098" x="3352800" y="2019300"/>
          <p14:tracePt t="4116" x="3371850" y="2012950"/>
          <p14:tracePt t="4162" x="3371850" y="2006600"/>
          <p14:tracePt t="4185" x="3384550" y="2000250"/>
          <p14:tracePt t="4189" x="3390900" y="2000250"/>
          <p14:tracePt t="4634" x="3403600" y="2000250"/>
          <p14:tracePt t="4650" x="3409950" y="2000250"/>
          <p14:tracePt t="4660" x="3422650" y="2000250"/>
          <p14:tracePt t="4676" x="3429000" y="2000250"/>
          <p14:tracePt t="4688" x="3435350" y="2000250"/>
          <p14:tracePt t="4712" x="3441700" y="2000250"/>
          <p14:tracePt t="4734" x="3448050" y="2006600"/>
          <p14:tracePt t="4748" x="3460750" y="2012950"/>
          <p14:tracePt t="4784" x="3524250" y="2070100"/>
          <p14:tracePt t="4817" x="3575050" y="2139950"/>
          <p14:tracePt t="4831" x="3594100" y="2171700"/>
          <p14:tracePt t="4850" x="3606800" y="2197100"/>
          <p14:tracePt t="4867" x="3613150" y="2209800"/>
          <p14:tracePt t="5025" x="3600450" y="2209800"/>
          <p14:tracePt t="5027" x="3594100" y="2209800"/>
          <p14:tracePt t="5032" x="3575050" y="2203450"/>
          <p14:tracePt t="5049" x="3562350" y="2197100"/>
          <p14:tracePt t="5064" x="3543300" y="2190750"/>
          <p14:tracePt t="5081" x="3536950" y="2184400"/>
          <p14:tracePt t="5099" x="3530600" y="2178050"/>
          <p14:tracePt t="5141" x="3530600" y="2171700"/>
          <p14:tracePt t="5156" x="3530600" y="2165350"/>
          <p14:tracePt t="5166" x="3530600" y="2159000"/>
          <p14:tracePt t="5181" x="3536950" y="2146300"/>
          <p14:tracePt t="5793" x="3568700" y="2139950"/>
          <p14:tracePt t="5796" x="3632200" y="2120900"/>
          <p14:tracePt t="5799" x="3676650" y="2114550"/>
          <p14:tracePt t="5814" x="3860800" y="2057400"/>
          <p14:tracePt t="5831" x="4038600" y="2012950"/>
          <p14:tracePt t="5848" x="4260850" y="1968500"/>
          <p14:tracePt t="5884" x="4864100" y="1816100"/>
          <p14:tracePt t="5919" x="5543550" y="1758950"/>
          <p14:tracePt t="5947" x="5873750" y="1746250"/>
          <p14:tracePt t="5952" x="5918200" y="1746250"/>
          <p14:tracePt t="5967" x="5975350" y="1746250"/>
          <p14:tracePt t="5981" x="6007100" y="1746250"/>
          <p14:tracePt t="5998" x="6026150" y="1746250"/>
          <p14:tracePt t="6018" x="6057900" y="1746250"/>
          <p14:tracePt t="6032" x="6064250" y="1746250"/>
          <p14:tracePt t="6048" x="6070600" y="1746250"/>
          <p14:tracePt t="6066" x="6115050" y="1746250"/>
          <p14:tracePt t="6081" x="6153150" y="1778000"/>
          <p14:tracePt t="6098" x="6210300" y="1816100"/>
          <p14:tracePt t="6116" x="6261100" y="1854200"/>
          <p14:tracePt t="6135" x="6337300" y="1905000"/>
          <p14:tracePt t="6151" x="6381750" y="1924050"/>
          <p14:tracePt t="6167" x="6407150" y="1936750"/>
          <p14:tracePt t="6181" x="6419850" y="1936750"/>
          <p14:tracePt t="6199" x="6438900" y="1943100"/>
          <p14:tracePt t="7135" x="6426200" y="1943100"/>
          <p14:tracePt t="7149" x="6419850" y="1943100"/>
          <p14:tracePt t="7200" x="6407150" y="1943100"/>
          <p14:tracePt t="7277" x="6400800" y="1943100"/>
          <p14:tracePt t="7295" x="6394450" y="1949450"/>
          <p14:tracePt t="7305" x="6388100" y="1955800"/>
          <p14:tracePt t="7314" x="6381750" y="1955800"/>
          <p14:tracePt t="7330" x="6381750" y="1962150"/>
          <p14:tracePt t="7361" x="6375400" y="1968500"/>
          <p14:tracePt t="7399" x="6369050" y="1974850"/>
          <p14:tracePt t="7942" x="6350000" y="2000250"/>
          <p14:tracePt t="7949" x="6330950" y="2025650"/>
          <p14:tracePt t="7963" x="6273800" y="2114550"/>
          <p14:tracePt t="7982" x="6134100" y="2254250"/>
          <p14:tracePt t="7997" x="5848350" y="2495550"/>
          <p14:tracePt t="8030" x="4699000" y="3257550"/>
          <p14:tracePt t="8063" x="3594100" y="3956050"/>
          <p14:tracePt t="8100" x="3384550" y="4146550"/>
          <p14:tracePt t="8113" x="3378200" y="4191000"/>
          <p14:tracePt t="8131" x="3365500" y="4203700"/>
          <p14:tracePt t="8224" x="3365500" y="4197350"/>
          <p14:tracePt t="8227" x="3365500" y="4191000"/>
          <p14:tracePt t="8231" x="3365500" y="4178300"/>
          <p14:tracePt t="8247" x="3378200" y="4159250"/>
          <p14:tracePt t="8267" x="3409950" y="4133850"/>
          <p14:tracePt t="8280" x="3416300" y="4127500"/>
          <p14:tracePt t="8297" x="3422650" y="4127500"/>
          <p14:tracePt t="8589" x="3429000" y="4121150"/>
          <p14:tracePt t="8592" x="3435350" y="4108450"/>
          <p14:tracePt t="8596" x="3448050" y="4089400"/>
          <p14:tracePt t="8615" x="3498850" y="4006850"/>
          <p14:tracePt t="8632" x="3530600" y="3937000"/>
          <p14:tracePt t="8664" x="3594100" y="3683000"/>
          <p14:tracePt t="8696" x="3644900" y="3543300"/>
          <p14:tracePt t="8730" x="3644900" y="3530600"/>
          <p14:tracePt t="8763" x="3644900" y="3511550"/>
          <p14:tracePt t="8785" x="3606800" y="3403600"/>
          <p14:tracePt t="8798" x="3530600" y="3282950"/>
          <p14:tracePt t="8815" x="3454400" y="3175000"/>
          <p14:tracePt t="8829" x="3390900" y="3079750"/>
          <p14:tracePt t="8846" x="3365500" y="3048000"/>
          <p14:tracePt t="8865" x="3340100" y="3003550"/>
          <p14:tracePt t="8879" x="3314700" y="2959100"/>
          <p14:tracePt t="8896" x="3276600" y="2863850"/>
          <p14:tracePt t="8913" x="3251200" y="2755900"/>
          <p14:tracePt t="8933" x="3225800" y="2679700"/>
          <p14:tracePt t="8947" x="3219450" y="2628900"/>
          <p14:tracePt t="8951" x="3219450" y="2622550"/>
          <p14:tracePt t="8964" x="3213100" y="2609850"/>
          <p14:tracePt t="8980" x="3213100" y="2603500"/>
          <p14:tracePt t="9545" x="3213100" y="2609850"/>
          <p14:tracePt t="9549" x="3225800" y="2622550"/>
          <p14:tracePt t="9563" x="3282950" y="2692400"/>
          <p14:tracePt t="9579" x="3327400" y="2762250"/>
          <p14:tracePt t="9595" x="3371850" y="2832100"/>
          <p14:tracePt t="9617" x="3422650" y="2914650"/>
          <p14:tracePt t="9629" x="3454400" y="2971800"/>
          <p14:tracePt t="9663" x="3473450" y="3086100"/>
          <p14:tracePt t="9695" x="3486150" y="3124200"/>
          <p14:tracePt t="9776" x="3486150" y="3136900"/>
          <p14:tracePt t="9784" x="3492500" y="3149600"/>
          <p14:tracePt t="9797" x="3498850" y="3181350"/>
          <p14:tracePt t="9814" x="3498850" y="3213100"/>
          <p14:tracePt t="9830" x="3498850" y="3276600"/>
          <p14:tracePt t="9849" x="3498850" y="3359150"/>
          <p14:tracePt t="9863" x="3498850" y="3448050"/>
          <p14:tracePt t="9879" x="3498850" y="3492500"/>
          <p14:tracePt t="9895" x="3498850" y="3505200"/>
          <p14:tracePt t="9913" x="3498850" y="3517900"/>
          <p14:tracePt t="10209" x="3498850" y="3536950"/>
          <p14:tracePt t="10217" x="3498850" y="3549650"/>
          <p14:tracePt t="10231" x="3511550" y="3581400"/>
          <p14:tracePt t="10245" x="3536950" y="3606800"/>
          <p14:tracePt t="10264" x="3556000" y="3638550"/>
          <p14:tracePt t="10279" x="3568700" y="3657600"/>
          <p14:tracePt t="10295" x="3594100" y="3683000"/>
          <p14:tracePt t="10314" x="3613150" y="3721100"/>
          <p14:tracePt t="10331" x="3619500" y="3740150"/>
          <p14:tracePt t="10346" x="3632200" y="3752850"/>
          <p14:tracePt t="10363" x="3638550" y="3759200"/>
          <p14:tracePt t="10530" x="3638550" y="3752850"/>
          <p14:tracePt t="10536" x="3638550" y="3721100"/>
          <p14:tracePt t="10547" x="3638550" y="3670300"/>
          <p14:tracePt t="10565" x="3638550" y="3619500"/>
          <p14:tracePt t="10578" x="3638550" y="3594100"/>
          <p14:tracePt t="10597" x="3638550" y="3562350"/>
          <p14:tracePt t="10629" x="3638550" y="3556000"/>
          <p14:tracePt t="10706" x="3638550" y="3549650"/>
          <p14:tracePt t="10730" x="3638550" y="3562350"/>
          <p14:tracePt t="10733" x="3638550" y="3575050"/>
          <p14:tracePt t="10747" x="3638550" y="3594100"/>
          <p14:tracePt t="10762" x="3638550" y="3613150"/>
          <p14:tracePt t="10778" x="3638550" y="3632200"/>
          <p14:tracePt t="10798" x="3638550" y="3638550"/>
          <p14:tracePt t="10888" x="3632200" y="3638550"/>
          <p14:tracePt t="10891" x="3632200" y="3632200"/>
          <p14:tracePt t="10896" x="3625850" y="3625850"/>
          <p14:tracePt t="10912" x="3613150" y="3606800"/>
          <p14:tracePt t="10930" x="3594100" y="3587750"/>
          <p14:tracePt t="10941" x="3587750" y="3562350"/>
          <p14:tracePt t="10947" x="3581400" y="3543300"/>
          <p14:tracePt t="10961" x="3568700" y="3524250"/>
          <p14:tracePt t="11243" x="3568700" y="3511550"/>
          <p14:tracePt t="11248" x="3568700" y="3498850"/>
          <p14:tracePt t="11262" x="3568700" y="3492500"/>
          <p14:tracePt t="11279" x="3568700" y="3460750"/>
          <p14:tracePt t="11297" x="3568700" y="3454400"/>
          <p14:tracePt t="11315" x="3568700" y="3441700"/>
          <p14:tracePt t="11329" x="3568700" y="3429000"/>
          <p14:tracePt t="11346" x="3568700" y="3409950"/>
          <p14:tracePt t="11379" x="3568700" y="3390900"/>
          <p14:tracePt t="12019" x="3568700" y="3397250"/>
          <p14:tracePt t="12022" x="3568700" y="3409950"/>
          <p14:tracePt t="12029" x="3568700" y="3416300"/>
          <p14:tracePt t="12045" x="3562350" y="3429000"/>
          <p14:tracePt t="12061" x="3562350" y="3441700"/>
          <p14:tracePt t="12077" x="3562350" y="3454400"/>
          <p14:tracePt t="12216" x="3562350" y="3441700"/>
          <p14:tracePt t="12219" x="3562350" y="3435350"/>
          <p14:tracePt t="12228" x="3562350" y="3416300"/>
          <p14:tracePt t="12245" x="3562350" y="3397250"/>
          <p14:tracePt t="12262" x="3562350" y="3384550"/>
          <p14:tracePt t="12279" x="3562350" y="3365500"/>
          <p14:tracePt t="12297" x="3562350" y="3352800"/>
          <p14:tracePt t="12440" x="3556000" y="3352800"/>
          <p14:tracePt t="12447" x="3549650" y="3365500"/>
          <p14:tracePt t="12461" x="3536950" y="3409950"/>
          <p14:tracePt t="12479" x="3511550" y="3448050"/>
          <p14:tracePt t="12494" x="3511550" y="3467100"/>
          <p14:tracePt t="12609" x="3498850" y="3460750"/>
          <p14:tracePt t="12621" x="3498850" y="3454400"/>
          <p14:tracePt t="12628" x="3486150" y="3435350"/>
          <p14:tracePt t="12644" x="3479800" y="3416300"/>
          <p14:tracePt t="12663" x="3479800" y="3390900"/>
          <p14:tracePt t="12751" x="3479800" y="3384550"/>
          <p14:tracePt t="12778" x="3479800" y="3403600"/>
          <p14:tracePt t="12781" x="3479800" y="3416300"/>
          <p14:tracePt t="12794" x="3479800" y="3473450"/>
          <p14:tracePt t="12815" x="3479800" y="3543300"/>
          <p14:tracePt t="12829" x="3479800" y="3575050"/>
          <p14:tracePt t="12844" x="3479800" y="3587750"/>
          <p14:tracePt t="12916" x="3479800" y="3581400"/>
          <p14:tracePt t="12919" x="3479800" y="3562350"/>
          <p14:tracePt t="12927" x="3479800" y="3543300"/>
          <p14:tracePt t="12944" x="3479800" y="3479800"/>
          <p14:tracePt t="12960" x="3505200" y="3422650"/>
          <p14:tracePt t="12979" x="3524250" y="3352800"/>
          <p14:tracePt t="12997" x="3536950" y="3327400"/>
          <p14:tracePt t="13012" x="3536950" y="3321050"/>
          <p14:tracePt t="13107" x="3543300" y="3321050"/>
          <p14:tracePt t="13113" x="3543300" y="3333750"/>
          <p14:tracePt t="13117" x="3549650" y="3346450"/>
          <p14:tracePt t="13128" x="3556000" y="3378200"/>
          <p14:tracePt t="13143" x="3556000" y="3435350"/>
          <p14:tracePt t="13162" x="3556000" y="3498850"/>
          <p14:tracePt t="13177" x="3556000" y="3517900"/>
          <p14:tracePt t="13280" x="3556000" y="3505200"/>
          <p14:tracePt t="13284" x="3556000" y="3498850"/>
          <p14:tracePt t="13293" x="3556000" y="3486150"/>
          <p14:tracePt t="13311" x="3568700" y="3435350"/>
          <p14:tracePt t="13328" x="3575050" y="3397250"/>
          <p14:tracePt t="13345" x="3587750" y="3384550"/>
          <p14:tracePt t="13434" x="3587750" y="3390900"/>
          <p14:tracePt t="13437" x="3587750" y="3397250"/>
          <p14:tracePt t="13445" x="3587750" y="3422650"/>
          <p14:tracePt t="13461" x="3587750" y="3460750"/>
          <p14:tracePt t="13477" x="3587750" y="3486150"/>
          <p14:tracePt t="13510" x="3587750" y="3498850"/>
          <p14:tracePt t="13630" x="3587750" y="3492500"/>
          <p14:tracePt t="13636" x="3587750" y="3486150"/>
          <p14:tracePt t="13644" x="3587750" y="3479800"/>
          <p14:tracePt t="13661" x="3587750" y="3467100"/>
          <p14:tracePt t="13680" x="3587750" y="3448050"/>
          <p14:tracePt t="13790" x="3606800" y="3454400"/>
          <p14:tracePt t="13795" x="3613150" y="3460750"/>
          <p14:tracePt t="13797" x="3619500" y="3473450"/>
          <p14:tracePt t="13811" x="3619500" y="3511550"/>
          <p14:tracePt t="13830" x="3619500" y="3549650"/>
          <p14:tracePt t="13844" x="3619500" y="3562350"/>
          <p14:tracePt t="13984" x="3619500" y="3549650"/>
          <p14:tracePt t="13987" x="3619500" y="3543300"/>
          <p14:tracePt t="13993" x="3619500" y="3536950"/>
          <p14:tracePt t="14010" x="3632200" y="3505200"/>
          <p14:tracePt t="14028" x="3644900" y="3473450"/>
          <p14:tracePt t="14044" x="3644900" y="3460750"/>
          <p14:tracePt t="14191" x="3644900" y="3467100"/>
          <p14:tracePt t="14199" x="3644900" y="3498850"/>
          <p14:tracePt t="14211" x="3644900" y="3530600"/>
          <p14:tracePt t="14227" x="3644900" y="3556000"/>
          <p14:tracePt t="14320" x="3644900" y="3543300"/>
          <p14:tracePt t="14323" x="3644900" y="3536950"/>
          <p14:tracePt t="14328" x="3644900" y="3524250"/>
          <p14:tracePt t="14348" x="3644900" y="3454400"/>
          <p14:tracePt t="14360" x="3644900" y="3403600"/>
          <p14:tracePt t="14378" x="3644900" y="3346450"/>
          <p14:tracePt t="14396" x="3644900" y="3327400"/>
          <p14:tracePt t="14502" x="3644900" y="3333750"/>
          <p14:tracePt t="14505" x="3644900" y="3340100"/>
          <p14:tracePt t="14510" x="3644900" y="3359150"/>
          <p14:tracePt t="14527" x="3644900" y="3403600"/>
          <p14:tracePt t="14543" x="3638550" y="3448050"/>
          <p14:tracePt t="14561" x="3625850" y="3454400"/>
          <p14:tracePt t="14673" x="3619500" y="3454400"/>
          <p14:tracePt t="14676" x="3619500" y="3448050"/>
          <p14:tracePt t="14679" x="3619500" y="3441700"/>
          <p14:tracePt t="14693" x="3619500" y="3422650"/>
          <p14:tracePt t="14711" x="3619500" y="3416300"/>
          <p14:tracePt t="14840" x="3606800" y="3403600"/>
          <p14:tracePt t="14848" x="3606800" y="3397250"/>
          <p14:tracePt t="14859" x="3606800" y="3390900"/>
          <p14:tracePt t="14879" x="3606800" y="3378200"/>
          <p14:tracePt t="14895" x="3594100" y="3346450"/>
          <p14:tracePt t="14909" x="3581400" y="3321050"/>
          <p14:tracePt t="14926" x="3581400" y="3308350"/>
          <p14:tracePt t="14928" x="3568700" y="3302000"/>
          <p14:tracePt t="14943" x="3568700" y="3295650"/>
          <p14:tracePt t="15130" x="3568700" y="3327400"/>
          <p14:tracePt t="15135" x="3568700" y="3346450"/>
          <p14:tracePt t="15144" x="3568700" y="3409950"/>
          <p14:tracePt t="15161" x="3556000" y="3473450"/>
          <p14:tracePt t="15177" x="3543300" y="3524250"/>
          <p14:tracePt t="15194" x="3543300" y="3536950"/>
          <p14:tracePt t="15211" x="3543300" y="3543300"/>
          <p14:tracePt t="15246" x="3536950" y="3549650"/>
          <p14:tracePt t="15300" x="3536950" y="3517900"/>
          <p14:tracePt t="15302" x="3536950" y="3511550"/>
          <p14:tracePt t="15309" x="3536950" y="3498850"/>
          <p14:tracePt t="15328" x="3536950" y="3454400"/>
          <p14:tracePt t="15342" x="3536950" y="3416300"/>
          <p14:tracePt t="15359" x="3536950" y="3378200"/>
          <p14:tracePt t="15376" x="3536950" y="3365500"/>
          <p14:tracePt t="15435" x="3536950" y="3359150"/>
          <p14:tracePt t="15456" x="3536950" y="3390900"/>
          <p14:tracePt t="15459" x="3543300" y="3416300"/>
          <p14:tracePt t="15476" x="3549650" y="3505200"/>
          <p14:tracePt t="15493" x="3549650" y="3581400"/>
          <p14:tracePt t="15511" x="3549650" y="3613150"/>
          <p14:tracePt t="15634" x="3549650" y="3619500"/>
          <p14:tracePt t="16350" x="3568700" y="3619500"/>
          <p14:tracePt t="16353" x="3581400" y="3613150"/>
          <p14:tracePt t="16363" x="3594100" y="3606800"/>
          <p14:tracePt t="16375" x="3632200" y="3600450"/>
          <p14:tracePt t="16409" x="3657600" y="3600450"/>
          <p14:tracePt t="16727" x="3663950" y="3587750"/>
          <p14:tracePt t="16730" x="3663950" y="3581400"/>
          <p14:tracePt t="16744" x="3657600" y="3511550"/>
          <p14:tracePt t="16759" x="3644900" y="3473450"/>
          <p14:tracePt t="16792" x="3644900" y="3409950"/>
          <p14:tracePt t="16829" x="3644900" y="3378200"/>
          <p14:tracePt t="16913" x="3644900" y="3397250"/>
          <p14:tracePt t="16925" x="3657600" y="3454400"/>
          <p14:tracePt t="16928" x="3657600" y="3479800"/>
          <p14:tracePt t="16943" x="3657600" y="3549650"/>
          <p14:tracePt t="16960" x="3657600" y="3606800"/>
          <p14:tracePt t="16978" x="3657600" y="3657600"/>
          <p14:tracePt t="16993" x="3657600" y="3670300"/>
          <p14:tracePt t="17009" x="3638550" y="3676650"/>
          <p14:tracePt t="17027" x="3638550" y="3689350"/>
          <p14:tracePt t="17044" x="3606800" y="3689350"/>
          <p14:tracePt t="17060" x="3543300" y="3683000"/>
          <p14:tracePt t="17076" x="3441700" y="3651250"/>
          <p14:tracePt t="17094" x="3378200" y="3600450"/>
          <p14:tracePt t="17109" x="3327400" y="3556000"/>
          <p14:tracePt t="17125" x="3295650" y="3511550"/>
          <p14:tracePt t="17144" x="3295650" y="3454400"/>
          <p14:tracePt t="17160" x="3302000" y="3409950"/>
          <p14:tracePt t="17178" x="3333750" y="3365500"/>
          <p14:tracePt t="17197" x="3365500" y="3333750"/>
          <p14:tracePt t="17209" x="3390900" y="3321050"/>
          <p14:tracePt t="17226" x="3409950" y="3314700"/>
          <p14:tracePt t="17245" x="3429000" y="3308350"/>
          <p14:tracePt t="17259" x="3473450" y="3308350"/>
          <p14:tracePt t="17275" x="3524250" y="3327400"/>
          <p14:tracePt t="17292" x="3575050" y="3359150"/>
          <p14:tracePt t="17309" x="3619500" y="3435350"/>
          <p14:tracePt t="17329" x="3632200" y="3517900"/>
          <p14:tracePt t="17343" x="3632200" y="3619500"/>
          <p14:tracePt t="17360" x="3632200" y="3676650"/>
          <p14:tracePt t="17380" x="3600450" y="3746500"/>
          <p14:tracePt t="17393" x="3575050" y="3765550"/>
          <p14:tracePt t="17409" x="3556000" y="3784600"/>
          <p14:tracePt t="17429" x="3536950" y="3784600"/>
          <p14:tracePt t="17438" x="3505200" y="3778250"/>
          <p14:tracePt t="17460" x="3441700" y="3727450"/>
          <p14:tracePt t="17476" x="3409950" y="3683000"/>
          <p14:tracePt t="17491" x="3378200" y="3606800"/>
          <p14:tracePt t="17508" x="3371850" y="3492500"/>
          <p14:tracePt t="17525" x="3397250" y="3359150"/>
          <p14:tracePt t="17541" x="3441700" y="3289300"/>
          <p14:tracePt t="17560" x="3479800" y="3251200"/>
          <p14:tracePt t="17578" x="3536950" y="3213100"/>
          <p14:tracePt t="17594" x="3587750" y="3213100"/>
          <p14:tracePt t="17610" x="3657600" y="3213100"/>
          <p14:tracePt t="17625" x="3714750" y="3257550"/>
          <p14:tracePt t="17643" x="3771900" y="3352800"/>
          <p14:tracePt t="17663" x="3822700" y="3505200"/>
          <p14:tracePt t="17675" x="3822700" y="3581400"/>
          <p14:tracePt t="17693" x="3797300" y="3746500"/>
          <p14:tracePt t="17709" x="3752850" y="3835400"/>
          <p14:tracePt t="17728" x="3727450" y="3886200"/>
          <p14:tracePt t="17744" x="3714750" y="3886200"/>
          <p14:tracePt t="17776" x="3644900" y="3860800"/>
          <p14:tracePt t="17792" x="3536950" y="3695700"/>
          <p14:tracePt t="17809" x="3416300" y="3517900"/>
          <p14:tracePt t="17826" x="3371850" y="3340100"/>
          <p14:tracePt t="17842" x="3365500" y="3206750"/>
          <p14:tracePt t="17860" x="3365500" y="3117850"/>
          <p14:tracePt t="17878" x="3365500" y="3079750"/>
          <p14:tracePt t="17898" x="3365500" y="3067050"/>
          <p14:tracePt t="17909" x="3371850" y="3067050"/>
          <p14:tracePt t="17927" x="3422650" y="3067050"/>
          <p14:tracePt t="17928" x="3441700" y="3079750"/>
          <p14:tracePt t="17941" x="3492500" y="3124200"/>
          <p14:tracePt t="17959" x="3549650" y="3194050"/>
          <p14:tracePt t="17979" x="3587750" y="3302000"/>
          <p14:tracePt t="17992" x="3594100" y="3384550"/>
          <p14:tracePt t="18008" x="3594100" y="3505200"/>
          <p14:tracePt t="18024" x="3556000" y="3587750"/>
          <p14:tracePt t="18043" x="3492500" y="3663950"/>
          <p14:tracePt t="18059" x="3435350" y="3695700"/>
          <p14:tracePt t="18076" x="3384550" y="3702050"/>
          <p14:tracePt t="18093" x="3308350" y="3683000"/>
          <p14:tracePt t="18108" x="3200400" y="3568700"/>
          <p14:tracePt t="18125" x="3143250" y="3473450"/>
          <p14:tracePt t="18143" x="3130550" y="3359150"/>
          <p14:tracePt t="18158" x="3130550" y="3282950"/>
          <p14:tracePt t="18176" x="3175000" y="3136900"/>
          <p14:tracePt t="18192" x="3219450" y="3054350"/>
          <p14:tracePt t="18209" x="3257550" y="3009900"/>
          <p14:tracePt t="18226" x="3282950" y="2990850"/>
          <p14:tracePt t="18242" x="3302000" y="2990850"/>
          <p14:tracePt t="18259" x="3333750" y="2990850"/>
          <p14:tracePt t="18278" x="3378200" y="3092450"/>
          <p14:tracePt t="18292" x="3403600" y="3175000"/>
          <p14:tracePt t="18309" x="3422650" y="3346450"/>
          <p14:tracePt t="18328" x="3416300" y="3448050"/>
          <p14:tracePt t="18342" x="3378200" y="3498850"/>
          <p14:tracePt t="18358" x="3371850" y="3524250"/>
          <p14:tracePt t="18377" x="3365500" y="3530600"/>
          <p14:tracePt t="18496" x="3359150" y="3530600"/>
          <p14:tracePt t="18498" x="3359150" y="3517900"/>
          <p14:tracePt t="18508" x="3359150" y="3498850"/>
          <p14:tracePt t="18526" x="3359150" y="3441700"/>
          <p14:tracePt t="18544" x="3378200" y="3390900"/>
          <p14:tracePt t="18560" x="3390900" y="3327400"/>
          <p14:tracePt t="18576" x="3416300" y="3289300"/>
          <p14:tracePt t="18591" x="3448050" y="3244850"/>
          <p14:tracePt t="18607" x="3505200" y="3168650"/>
          <p14:tracePt t="18626" x="3683000" y="3035300"/>
          <p14:tracePt t="18646" x="3956050" y="2901950"/>
          <p14:tracePt t="18660" x="4184650" y="2851150"/>
          <p14:tracePt t="18677" x="4565650" y="2749550"/>
          <p14:tracePt t="18693" x="4902200" y="2679700"/>
          <p14:tracePt t="18709" x="5200650" y="2660650"/>
          <p14:tracePt t="18726" x="5454650" y="2660650"/>
          <p14:tracePt t="18741" x="5664200" y="2679700"/>
          <p14:tracePt t="18757" x="5829300" y="2724150"/>
          <p14:tracePt t="18776" x="5949950" y="2762250"/>
          <p14:tracePt t="18791" x="6019800" y="2800350"/>
          <p14:tracePt t="18809" x="6064250" y="2844800"/>
          <p14:tracePt t="18825" x="6121400" y="2901950"/>
          <p14:tracePt t="18841" x="6191250" y="2984500"/>
          <p14:tracePt t="18859" x="6242050" y="3048000"/>
          <p14:tracePt t="18876" x="6261100" y="3073400"/>
          <p14:tracePt t="18892" x="6267450" y="3092450"/>
          <p14:tracePt t="18910" x="6267450" y="3130550"/>
          <p14:tracePt t="18927" x="6223000" y="3263900"/>
          <p14:tracePt t="18931" x="6191250" y="3302000"/>
          <p14:tracePt t="18942" x="6089650" y="3435350"/>
          <p14:tracePt t="18958" x="5905500" y="3606800"/>
          <p14:tracePt t="18976" x="5765800" y="3702050"/>
          <p14:tracePt t="18994" x="5715000" y="3733800"/>
          <p14:tracePt t="19008" x="5695950" y="3740150"/>
          <p14:tracePt t="19026" x="5619750" y="3606800"/>
          <p14:tracePt t="19042" x="5568950" y="3365500"/>
          <p14:tracePt t="19060" x="5543550" y="3117850"/>
          <p14:tracePt t="19076" x="5600700" y="2940050"/>
          <p14:tracePt t="19093" x="5683250" y="2819400"/>
          <p14:tracePt t="19109" x="5721350" y="2774950"/>
          <p14:tracePt t="19125" x="5727700" y="2774950"/>
          <p14:tracePt t="19180" x="5734050" y="2774950"/>
          <p14:tracePt t="19192" x="5734050" y="2787650"/>
          <p14:tracePt t="19195" x="5734050" y="2794000"/>
          <p14:tracePt t="19207" x="5734050" y="2819400"/>
          <p14:tracePt t="19226" x="5734050" y="2844800"/>
          <p14:tracePt t="19243" x="5734050" y="2857500"/>
          <p14:tracePt t="19259" x="5734050" y="2870200"/>
          <p14:tracePt t="19276" x="5734050" y="2882900"/>
          <p14:tracePt t="19291" x="5734050" y="2889250"/>
          <p14:tracePt t="19309" x="5734050" y="2901950"/>
          <p14:tracePt t="19326" x="5734050" y="2908300"/>
          <p14:tracePt t="19341" x="5734050" y="2921000"/>
          <p14:tracePt t="19359" x="5727700" y="2927350"/>
          <p14:tracePt t="19390" x="5721350" y="2940050"/>
          <p14:tracePt t="19409" x="5715000" y="2946400"/>
          <p14:tracePt t="19446" x="5708650" y="2965450"/>
          <p14:tracePt t="19480" x="5702300" y="2965450"/>
          <p14:tracePt t="19487" x="5695950" y="2971800"/>
          <p14:tracePt t="19508" x="5689600" y="2978150"/>
          <p14:tracePt t="19551" x="5676900" y="2990850"/>
          <p14:tracePt t="19780" x="5670550" y="2997200"/>
          <p14:tracePt t="19787" x="5664200" y="3003550"/>
          <p14:tracePt t="19802" x="5664200" y="3009900"/>
          <p14:tracePt t="19812" x="5664200" y="3016250"/>
          <p14:tracePt t="19841" x="5657850" y="3016250"/>
          <p14:tracePt t="19877" x="5651500" y="3022600"/>
          <p14:tracePt t="22238" x="5753100" y="3098800"/>
          <p14:tracePt t="22244" x="5797550" y="3130550"/>
          <p14:tracePt t="22257" x="5949950" y="3225800"/>
          <p14:tracePt t="22275" x="6165850" y="3340100"/>
          <p14:tracePt t="22308" x="6369050" y="3397250"/>
          <p14:tracePt t="22339" x="6673850" y="3511550"/>
          <p14:tracePt t="22375" x="7156450" y="3632200"/>
          <p14:tracePt t="22389" x="7315200" y="3683000"/>
          <p14:tracePt t="22406" x="7404100" y="3689350"/>
          <p14:tracePt t="22424" x="7448550" y="3689350"/>
          <p14:tracePt t="22439" x="7480300" y="3689350"/>
          <p14:tracePt t="22458" x="7518400" y="3689350"/>
          <p14:tracePt t="22478" x="7581900" y="3676650"/>
          <p14:tracePt t="22489" x="7607300" y="3657600"/>
          <p14:tracePt t="22507" x="7626350" y="3651250"/>
          <p14:tracePt t="22525" x="7632700" y="3644900"/>
          <p14:tracePt t="22541" x="7645400" y="3638550"/>
          <p14:tracePt t="22572" x="7658100" y="3638550"/>
          <p14:tracePt t="22592" x="7664450" y="3638550"/>
          <p14:tracePt t="22607" x="7677150" y="3638550"/>
          <p14:tracePt t="22622" x="7683500" y="3638550"/>
          <p14:tracePt t="22640" x="7696200" y="3638550"/>
          <p14:tracePt t="22657" x="7708900" y="3657600"/>
          <p14:tracePt t="22674" x="7727950" y="3695700"/>
          <p14:tracePt t="22692" x="7785100" y="3765550"/>
          <p14:tracePt t="22706" x="7848600" y="3860800"/>
          <p14:tracePt t="22725" x="7899400" y="3911600"/>
          <p14:tracePt t="22739" x="7905750" y="3924300"/>
          <p14:tracePt t="22830" x="7912100" y="3924300"/>
          <p14:tracePt t="22834" x="7905750" y="3917950"/>
          <p14:tracePt t="22839" x="7899400" y="3917950"/>
          <p14:tracePt t="22855" x="7861300" y="3879850"/>
          <p14:tracePt t="22874" x="7708900" y="3835400"/>
          <p14:tracePt t="22890" x="7346950" y="3829050"/>
          <p14:tracePt t="22906" x="6965950" y="3829050"/>
          <p14:tracePt t="22925" x="5803900" y="3860800"/>
          <p14:tracePt t="22939" x="4756150" y="4051300"/>
          <p14:tracePt t="22955" x="3987800" y="4241800"/>
          <p14:tracePt t="22974" x="3505200" y="4362450"/>
          <p14:tracePt t="22990" x="3314700" y="4406900"/>
          <p14:tracePt t="23005" x="3270250" y="4419600"/>
          <p14:tracePt t="23043" x="3257550" y="4419600"/>
          <p14:tracePt t="23259" x="3257550" y="4432300"/>
          <p14:tracePt t="23273" x="3276600" y="4445000"/>
          <p14:tracePt t="23289" x="3327400" y="4457700"/>
          <p14:tracePt t="23322" x="3524250" y="4457700"/>
          <p14:tracePt t="23358" x="3714750" y="4400550"/>
          <p14:tracePt t="23388" x="3765550" y="4375150"/>
          <p14:tracePt t="23407" x="3771900" y="4375150"/>
          <p14:tracePt t="23625" x="3784600" y="4375150"/>
          <p14:tracePt t="23629" x="3790950" y="4375150"/>
          <p14:tracePt t="23638" x="3822700" y="4362450"/>
          <p14:tracePt t="23658" x="3917950" y="4337050"/>
          <p14:tracePt t="23674" x="4000500" y="4318000"/>
          <p14:tracePt t="23692" x="4064000" y="4305300"/>
          <p14:tracePt t="23705" x="4095750" y="4292600"/>
          <p14:tracePt t="23740" x="4102100" y="4292600"/>
          <p14:tracePt t="23773" x="4114800" y="4292600"/>
          <p14:tracePt t="23808" x="4152900" y="4330700"/>
          <p14:tracePt t="23827" x="4165600" y="4375150"/>
          <p14:tracePt t="23840" x="4178300" y="4413250"/>
          <p14:tracePt t="23857" x="4184650" y="4451350"/>
          <p14:tracePt t="23874" x="4197350" y="4464050"/>
          <p14:tracePt t="23981" x="4197350" y="4470400"/>
          <p14:tracePt t="23985" x="4197350" y="4476750"/>
          <p14:tracePt t="24003" x="4197350" y="4483100"/>
          <p14:tracePt t="24009" x="4197350" y="4489450"/>
          <p14:tracePt t="24022" x="4191000" y="4495800"/>
          <p14:tracePt t="24050" x="4178300" y="4495800"/>
          <p14:tracePt t="24074" x="4171950" y="4495800"/>
          <p14:tracePt t="24093" x="4159250" y="4495800"/>
          <p14:tracePt t="24158" x="4146550" y="4495800"/>
          <p14:tracePt t="24560" x="4140200" y="4489450"/>
          <p14:tracePt t="24565" x="4133850" y="4476750"/>
          <p14:tracePt t="24579" x="4121150" y="4476750"/>
          <p14:tracePt t="24588" x="4108450" y="4464050"/>
          <p14:tracePt t="24605" x="4102100" y="4457700"/>
          <p14:tracePt t="24623" x="4089400" y="4445000"/>
          <p14:tracePt t="24659" x="4076700" y="4432300"/>
          <p14:tracePt t="24689" x="4064000" y="4419600"/>
          <p14:tracePt t="24741" x="4064000" y="4413250"/>
          <p14:tracePt t="25556" x="4070350" y="4413250"/>
          <p14:tracePt t="25568" x="4076700" y="4413250"/>
          <p14:tracePt t="25574" x="4089400" y="4413250"/>
          <p14:tracePt t="25587" x="4095750" y="4413250"/>
          <p14:tracePt t="25621" x="4140200" y="4413250"/>
          <p14:tracePt t="25654" x="4146550" y="4413250"/>
          <p14:tracePt t="25687" x="4152900" y="4406900"/>
          <p14:tracePt t="25934" x="4184650" y="4400550"/>
          <p14:tracePt t="25946" x="4216400" y="4394200"/>
          <p14:tracePt t="25955" x="4241800" y="4387850"/>
          <p14:tracePt t="25971" x="4298950" y="4368800"/>
          <p14:tracePt t="25989" x="4356100" y="4356100"/>
          <p14:tracePt t="26021" x="4419600" y="4343400"/>
          <p14:tracePt t="26057" x="4457700" y="4343400"/>
          <p14:tracePt t="26089" x="4470400" y="4343400"/>
          <p14:tracePt t="26105" x="4476750" y="4343400"/>
          <p14:tracePt t="26122" x="4495800" y="4343400"/>
          <p14:tracePt t="26138" x="4508500" y="4349750"/>
          <p14:tracePt t="26154" x="4527550" y="4362450"/>
          <p14:tracePt t="26170" x="4540250" y="4368800"/>
          <p14:tracePt t="26187" x="4559300" y="4381500"/>
          <p14:tracePt t="26231" x="4572000" y="4394200"/>
          <p14:tracePt t="26406" x="4578350" y="4394200"/>
          <p14:tracePt t="26409" x="4584700" y="4394200"/>
          <p14:tracePt t="26421" x="4597400" y="4387850"/>
          <p14:tracePt t="26437" x="4603750" y="4375150"/>
          <p14:tracePt t="26439" x="4610100" y="4375150"/>
          <p14:tracePt t="26454" x="4629150" y="4368800"/>
          <p14:tracePt t="26471" x="4641850" y="4356100"/>
          <p14:tracePt t="26599" x="4648200" y="4356100"/>
          <p14:tracePt t="26609" x="4654550" y="4356100"/>
          <p14:tracePt t="26618" x="4660900" y="4356100"/>
          <p14:tracePt t="26621" x="4667250" y="4362450"/>
          <p14:tracePt t="26638" x="4699000" y="4381500"/>
          <p14:tracePt t="26654" x="4718050" y="4394200"/>
          <p14:tracePt t="26671" x="4781550" y="4406900"/>
          <p14:tracePt t="26688" x="4997450" y="4406900"/>
          <p14:tracePt t="26705" x="5403850" y="4337050"/>
          <p14:tracePt t="26724" x="6165850" y="4159250"/>
          <p14:tracePt t="26742" x="7391400" y="3829050"/>
          <p14:tracePt t="26755" x="8032750" y="3676650"/>
          <p14:tracePt t="26773" x="8667750" y="3454400"/>
          <p14:tracePt t="26788" x="8858250" y="3378200"/>
          <p14:tracePt t="26806" x="8870950" y="3365500"/>
          <p14:tracePt t="26844" x="8870950" y="3359150"/>
          <p14:tracePt t="26940" x="8864600" y="3346450"/>
          <p14:tracePt t="26947" x="8864600" y="3327400"/>
          <p14:tracePt t="26955" x="8858250" y="3314700"/>
          <p14:tracePt t="26971" x="8858250" y="3295650"/>
          <p14:tracePt t="26989" x="8877300" y="3238500"/>
          <p14:tracePt t="27005" x="8877300" y="3200400"/>
          <p14:tracePt t="27023" x="8851900" y="3168650"/>
          <p14:tracePt t="27037" x="8756650" y="3143250"/>
          <p14:tracePt t="27056" x="8540750" y="3111500"/>
          <p14:tracePt t="27070" x="8286750" y="3111500"/>
          <p14:tracePt t="27088" x="8045450" y="3117850"/>
          <p14:tracePt t="27106" x="7943850" y="3117850"/>
          <p14:tracePt t="27121" x="7918450" y="3117850"/>
          <p14:tracePt t="27138" x="7905750" y="3086100"/>
          <p14:tracePt t="27155" x="7912100" y="3048000"/>
          <p14:tracePt t="27172" x="7943850" y="2997200"/>
          <p14:tracePt t="27187" x="7969250" y="2971800"/>
          <p14:tracePt t="27207" x="7994650" y="2959100"/>
          <p14:tracePt t="27236" x="8007350" y="2952750"/>
          <p14:tracePt t="27253" x="8020050" y="2952750"/>
          <p14:tracePt t="27270" x="8039100" y="2952750"/>
          <p14:tracePt t="27287" x="8077200" y="2952750"/>
          <p14:tracePt t="27304" x="8096250" y="2952750"/>
          <p14:tracePt t="27320" x="8102600" y="2952750"/>
          <p14:tracePt t="27337" x="8115300" y="2971800"/>
          <p14:tracePt t="27354" x="8115300" y="3009900"/>
          <p14:tracePt t="27370" x="8115300" y="3048000"/>
          <p14:tracePt t="27387" x="8096250" y="3079750"/>
          <p14:tracePt t="27403" x="8077200" y="3105150"/>
          <p14:tracePt t="27423" x="8051800" y="3124200"/>
          <p14:tracePt t="27434" x="8026400" y="3130550"/>
          <p14:tracePt t="27438" x="8020050" y="3130550"/>
          <p14:tracePt t="27455" x="7969250" y="3130550"/>
          <p14:tracePt t="27470" x="7956550" y="3124200"/>
          <p14:tracePt t="27487" x="7937500" y="3092450"/>
          <p14:tracePt t="27503" x="7937500" y="2997200"/>
          <p14:tracePt t="27520" x="8032750" y="2895600"/>
          <p14:tracePt t="27537" x="8147050" y="2813050"/>
          <p14:tracePt t="27555" x="8324850" y="2755900"/>
          <p14:tracePt t="27572" x="8439150" y="2717800"/>
          <p14:tracePt t="27587" x="8528050" y="2717800"/>
          <p14:tracePt t="27605" x="8585200" y="2717800"/>
          <p14:tracePt t="27621" x="8629650" y="2768600"/>
          <p14:tracePt t="27638" x="8655050" y="2844800"/>
          <p14:tracePt t="27654" x="8655050" y="2895600"/>
          <p14:tracePt t="27671" x="8636000" y="2984500"/>
          <p14:tracePt t="27687" x="8610600" y="3054350"/>
          <p14:tracePt t="27704" x="8591550" y="3105150"/>
          <p14:tracePt t="27721" x="8585200" y="3117850"/>
          <p14:tracePt t="27761" x="8585200" y="3124200"/>
          <p14:tracePt t="27772" x="8572500" y="3117850"/>
          <p14:tracePt t="27787" x="8540750" y="3067050"/>
          <p14:tracePt t="27803" x="8515350" y="2984500"/>
          <p14:tracePt t="27820" x="8502650" y="2921000"/>
          <p14:tracePt t="27839" x="8502650" y="2901950"/>
          <p14:tracePt t="27854" x="8502650" y="2876550"/>
          <p14:tracePt t="27932" x="8502650" y="2882900"/>
          <p14:tracePt t="27940" x="8509000" y="2895600"/>
          <p14:tracePt t="27943" x="8515350" y="2895600"/>
          <p14:tracePt t="27954" x="8521700" y="2901950"/>
          <p14:tracePt t="27975" x="8547100" y="2933700"/>
          <p14:tracePt t="27988" x="8559800" y="2946400"/>
          <p14:tracePt t="28046" x="8566150" y="2959100"/>
          <p14:tracePt t="28050" x="8566150" y="2965450"/>
          <p14:tracePt t="28057" x="8566150" y="2971800"/>
          <p14:tracePt t="28079" x="8553450" y="2984500"/>
          <p14:tracePt t="28105" x="8528050" y="3003550"/>
          <p14:tracePt t="28120" x="8477250" y="3009900"/>
          <p14:tracePt t="28136" x="8343900" y="3035300"/>
          <p14:tracePt t="28153" x="8121650" y="3092450"/>
          <p14:tracePt t="28170" x="7778750" y="3187700"/>
          <p14:tracePt t="28186" x="7251700" y="3314700"/>
          <p14:tracePt t="28205" x="6343650" y="3562350"/>
          <p14:tracePt t="28220" x="5613400" y="3752850"/>
          <p14:tracePt t="28237" x="5086350" y="3905250"/>
          <p14:tracePt t="28257" x="4673600" y="4013200"/>
          <p14:tracePt t="28271" x="4483100" y="4064000"/>
          <p14:tracePt t="28286" x="4419600" y="4076700"/>
          <p14:tracePt t="28303" x="4387850" y="4083050"/>
          <p14:tracePt t="28321" x="4349750" y="4095750"/>
          <p14:tracePt t="28336" x="4311650" y="4108450"/>
          <p14:tracePt t="28353" x="4267200" y="4121150"/>
          <p14:tracePt t="28369" x="4203700" y="4133850"/>
          <p14:tracePt t="28386" x="4108450" y="4171950"/>
          <p14:tracePt t="28403" x="3981450" y="4216400"/>
          <p14:tracePt t="28420" x="3854450" y="4286250"/>
          <p14:tracePt t="28436" x="3810000" y="4324350"/>
          <p14:tracePt t="28454" x="3803650" y="4337050"/>
          <p14:tracePt t="28469" x="3822700" y="4343400"/>
          <p14:tracePt t="28486" x="3867150" y="4343400"/>
          <p14:tracePt t="28503" x="3930650" y="4337050"/>
          <p14:tracePt t="28519" x="4019550" y="4324350"/>
          <p14:tracePt t="28537" x="4165600" y="4324350"/>
          <p14:tracePt t="28553" x="4349750" y="4324350"/>
          <p14:tracePt t="28569" x="4540250" y="4324350"/>
          <p14:tracePt t="28586" x="4667250" y="4324350"/>
          <p14:tracePt t="28603" x="4679950" y="4324350"/>
          <p14:tracePt t="28619" x="4686300" y="4324350"/>
          <p14:tracePt t="28636" x="4667250" y="4362450"/>
          <p14:tracePt t="28652" x="4597400" y="4413250"/>
          <p14:tracePt t="28669" x="4483100" y="4489450"/>
          <p14:tracePt t="28686" x="4349750" y="4559300"/>
          <p14:tracePt t="28703" x="4146550" y="4591050"/>
          <p14:tracePt t="28719" x="4044950" y="4584700"/>
          <p14:tracePt t="28736" x="3949700" y="4552950"/>
          <p14:tracePt t="28752" x="3911600" y="4521200"/>
          <p14:tracePt t="28769" x="3905250" y="4514850"/>
          <p14:tracePt t="28786" x="3892550" y="4483100"/>
          <p14:tracePt t="28802" x="3892550" y="4438650"/>
          <p14:tracePt t="28819" x="3930650" y="4337050"/>
          <p14:tracePt t="28837" x="4044950" y="4197350"/>
          <p14:tracePt t="28853" x="4165600" y="4114800"/>
          <p14:tracePt t="28869" x="4254500" y="4064000"/>
          <p14:tracePt t="28886" x="4318000" y="4025900"/>
          <p14:tracePt t="28902" x="4381500" y="4013200"/>
          <p14:tracePt t="28919" x="4457700" y="4006850"/>
          <p14:tracePt t="28936" x="4502150" y="4006850"/>
          <p14:tracePt t="28952" x="4546600" y="4025900"/>
          <p14:tracePt t="28969" x="4572000" y="4076700"/>
          <p14:tracePt t="28986" x="4597400" y="4165600"/>
          <p14:tracePt t="29003" x="4603750" y="4305300"/>
          <p14:tracePt t="29019" x="4591050" y="4400550"/>
          <p14:tracePt t="29036" x="4540250" y="4476750"/>
          <p14:tracePt t="29052" x="4502150" y="4527550"/>
          <p14:tracePt t="29070" x="4451350" y="4572000"/>
          <p14:tracePt t="29086" x="4394200" y="4597400"/>
          <p14:tracePt t="29102" x="4337050" y="4603750"/>
          <p14:tracePt t="29119" x="4254500" y="4584700"/>
          <p14:tracePt t="29137" x="4159250" y="4521200"/>
          <p14:tracePt t="29153" x="4102100" y="4483100"/>
          <p14:tracePt t="29170" x="4076700" y="4438650"/>
          <p14:tracePt t="29185" x="4076700" y="4406900"/>
          <p14:tracePt t="29202" x="4076700" y="4356100"/>
          <p14:tracePt t="29220" x="4108450" y="4292600"/>
          <p14:tracePt t="29236" x="4203700" y="4184650"/>
          <p14:tracePt t="29253" x="4298950" y="4108450"/>
          <p14:tracePt t="29269" x="4400550" y="4057650"/>
          <p14:tracePt t="29287" x="4489450" y="4025900"/>
          <p14:tracePt t="29303" x="4521200" y="4013200"/>
          <p14:tracePt t="29319" x="4546600" y="4013200"/>
          <p14:tracePt t="29336" x="4552950" y="4013200"/>
          <p14:tracePt t="29353" x="4578350" y="4019550"/>
          <p14:tracePt t="29369" x="4597400" y="4051300"/>
          <p14:tracePt t="29385" x="4616450" y="4076700"/>
          <p14:tracePt t="29402" x="4616450" y="4108450"/>
          <p14:tracePt t="29419" x="4616450" y="4127500"/>
          <p14:tracePt t="29435" x="4616450" y="4159250"/>
          <p14:tracePt t="29453" x="4610100" y="4184650"/>
          <p14:tracePt t="29469" x="4603750" y="4203700"/>
          <p14:tracePt t="29485" x="4584700" y="4216400"/>
          <p14:tracePt t="29502" x="4578350" y="4235450"/>
          <p14:tracePt t="29519" x="4559300" y="4254500"/>
          <p14:tracePt t="29535" x="4546600" y="4273550"/>
          <p14:tracePt t="29552" x="4508500" y="4311650"/>
          <p14:tracePt t="29569" x="4457700" y="4343400"/>
          <p14:tracePt t="29585" x="4400550" y="4375150"/>
          <p14:tracePt t="29602" x="4349750" y="4394200"/>
          <p14:tracePt t="29619" x="4273550" y="4394200"/>
          <p14:tracePt t="29635" x="4248150" y="4394200"/>
          <p14:tracePt t="29653" x="4229100" y="4387850"/>
          <p14:tracePt t="29669" x="4197350" y="4362450"/>
          <p14:tracePt t="29685" x="4178300" y="4343400"/>
          <p14:tracePt t="29703" x="4178300" y="4305300"/>
          <p14:tracePt t="29720" x="4178300" y="4260850"/>
          <p14:tracePt t="29735" x="4178300" y="4216400"/>
          <p14:tracePt t="29752" x="4197350" y="4152900"/>
          <p14:tracePt t="29769" x="4241800" y="4089400"/>
          <p14:tracePt t="29785" x="4292600" y="4025900"/>
          <p14:tracePt t="29802" x="4349750" y="3987800"/>
          <p14:tracePt t="29818" x="4387850" y="3981450"/>
          <p14:tracePt t="29835" x="4425950" y="3981450"/>
          <p14:tracePt t="29853" x="4476750" y="3981450"/>
          <p14:tracePt t="29868" x="4540250" y="4019550"/>
          <p14:tracePt t="29885" x="4597400" y="4070350"/>
          <p14:tracePt t="29902" x="4635500" y="4108450"/>
          <p14:tracePt t="29919" x="4679950" y="4171950"/>
          <p14:tracePt t="29936" x="4679950" y="4229100"/>
          <p14:tracePt t="29938" x="4679950" y="4254500"/>
          <p14:tracePt t="29952" x="4673600" y="4324350"/>
          <p14:tracePt t="29969" x="4622800" y="4387850"/>
          <p14:tracePt t="29985" x="4578350" y="4445000"/>
          <p14:tracePt t="30003" x="4502150" y="4495800"/>
          <p14:tracePt t="30018" x="4438650" y="4514850"/>
          <p14:tracePt t="30035" x="4394200" y="4521200"/>
          <p14:tracePt t="30052" x="4368800" y="4521200"/>
          <p14:tracePt t="30069" x="4343400" y="4521200"/>
          <p14:tracePt t="30085" x="4318000" y="4508500"/>
          <p14:tracePt t="30103" x="4273550" y="4445000"/>
          <p14:tracePt t="30119" x="4260850" y="4381500"/>
          <p14:tracePt t="30136" x="4248150" y="4286250"/>
          <p14:tracePt t="30153" x="4248150" y="4235450"/>
          <p14:tracePt t="30169" x="4279900" y="4210050"/>
          <p14:tracePt t="30186" x="4318000" y="4178300"/>
          <p14:tracePt t="30203" x="4387850" y="4171950"/>
          <p14:tracePt t="30218" x="4445000" y="4165600"/>
          <p14:tracePt t="30235" x="4495800" y="4165600"/>
          <p14:tracePt t="30252" x="4552950" y="4203700"/>
          <p14:tracePt t="30269" x="4610100" y="4267200"/>
          <p14:tracePt t="30285" x="4610100" y="4324350"/>
          <p14:tracePt t="30302" x="4610100" y="4394200"/>
          <p14:tracePt t="30319" x="4578350" y="4464050"/>
          <p14:tracePt t="30335" x="4533900" y="4514850"/>
          <p14:tracePt t="30352" x="4489450" y="4533900"/>
          <p14:tracePt t="30368" x="4432300" y="4546600"/>
          <p14:tracePt t="30385" x="4394200" y="4546600"/>
          <p14:tracePt t="30402" x="4381500" y="4546600"/>
          <p14:tracePt t="31148" x="4362450" y="4578350"/>
          <p14:tracePt t="31155" x="4254500" y="4724400"/>
          <p14:tracePt t="31168" x="4095750" y="4959350"/>
          <p14:tracePt t="31187" x="3695700" y="5562600"/>
          <p14:tracePt t="31203" x="3435350" y="5911850"/>
          <p14:tracePt t="31236" x="3213100" y="6083300"/>
          <p14:tracePt t="31272" x="3117850" y="6108700"/>
          <p14:tracePt t="31302" x="3016250" y="6121400"/>
          <p14:tracePt t="31318" x="2901950" y="6121400"/>
          <p14:tracePt t="31336" x="2705100" y="6070600"/>
          <p14:tracePt t="31352" x="2514600" y="6026150"/>
          <p14:tracePt t="31369" x="2336800" y="5981700"/>
          <p14:tracePt t="31386" x="2197100" y="5937250"/>
          <p14:tracePt t="31405" x="2089150" y="5918200"/>
          <p14:tracePt t="31421" x="2063750" y="5918200"/>
          <p14:tracePt t="31437" x="2019300" y="5918200"/>
          <p14:tracePt t="31458" x="1981200" y="5956300"/>
          <p14:tracePt t="31468" x="1943100" y="6000750"/>
          <p14:tracePt t="31490" x="1911350" y="6057900"/>
          <p14:tracePt t="31502" x="1898650" y="6076950"/>
          <p14:tracePt t="31520" x="1898650" y="6096000"/>
          <p14:tracePt t="31580" x="1898650" y="6102350"/>
          <p14:tracePt t="31587" x="1917700" y="6102350"/>
          <p14:tracePt t="31591" x="1943100" y="6102350"/>
          <p14:tracePt t="31603" x="2025650" y="6076950"/>
          <p14:tracePt t="31619" x="2197100" y="5969000"/>
          <p14:tracePt t="31636" x="2438400" y="5892800"/>
          <p14:tracePt t="31653" x="2730500" y="5829300"/>
          <p14:tracePt t="31669" x="3003550" y="5759450"/>
          <p14:tracePt t="31687" x="3327400" y="5727700"/>
          <p14:tracePt t="31703" x="3530600" y="5727700"/>
          <p14:tracePt t="31719" x="3708400" y="5727700"/>
          <p14:tracePt t="31740" x="3898900" y="5772150"/>
          <p14:tracePt t="31751" x="3981450" y="5791200"/>
          <p14:tracePt t="31772" x="4146550" y="5829300"/>
          <p14:tracePt t="31786" x="4286250" y="5861050"/>
          <p14:tracePt t="31803" x="4425950" y="5892800"/>
          <p14:tracePt t="31820" x="4616450" y="5956300"/>
          <p14:tracePt t="31836" x="4902200" y="6019800"/>
          <p14:tracePt t="31853" x="5334000" y="6115050"/>
          <p14:tracePt t="31873" x="5746750" y="6159500"/>
          <p14:tracePt t="31886" x="5962650" y="6159500"/>
          <p14:tracePt t="31901" x="6153150" y="6159500"/>
          <p14:tracePt t="31919" x="6242050" y="6159500"/>
          <p14:tracePt t="31936" x="6254750" y="6159500"/>
          <p14:tracePt t="31972" x="6254750" y="6165850"/>
          <p14:tracePt t="31997" x="6242050" y="6178550"/>
          <p14:tracePt t="32000" x="6235700" y="6184900"/>
          <p14:tracePt t="32048" x="6223000" y="6184900"/>
          <p14:tracePt t="32072" x="6203950" y="6184900"/>
          <p14:tracePt t="32078" x="6184900" y="6184900"/>
          <p14:tracePt t="32084" x="6127750" y="6159500"/>
          <p14:tracePt t="32103" x="5937250" y="6032500"/>
          <p14:tracePt t="32118" x="5657850" y="5873750"/>
          <p14:tracePt t="32136" x="5187950" y="5721350"/>
          <p14:tracePt t="32151" x="4895850" y="5645150"/>
          <p14:tracePt t="32170" x="4438650" y="5530850"/>
          <p14:tracePt t="32185" x="4108450" y="5441950"/>
          <p14:tracePt t="32203" x="3778250" y="5276850"/>
          <p14:tracePt t="32219" x="3467100" y="5080000"/>
          <p14:tracePt t="32236" x="3206750" y="4927600"/>
          <p14:tracePt t="32253" x="3187700" y="4908550"/>
          <p14:tracePt t="32267" x="3187700" y="4895850"/>
          <p14:tracePt t="32287" x="3289300" y="4832350"/>
          <p14:tracePt t="32303" x="3397250" y="4762500"/>
          <p14:tracePt t="32317" x="3460750" y="4718050"/>
          <p14:tracePt t="32336" x="3530600" y="4673600"/>
          <p14:tracePt t="32351" x="3600450" y="4654550"/>
          <p14:tracePt t="32367" x="3702050" y="4635500"/>
          <p14:tracePt t="32386" x="3829050" y="4603750"/>
          <p14:tracePt t="32402" x="3956050" y="4572000"/>
          <p14:tracePt t="32417" x="4108450" y="4533900"/>
          <p14:tracePt t="32435" x="4267200" y="4502150"/>
          <p14:tracePt t="32451" x="4343400" y="4489450"/>
          <p14:tracePt t="32469" x="4356100" y="4483100"/>
          <p14:tracePt t="32502" x="4362450" y="4489450"/>
          <p14:tracePt t="32519" x="4292600" y="4546600"/>
          <p14:tracePt t="32539" x="4191000" y="4641850"/>
          <p14:tracePt t="32553" x="4108450" y="4743450"/>
          <p14:tracePt t="32567" x="4051300" y="4806950"/>
          <p14:tracePt t="32588" x="3994150" y="4838700"/>
          <p14:tracePt t="32624" x="3975100" y="4832350"/>
          <p14:tracePt t="32635" x="3949700" y="4787900"/>
          <p14:tracePt t="32656" x="3816350" y="4572000"/>
          <p14:tracePt t="32670" x="3721100" y="4343400"/>
          <p14:tracePt t="32686" x="3670300" y="4064000"/>
          <p14:tracePt t="32702" x="3670300" y="3784600"/>
          <p14:tracePt t="32723" x="3702050" y="3702050"/>
          <p14:tracePt t="32737" x="3765550" y="3657600"/>
          <p14:tracePt t="32757" x="3867150" y="3600450"/>
          <p14:tracePt t="32769" x="3981450" y="3568700"/>
          <p14:tracePt t="32788" x="4241800" y="3568700"/>
          <p14:tracePt t="32803" x="4394200" y="3638550"/>
          <p14:tracePt t="32819" x="4476750" y="3708400"/>
          <p14:tracePt t="32836" x="4495800" y="3803650"/>
          <p14:tracePt t="32853" x="4495800" y="3962400"/>
          <p14:tracePt t="32868" x="4381500" y="4152900"/>
          <p14:tracePt t="32884" x="4171950" y="4362450"/>
          <p14:tracePt t="32902" x="3867150" y="4559300"/>
          <p14:tracePt t="32922" x="3670300" y="4629150"/>
          <p14:tracePt t="32939" x="3619500" y="4629150"/>
          <p14:tracePt t="32945" x="3600450" y="4616450"/>
          <p14:tracePt t="32950" x="3594100" y="4597400"/>
          <p14:tracePt t="32974" x="3562350" y="4495800"/>
          <p14:tracePt t="32988" x="3562350" y="4432300"/>
          <p14:tracePt t="33002" x="3562350" y="4381500"/>
          <p14:tracePt t="33022" x="3619500" y="4298950"/>
          <p14:tracePt t="33040" x="3663950" y="4254500"/>
          <p14:tracePt t="33052" x="3683000" y="424180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文字方塊 123"/>
          <p:cNvSpPr txBox="1"/>
          <p:nvPr/>
        </p:nvSpPr>
        <p:spPr>
          <a:xfrm>
            <a:off x="1830640" y="5803125"/>
            <a:ext cx="1050352" cy="369332"/>
          </a:xfrm>
          <a:prstGeom prst="rect">
            <a:avLst/>
          </a:prstGeom>
          <a:noFill/>
        </p:spPr>
        <p:txBody>
          <a:bodyPr wrap="none" rtlCol="0">
            <a:spAutoFit/>
          </a:bodyPr>
          <a:lstStyle/>
          <a:p>
            <a:r>
              <a:rPr lang="en-US" altLang="zh-TW" b="1" dirty="0">
                <a:latin typeface="Times New Roman" panose="02020603050405020304" pitchFamily="18" charset="0"/>
                <a:cs typeface="Times New Roman" panose="02020603050405020304" pitchFamily="18" charset="0"/>
              </a:rPr>
              <a:t>Device A</a:t>
            </a:r>
            <a:endParaRPr lang="zh-TW" altLang="en-US" b="1" dirty="0">
              <a:latin typeface="Times New Roman" panose="02020603050405020304" pitchFamily="18" charset="0"/>
              <a:cs typeface="Times New Roman" panose="02020603050405020304" pitchFamily="18" charset="0"/>
            </a:endParaRPr>
          </a:p>
        </p:txBody>
      </p:sp>
      <p:sp>
        <p:nvSpPr>
          <p:cNvPr id="125" name="文字方塊 124"/>
          <p:cNvSpPr txBox="1"/>
          <p:nvPr/>
        </p:nvSpPr>
        <p:spPr>
          <a:xfrm>
            <a:off x="6496903" y="5819269"/>
            <a:ext cx="1050288" cy="369332"/>
          </a:xfrm>
          <a:prstGeom prst="rect">
            <a:avLst/>
          </a:prstGeom>
          <a:noFill/>
        </p:spPr>
        <p:txBody>
          <a:bodyPr wrap="none" rtlCol="0">
            <a:spAutoFit/>
          </a:bodyPr>
          <a:lstStyle/>
          <a:p>
            <a:r>
              <a:rPr lang="en-US" altLang="zh-TW" b="1" dirty="0">
                <a:latin typeface="Times New Roman" panose="02020603050405020304" pitchFamily="18" charset="0"/>
                <a:cs typeface="Times New Roman" panose="02020603050405020304" pitchFamily="18" charset="0"/>
              </a:rPr>
              <a:t>Device B</a:t>
            </a:r>
            <a:endParaRPr lang="zh-TW" altLang="en-US" b="1" dirty="0">
              <a:latin typeface="Times New Roman" panose="02020603050405020304" pitchFamily="18" charset="0"/>
              <a:cs typeface="Times New Roman" panose="02020603050405020304" pitchFamily="18" charset="0"/>
            </a:endParaRPr>
          </a:p>
        </p:txBody>
      </p:sp>
      <p:sp>
        <p:nvSpPr>
          <p:cNvPr id="126" name="投影片編號版面配置區 125"/>
          <p:cNvSpPr>
            <a:spLocks noGrp="1"/>
          </p:cNvSpPr>
          <p:nvPr>
            <p:ph type="sldNum" sz="quarter" idx="12"/>
          </p:nvPr>
        </p:nvSpPr>
        <p:spPr>
          <a:xfrm>
            <a:off x="6553200" y="6165304"/>
            <a:ext cx="2133600" cy="476250"/>
          </a:xfrm>
        </p:spPr>
        <p:txBody>
          <a:bodyPr/>
          <a:lstStyle/>
          <a:p>
            <a:fld id="{73DA0BB7-265A-403C-9275-D587AB510EDC}" type="slidenum">
              <a:rPr lang="zh-TW" altLang="en-US" smtClean="0"/>
              <a:t>24</a:t>
            </a:fld>
            <a:endParaRPr lang="zh-TW" altLang="en-US" dirty="0"/>
          </a:p>
        </p:txBody>
      </p:sp>
      <p:grpSp>
        <p:nvGrpSpPr>
          <p:cNvPr id="2" name="群組 1"/>
          <p:cNvGrpSpPr/>
          <p:nvPr/>
        </p:nvGrpSpPr>
        <p:grpSpPr>
          <a:xfrm>
            <a:off x="175233" y="1842776"/>
            <a:ext cx="4419895" cy="3912449"/>
            <a:chOff x="-1118535" y="793495"/>
            <a:chExt cx="5891422" cy="5215031"/>
          </a:xfrm>
        </p:grpSpPr>
        <p:sp>
          <p:nvSpPr>
            <p:cNvPr id="135" name="矩形 134"/>
            <p:cNvSpPr/>
            <p:nvPr/>
          </p:nvSpPr>
          <p:spPr>
            <a:xfrm>
              <a:off x="-1118535" y="5272383"/>
              <a:ext cx="5645425" cy="73614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6" name="矩形 135"/>
            <p:cNvSpPr/>
            <p:nvPr/>
          </p:nvSpPr>
          <p:spPr>
            <a:xfrm>
              <a:off x="-755356" y="4495288"/>
              <a:ext cx="4973473" cy="75804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7" name="矩形 136"/>
            <p:cNvSpPr/>
            <p:nvPr/>
          </p:nvSpPr>
          <p:spPr>
            <a:xfrm>
              <a:off x="-154072" y="4194467"/>
              <a:ext cx="3786019" cy="28177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8" name="矩形 137"/>
            <p:cNvSpPr/>
            <p:nvPr/>
          </p:nvSpPr>
          <p:spPr>
            <a:xfrm>
              <a:off x="-154072" y="3699142"/>
              <a:ext cx="3786019" cy="49371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9" name="矩形 138"/>
            <p:cNvSpPr/>
            <p:nvPr/>
          </p:nvSpPr>
          <p:spPr>
            <a:xfrm>
              <a:off x="-154072" y="3423610"/>
              <a:ext cx="3786019" cy="28177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0" name="矩形 139"/>
            <p:cNvSpPr/>
            <p:nvPr/>
          </p:nvSpPr>
          <p:spPr>
            <a:xfrm>
              <a:off x="-154952" y="3050494"/>
              <a:ext cx="3786019" cy="3580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1" name="矩形 140"/>
            <p:cNvSpPr/>
            <p:nvPr/>
          </p:nvSpPr>
          <p:spPr>
            <a:xfrm>
              <a:off x="96877" y="2757360"/>
              <a:ext cx="3291840" cy="27264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2" name="矩形 141"/>
            <p:cNvSpPr/>
            <p:nvPr/>
          </p:nvSpPr>
          <p:spPr>
            <a:xfrm>
              <a:off x="96876" y="2480212"/>
              <a:ext cx="3291840" cy="27264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3" name="矩形 142"/>
            <p:cNvSpPr/>
            <p:nvPr/>
          </p:nvSpPr>
          <p:spPr>
            <a:xfrm>
              <a:off x="99804" y="1826854"/>
              <a:ext cx="3291840" cy="65174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4" name="矩形 143"/>
            <p:cNvSpPr/>
            <p:nvPr/>
          </p:nvSpPr>
          <p:spPr>
            <a:xfrm>
              <a:off x="328379" y="1563893"/>
              <a:ext cx="2807455" cy="266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5" name="矩形 144"/>
            <p:cNvSpPr/>
            <p:nvPr/>
          </p:nvSpPr>
          <p:spPr>
            <a:xfrm>
              <a:off x="334054" y="1276932"/>
              <a:ext cx="2807455" cy="266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6" name="矩形 145"/>
            <p:cNvSpPr/>
            <p:nvPr/>
          </p:nvSpPr>
          <p:spPr>
            <a:xfrm>
              <a:off x="324325" y="991978"/>
              <a:ext cx="2807455" cy="266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7" name="文字方塊 146"/>
            <p:cNvSpPr txBox="1"/>
            <p:nvPr/>
          </p:nvSpPr>
          <p:spPr>
            <a:xfrm>
              <a:off x="892206" y="5455788"/>
              <a:ext cx="1874908" cy="369221"/>
            </a:xfrm>
            <a:prstGeom prst="rect">
              <a:avLst/>
            </a:prstGeom>
            <a:noFill/>
          </p:spPr>
          <p:txBody>
            <a:bodyPr wrap="none" rtlCol="0">
              <a:spAutoFit/>
            </a:bodyPr>
            <a:lstStyle/>
            <a:p>
              <a:r>
                <a:rPr lang="en-US" altLang="zh-TW" sz="1200" b="1" dirty="0" err="1"/>
                <a:t>S.I.InP</a:t>
              </a:r>
              <a:r>
                <a:rPr lang="en-US" altLang="zh-TW" sz="1200" b="1" dirty="0"/>
                <a:t> Substrate</a:t>
              </a:r>
              <a:endParaRPr lang="zh-TW" altLang="en-US" sz="1200" b="1" dirty="0"/>
            </a:p>
          </p:txBody>
        </p:sp>
        <p:sp>
          <p:nvSpPr>
            <p:cNvPr id="148" name="文字方塊 147"/>
            <p:cNvSpPr txBox="1"/>
            <p:nvPr/>
          </p:nvSpPr>
          <p:spPr>
            <a:xfrm>
              <a:off x="892204" y="4685386"/>
              <a:ext cx="1790979" cy="369221"/>
            </a:xfrm>
            <a:prstGeom prst="rect">
              <a:avLst/>
            </a:prstGeom>
            <a:noFill/>
          </p:spPr>
          <p:txBody>
            <a:bodyPr wrap="none" rtlCol="0">
              <a:spAutoFit/>
            </a:bodyPr>
            <a:lstStyle/>
            <a:p>
              <a:r>
                <a:rPr lang="en-US" altLang="zh-TW" sz="1200" b="1" dirty="0"/>
                <a:t>N+ Contact(</a:t>
              </a:r>
              <a:r>
                <a:rPr lang="en-US" altLang="zh-TW" sz="1200" b="1" dirty="0" err="1"/>
                <a:t>InP</a:t>
              </a:r>
              <a:r>
                <a:rPr lang="en-US" altLang="zh-TW" sz="1200" b="1" dirty="0"/>
                <a:t>)</a:t>
              </a:r>
              <a:endParaRPr lang="zh-TW" altLang="en-US" sz="1200" b="1" dirty="0"/>
            </a:p>
          </p:txBody>
        </p:sp>
        <p:sp>
          <p:nvSpPr>
            <p:cNvPr id="149" name="文字方塊 148"/>
            <p:cNvSpPr txBox="1"/>
            <p:nvPr/>
          </p:nvSpPr>
          <p:spPr>
            <a:xfrm>
              <a:off x="618903" y="4151861"/>
              <a:ext cx="1686182" cy="251724"/>
            </a:xfrm>
            <a:prstGeom prst="rect">
              <a:avLst/>
            </a:prstGeom>
            <a:noFill/>
          </p:spPr>
          <p:txBody>
            <a:bodyPr wrap="none" rtlCol="0">
              <a:spAutoFit/>
            </a:bodyPr>
            <a:lstStyle/>
            <a:p>
              <a:r>
                <a:rPr lang="en-US" altLang="zh-TW" sz="1050" b="1" dirty="0"/>
                <a:t>N Contact (In</a:t>
              </a:r>
              <a:r>
                <a:rPr lang="en-US" altLang="zh-TW" sz="1100" b="1" baseline="-25000" dirty="0"/>
                <a:t>0.52</a:t>
              </a:r>
              <a:r>
                <a:rPr lang="en-US" altLang="zh-TW" sz="1050" b="1" dirty="0"/>
                <a:t>Al</a:t>
              </a:r>
              <a:r>
                <a:rPr lang="en-US" altLang="zh-TW" sz="1100" b="1" baseline="-25000" dirty="0"/>
                <a:t>0.48</a:t>
              </a:r>
              <a:r>
                <a:rPr lang="en-US" altLang="zh-TW" sz="1050" b="1" dirty="0"/>
                <a:t>As)</a:t>
              </a:r>
              <a:endParaRPr lang="zh-TW" altLang="en-US" sz="1050" b="1" dirty="0"/>
            </a:p>
          </p:txBody>
        </p:sp>
        <p:sp>
          <p:nvSpPr>
            <p:cNvPr id="150" name="文字方塊 149"/>
            <p:cNvSpPr txBox="1"/>
            <p:nvPr/>
          </p:nvSpPr>
          <p:spPr>
            <a:xfrm>
              <a:off x="356691" y="3780825"/>
              <a:ext cx="1948394" cy="244321"/>
            </a:xfrm>
            <a:prstGeom prst="rect">
              <a:avLst/>
            </a:prstGeom>
            <a:noFill/>
          </p:spPr>
          <p:txBody>
            <a:bodyPr wrap="none" rtlCol="0">
              <a:spAutoFit/>
            </a:bodyPr>
            <a:lstStyle/>
            <a:p>
              <a:r>
                <a:rPr lang="en-US" altLang="zh-TW" sz="1050" b="1" dirty="0" err="1"/>
                <a:t>i</a:t>
              </a:r>
              <a:r>
                <a:rPr lang="en-US" altLang="zh-TW" sz="1050" b="1" dirty="0"/>
                <a:t> Multiplication (In</a:t>
              </a:r>
              <a:r>
                <a:rPr lang="en-US" altLang="zh-TW" sz="1050" b="1" baseline="-25000" dirty="0"/>
                <a:t>0.52</a:t>
              </a:r>
              <a:r>
                <a:rPr lang="en-US" altLang="zh-TW" sz="1050" b="1" dirty="0"/>
                <a:t>Al</a:t>
              </a:r>
              <a:r>
                <a:rPr lang="en-US" altLang="zh-TW" sz="1050" b="1" baseline="-25000" dirty="0"/>
                <a:t>0.48</a:t>
              </a:r>
              <a:r>
                <a:rPr lang="en-US" altLang="zh-TW" sz="1050" b="1" dirty="0"/>
                <a:t>As)</a:t>
              </a:r>
              <a:endParaRPr lang="zh-TW" altLang="en-US" sz="1050" b="1" dirty="0"/>
            </a:p>
          </p:txBody>
        </p:sp>
        <p:sp>
          <p:nvSpPr>
            <p:cNvPr id="151" name="文字方塊 150"/>
            <p:cNvSpPr txBox="1"/>
            <p:nvPr/>
          </p:nvSpPr>
          <p:spPr>
            <a:xfrm>
              <a:off x="361452" y="3385597"/>
              <a:ext cx="1963817" cy="244321"/>
            </a:xfrm>
            <a:prstGeom prst="rect">
              <a:avLst/>
            </a:prstGeom>
            <a:noFill/>
          </p:spPr>
          <p:txBody>
            <a:bodyPr wrap="none" rtlCol="0">
              <a:spAutoFit/>
            </a:bodyPr>
            <a:lstStyle/>
            <a:p>
              <a:r>
                <a:rPr lang="en-US" altLang="zh-TW" sz="1050" b="1" dirty="0"/>
                <a:t>P Field Control (In</a:t>
              </a:r>
              <a:r>
                <a:rPr lang="en-US" altLang="zh-TW" sz="1050" b="1" baseline="-25000" dirty="0"/>
                <a:t>0.52</a:t>
              </a:r>
              <a:r>
                <a:rPr lang="en-US" altLang="zh-TW" sz="1050" b="1" dirty="0"/>
                <a:t>Al</a:t>
              </a:r>
              <a:r>
                <a:rPr lang="en-US" altLang="zh-TW" sz="1050" b="1" baseline="-25000" dirty="0"/>
                <a:t>0.48</a:t>
              </a:r>
              <a:r>
                <a:rPr lang="en-US" altLang="zh-TW" sz="1050" b="1" dirty="0"/>
                <a:t>As)</a:t>
              </a:r>
              <a:endParaRPr lang="zh-TW" altLang="en-US" sz="1050" b="1" dirty="0"/>
            </a:p>
          </p:txBody>
        </p:sp>
        <p:sp>
          <p:nvSpPr>
            <p:cNvPr id="152" name="文字方塊 151"/>
            <p:cNvSpPr txBox="1"/>
            <p:nvPr/>
          </p:nvSpPr>
          <p:spPr>
            <a:xfrm>
              <a:off x="376875" y="3047603"/>
              <a:ext cx="1948394" cy="244321"/>
            </a:xfrm>
            <a:prstGeom prst="rect">
              <a:avLst/>
            </a:prstGeom>
            <a:noFill/>
          </p:spPr>
          <p:txBody>
            <a:bodyPr wrap="none" rtlCol="0">
              <a:spAutoFit/>
            </a:bodyPr>
            <a:lstStyle/>
            <a:p>
              <a:r>
                <a:rPr lang="en-US" altLang="zh-TW" sz="1050" b="1" dirty="0" err="1"/>
                <a:t>i</a:t>
              </a:r>
              <a:r>
                <a:rPr lang="en-US" altLang="zh-TW" sz="1050" b="1" dirty="0"/>
                <a:t> Multiplication (In</a:t>
              </a:r>
              <a:r>
                <a:rPr lang="en-US" altLang="zh-TW" sz="1050" b="1" baseline="-25000" dirty="0"/>
                <a:t>0.52</a:t>
              </a:r>
              <a:r>
                <a:rPr lang="en-US" altLang="zh-TW" sz="1050" b="1" dirty="0"/>
                <a:t>Al</a:t>
              </a:r>
              <a:r>
                <a:rPr lang="en-US" altLang="zh-TW" sz="1050" b="1" baseline="-25000" dirty="0"/>
                <a:t>0.48</a:t>
              </a:r>
              <a:r>
                <a:rPr lang="en-US" altLang="zh-TW" sz="1050" b="1" dirty="0"/>
                <a:t>As)</a:t>
              </a:r>
              <a:endParaRPr lang="zh-TW" altLang="en-US" sz="1050" b="1" dirty="0"/>
            </a:p>
          </p:txBody>
        </p:sp>
        <p:sp>
          <p:nvSpPr>
            <p:cNvPr id="153" name="文字方塊 152"/>
            <p:cNvSpPr txBox="1"/>
            <p:nvPr/>
          </p:nvSpPr>
          <p:spPr>
            <a:xfrm>
              <a:off x="417347" y="2716456"/>
              <a:ext cx="1963817" cy="244321"/>
            </a:xfrm>
            <a:prstGeom prst="rect">
              <a:avLst/>
            </a:prstGeom>
            <a:noFill/>
          </p:spPr>
          <p:txBody>
            <a:bodyPr wrap="none" rtlCol="0">
              <a:spAutoFit/>
            </a:bodyPr>
            <a:lstStyle/>
            <a:p>
              <a:r>
                <a:rPr lang="en-US" altLang="zh-TW" sz="1050" b="1" dirty="0"/>
                <a:t>P Field Control (In</a:t>
              </a:r>
              <a:r>
                <a:rPr lang="en-US" altLang="zh-TW" sz="1050" b="1" baseline="-25000" dirty="0"/>
                <a:t>0.52</a:t>
              </a:r>
              <a:r>
                <a:rPr lang="en-US" altLang="zh-TW" sz="1050" b="1" dirty="0"/>
                <a:t>Al</a:t>
              </a:r>
              <a:r>
                <a:rPr lang="en-US" altLang="zh-TW" sz="1050" b="1" baseline="-25000" dirty="0"/>
                <a:t>0.48</a:t>
              </a:r>
              <a:r>
                <a:rPr lang="en-US" altLang="zh-TW" sz="1050" b="1" dirty="0"/>
                <a:t>As)</a:t>
              </a:r>
              <a:endParaRPr lang="zh-TW" altLang="en-US" sz="1050" b="1" dirty="0"/>
            </a:p>
          </p:txBody>
        </p:sp>
        <p:sp>
          <p:nvSpPr>
            <p:cNvPr id="154" name="文字方塊 153"/>
            <p:cNvSpPr txBox="1"/>
            <p:nvPr/>
          </p:nvSpPr>
          <p:spPr>
            <a:xfrm>
              <a:off x="435362" y="2434412"/>
              <a:ext cx="1766387" cy="244321"/>
            </a:xfrm>
            <a:prstGeom prst="rect">
              <a:avLst/>
            </a:prstGeom>
            <a:noFill/>
          </p:spPr>
          <p:txBody>
            <a:bodyPr wrap="none" rtlCol="0">
              <a:spAutoFit/>
            </a:bodyPr>
            <a:lstStyle/>
            <a:p>
              <a:r>
                <a:rPr lang="en-US" altLang="zh-TW" sz="1050" b="1" dirty="0"/>
                <a:t>i Graded Band (</a:t>
              </a:r>
              <a:r>
                <a:rPr lang="en-US" altLang="zh-TW" sz="1050" b="1" dirty="0" err="1"/>
                <a:t>InAlGaAs</a:t>
              </a:r>
              <a:r>
                <a:rPr lang="en-US" altLang="zh-TW" sz="1050" b="1" dirty="0"/>
                <a:t>)</a:t>
              </a:r>
              <a:endParaRPr lang="zh-TW" altLang="en-US" sz="1050" b="1" dirty="0"/>
            </a:p>
          </p:txBody>
        </p:sp>
        <p:sp>
          <p:nvSpPr>
            <p:cNvPr id="155" name="文字方塊 154"/>
            <p:cNvSpPr txBox="1"/>
            <p:nvPr/>
          </p:nvSpPr>
          <p:spPr>
            <a:xfrm>
              <a:off x="583215" y="2011270"/>
              <a:ext cx="1737082" cy="244321"/>
            </a:xfrm>
            <a:prstGeom prst="rect">
              <a:avLst/>
            </a:prstGeom>
            <a:noFill/>
          </p:spPr>
          <p:txBody>
            <a:bodyPr wrap="none" rtlCol="0">
              <a:spAutoFit/>
            </a:bodyPr>
            <a:lstStyle/>
            <a:p>
              <a:r>
                <a:rPr lang="en-US" altLang="zh-TW" sz="1050" b="1" dirty="0" err="1"/>
                <a:t>i</a:t>
              </a:r>
              <a:r>
                <a:rPr lang="en-US" altLang="zh-TW" sz="1050" b="1" dirty="0"/>
                <a:t> Absorber (In</a:t>
              </a:r>
              <a:r>
                <a:rPr lang="en-US" altLang="zh-TW" sz="1050" b="1" baseline="-25000" dirty="0"/>
                <a:t>0.53</a:t>
              </a:r>
              <a:r>
                <a:rPr lang="en-US" altLang="zh-TW" sz="1050" b="1" dirty="0"/>
                <a:t>Ga</a:t>
              </a:r>
              <a:r>
                <a:rPr lang="en-US" altLang="zh-TW" sz="1050" b="1" baseline="-25000" dirty="0"/>
                <a:t>0.47</a:t>
              </a:r>
              <a:r>
                <a:rPr lang="en-US" altLang="zh-TW" sz="1050" b="1" dirty="0"/>
                <a:t>As)</a:t>
              </a:r>
              <a:endParaRPr lang="zh-TW" altLang="en-US" sz="1050" b="1" dirty="0"/>
            </a:p>
          </p:txBody>
        </p:sp>
        <p:sp>
          <p:nvSpPr>
            <p:cNvPr id="156" name="文字方塊 155"/>
            <p:cNvSpPr txBox="1"/>
            <p:nvPr/>
          </p:nvSpPr>
          <p:spPr>
            <a:xfrm>
              <a:off x="614841" y="1555278"/>
              <a:ext cx="2359339" cy="328196"/>
            </a:xfrm>
            <a:prstGeom prst="rect">
              <a:avLst/>
            </a:prstGeom>
            <a:noFill/>
          </p:spPr>
          <p:txBody>
            <a:bodyPr wrap="none" rtlCol="0">
              <a:spAutoFit/>
            </a:bodyPr>
            <a:lstStyle/>
            <a:p>
              <a:r>
                <a:rPr lang="en-US" altLang="zh-TW" sz="1000" b="1" dirty="0"/>
                <a:t>P Graded Band(</a:t>
              </a:r>
              <a:r>
                <a:rPr lang="en-US" altLang="zh-TW" sz="1000" b="1" dirty="0" err="1"/>
                <a:t>InAlGaAs</a:t>
              </a:r>
              <a:r>
                <a:rPr lang="en-US" altLang="zh-TW" sz="1000" b="1" dirty="0"/>
                <a:t>)</a:t>
              </a:r>
              <a:endParaRPr lang="zh-TW" altLang="en-US" sz="1000" b="1" dirty="0"/>
            </a:p>
          </p:txBody>
        </p:sp>
        <p:sp>
          <p:nvSpPr>
            <p:cNvPr id="157" name="文字方塊 156"/>
            <p:cNvSpPr txBox="1"/>
            <p:nvPr/>
          </p:nvSpPr>
          <p:spPr>
            <a:xfrm>
              <a:off x="620194" y="1249930"/>
              <a:ext cx="1710860" cy="399797"/>
            </a:xfrm>
            <a:prstGeom prst="rect">
              <a:avLst/>
            </a:prstGeom>
            <a:noFill/>
          </p:spPr>
          <p:txBody>
            <a:bodyPr wrap="none" rtlCol="0">
              <a:spAutoFit/>
            </a:bodyPr>
            <a:lstStyle/>
            <a:p>
              <a:r>
                <a:rPr lang="en-US" altLang="zh-TW" sz="1000" b="1" dirty="0"/>
                <a:t>P+ Window (In</a:t>
              </a:r>
              <a:r>
                <a:rPr lang="en-US" altLang="zh-TW" sz="1000" b="1" baseline="-25000" dirty="0"/>
                <a:t>0.53</a:t>
              </a:r>
              <a:r>
                <a:rPr lang="en-US" altLang="zh-TW" sz="1000" b="1" dirty="0"/>
                <a:t>Ga</a:t>
              </a:r>
              <a:r>
                <a:rPr lang="en-US" altLang="zh-TW" sz="1000" b="1" baseline="-25000" dirty="0"/>
                <a:t>0.47</a:t>
              </a:r>
              <a:r>
                <a:rPr lang="en-US" altLang="zh-TW" sz="1000" b="1" dirty="0"/>
                <a:t>As)</a:t>
              </a:r>
              <a:endParaRPr lang="zh-TW" altLang="en-US" sz="1000" b="1" dirty="0"/>
            </a:p>
            <a:p>
              <a:endParaRPr lang="zh-TW" altLang="en-US" sz="1050" b="1" dirty="0"/>
            </a:p>
          </p:txBody>
        </p:sp>
        <p:sp>
          <p:nvSpPr>
            <p:cNvPr id="158" name="文字方塊 157"/>
            <p:cNvSpPr txBox="1"/>
            <p:nvPr/>
          </p:nvSpPr>
          <p:spPr>
            <a:xfrm>
              <a:off x="620194" y="964173"/>
              <a:ext cx="1696978" cy="236917"/>
            </a:xfrm>
            <a:prstGeom prst="rect">
              <a:avLst/>
            </a:prstGeom>
            <a:noFill/>
          </p:spPr>
          <p:txBody>
            <a:bodyPr wrap="none" rtlCol="0">
              <a:spAutoFit/>
            </a:bodyPr>
            <a:lstStyle/>
            <a:p>
              <a:r>
                <a:rPr lang="en-US" altLang="zh-TW" sz="1000" b="1" dirty="0"/>
                <a:t>P+ Contact (In</a:t>
              </a:r>
              <a:r>
                <a:rPr lang="en-US" altLang="zh-TW" sz="1000" b="1" baseline="-25000" dirty="0"/>
                <a:t>0.53</a:t>
              </a:r>
              <a:r>
                <a:rPr lang="en-US" altLang="zh-TW" sz="1000" b="1" dirty="0"/>
                <a:t>Ga</a:t>
              </a:r>
              <a:r>
                <a:rPr lang="en-US" altLang="zh-TW" sz="1000" b="1" baseline="-25000" dirty="0"/>
                <a:t>0.47</a:t>
              </a:r>
              <a:r>
                <a:rPr lang="en-US" altLang="zh-TW" sz="1000" b="1" dirty="0"/>
                <a:t>As)</a:t>
              </a:r>
              <a:endParaRPr lang="zh-TW" altLang="en-US" sz="1000" b="1" dirty="0"/>
            </a:p>
          </p:txBody>
        </p:sp>
        <p:sp>
          <p:nvSpPr>
            <p:cNvPr id="170" name="矩形 169"/>
            <p:cNvSpPr/>
            <p:nvPr/>
          </p:nvSpPr>
          <p:spPr>
            <a:xfrm>
              <a:off x="2619228" y="830555"/>
              <a:ext cx="401724" cy="16142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1" name="矩形 170"/>
            <p:cNvSpPr/>
            <p:nvPr/>
          </p:nvSpPr>
          <p:spPr>
            <a:xfrm>
              <a:off x="451312" y="833305"/>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2" name="矩形 171"/>
            <p:cNvSpPr/>
            <p:nvPr/>
          </p:nvSpPr>
          <p:spPr>
            <a:xfrm>
              <a:off x="-645659" y="4324340"/>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3" name="矩形 172"/>
            <p:cNvSpPr/>
            <p:nvPr/>
          </p:nvSpPr>
          <p:spPr>
            <a:xfrm>
              <a:off x="3723141" y="4327099"/>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74" name="直線單箭頭接點 173"/>
            <p:cNvCxnSpPr/>
            <p:nvPr/>
          </p:nvCxnSpPr>
          <p:spPr>
            <a:xfrm>
              <a:off x="1751156" y="964173"/>
              <a:ext cx="146304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直線單箭頭接點 174"/>
            <p:cNvCxnSpPr/>
            <p:nvPr/>
          </p:nvCxnSpPr>
          <p:spPr>
            <a:xfrm>
              <a:off x="1763150" y="1803928"/>
              <a:ext cx="164592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直線單箭頭接點 175"/>
            <p:cNvCxnSpPr/>
            <p:nvPr/>
          </p:nvCxnSpPr>
          <p:spPr>
            <a:xfrm>
              <a:off x="1775852" y="3030000"/>
              <a:ext cx="192024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7" name="文字方塊 176"/>
            <p:cNvSpPr txBox="1"/>
            <p:nvPr/>
          </p:nvSpPr>
          <p:spPr>
            <a:xfrm>
              <a:off x="3187403" y="793495"/>
              <a:ext cx="1111510" cy="451270"/>
            </a:xfrm>
            <a:prstGeom prst="rect">
              <a:avLst/>
            </a:prstGeom>
            <a:noFill/>
          </p:spPr>
          <p:txBody>
            <a:bodyPr wrap="none" rtlCol="0">
              <a:spAutoFit/>
            </a:bodyPr>
            <a:lstStyle/>
            <a:p>
              <a:r>
                <a:rPr lang="en-US" altLang="zh-TW" sz="1600" b="1" dirty="0">
                  <a:solidFill>
                    <a:srgbClr val="FF0000"/>
                  </a:solidFill>
                </a:rPr>
                <a:t>120um</a:t>
              </a:r>
              <a:endParaRPr lang="zh-TW" altLang="en-US" sz="1600" b="1" dirty="0">
                <a:solidFill>
                  <a:srgbClr val="FF0000"/>
                </a:solidFill>
              </a:endParaRPr>
            </a:p>
          </p:txBody>
        </p:sp>
        <p:sp>
          <p:nvSpPr>
            <p:cNvPr id="178" name="文字方塊 177"/>
            <p:cNvSpPr txBox="1"/>
            <p:nvPr/>
          </p:nvSpPr>
          <p:spPr>
            <a:xfrm>
              <a:off x="3358656" y="1600618"/>
              <a:ext cx="1111510" cy="451270"/>
            </a:xfrm>
            <a:prstGeom prst="rect">
              <a:avLst/>
            </a:prstGeom>
            <a:noFill/>
          </p:spPr>
          <p:txBody>
            <a:bodyPr wrap="none" rtlCol="0">
              <a:spAutoFit/>
            </a:bodyPr>
            <a:lstStyle/>
            <a:p>
              <a:r>
                <a:rPr lang="en-US" altLang="zh-TW" sz="1600" b="1" dirty="0">
                  <a:solidFill>
                    <a:srgbClr val="FF0000"/>
                  </a:solidFill>
                </a:rPr>
                <a:t>240um</a:t>
              </a:r>
              <a:endParaRPr lang="zh-TW" altLang="en-US" sz="1600" b="1" dirty="0">
                <a:solidFill>
                  <a:srgbClr val="FF0000"/>
                </a:solidFill>
              </a:endParaRPr>
            </a:p>
          </p:txBody>
        </p:sp>
        <p:sp>
          <p:nvSpPr>
            <p:cNvPr id="179" name="文字方塊 178"/>
            <p:cNvSpPr txBox="1"/>
            <p:nvPr/>
          </p:nvSpPr>
          <p:spPr>
            <a:xfrm>
              <a:off x="3661377" y="2836601"/>
              <a:ext cx="1111510" cy="451270"/>
            </a:xfrm>
            <a:prstGeom prst="rect">
              <a:avLst/>
            </a:prstGeom>
            <a:noFill/>
          </p:spPr>
          <p:txBody>
            <a:bodyPr wrap="none" rtlCol="0">
              <a:spAutoFit/>
            </a:bodyPr>
            <a:lstStyle/>
            <a:p>
              <a:r>
                <a:rPr lang="en-US" altLang="zh-TW" sz="1600" b="1" dirty="0">
                  <a:solidFill>
                    <a:srgbClr val="FF0000"/>
                  </a:solidFill>
                </a:rPr>
                <a:t>300um</a:t>
              </a:r>
              <a:endParaRPr lang="zh-TW" altLang="en-US" sz="1600" b="1" dirty="0">
                <a:solidFill>
                  <a:srgbClr val="FF0000"/>
                </a:solidFill>
              </a:endParaRPr>
            </a:p>
          </p:txBody>
        </p:sp>
      </p:grpSp>
      <p:grpSp>
        <p:nvGrpSpPr>
          <p:cNvPr id="180" name="群組 179"/>
          <p:cNvGrpSpPr/>
          <p:nvPr/>
        </p:nvGrpSpPr>
        <p:grpSpPr>
          <a:xfrm>
            <a:off x="4757656" y="1842776"/>
            <a:ext cx="4397155" cy="3912449"/>
            <a:chOff x="-1118535" y="793495"/>
            <a:chExt cx="5861112" cy="5215031"/>
          </a:xfrm>
        </p:grpSpPr>
        <p:sp>
          <p:nvSpPr>
            <p:cNvPr id="181" name="矩形 180"/>
            <p:cNvSpPr/>
            <p:nvPr/>
          </p:nvSpPr>
          <p:spPr>
            <a:xfrm>
              <a:off x="-1118535" y="5272383"/>
              <a:ext cx="5645425" cy="73614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2" name="矩形 181"/>
            <p:cNvSpPr/>
            <p:nvPr/>
          </p:nvSpPr>
          <p:spPr>
            <a:xfrm>
              <a:off x="-755356" y="4495288"/>
              <a:ext cx="4973473" cy="75804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3" name="矩形 182"/>
            <p:cNvSpPr/>
            <p:nvPr/>
          </p:nvSpPr>
          <p:spPr>
            <a:xfrm>
              <a:off x="-154072" y="4194467"/>
              <a:ext cx="3786019" cy="28177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4" name="矩形 183"/>
            <p:cNvSpPr/>
            <p:nvPr/>
          </p:nvSpPr>
          <p:spPr>
            <a:xfrm>
              <a:off x="-154072" y="3699142"/>
              <a:ext cx="3786019" cy="49371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5" name="矩形 184"/>
            <p:cNvSpPr/>
            <p:nvPr/>
          </p:nvSpPr>
          <p:spPr>
            <a:xfrm>
              <a:off x="-154072" y="3423610"/>
              <a:ext cx="3786019" cy="28177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6" name="矩形 185"/>
            <p:cNvSpPr/>
            <p:nvPr/>
          </p:nvSpPr>
          <p:spPr>
            <a:xfrm>
              <a:off x="-154952" y="3050494"/>
              <a:ext cx="3786019" cy="3580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7" name="矩形 186"/>
            <p:cNvSpPr/>
            <p:nvPr/>
          </p:nvSpPr>
          <p:spPr>
            <a:xfrm>
              <a:off x="-159503" y="2771058"/>
              <a:ext cx="3790572" cy="27263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8" name="矩形 187"/>
            <p:cNvSpPr/>
            <p:nvPr/>
          </p:nvSpPr>
          <p:spPr>
            <a:xfrm>
              <a:off x="-159505" y="2493909"/>
              <a:ext cx="3790572" cy="27263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9" name="矩形 188"/>
            <p:cNvSpPr/>
            <p:nvPr/>
          </p:nvSpPr>
          <p:spPr>
            <a:xfrm>
              <a:off x="-156576" y="1840551"/>
              <a:ext cx="3790572" cy="65174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0" name="矩形 189"/>
            <p:cNvSpPr/>
            <p:nvPr/>
          </p:nvSpPr>
          <p:spPr>
            <a:xfrm>
              <a:off x="328379" y="1563893"/>
              <a:ext cx="2807455" cy="266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1" name="矩形 190"/>
            <p:cNvSpPr/>
            <p:nvPr/>
          </p:nvSpPr>
          <p:spPr>
            <a:xfrm>
              <a:off x="334054" y="1276932"/>
              <a:ext cx="2807455" cy="266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2" name="矩形 191"/>
            <p:cNvSpPr/>
            <p:nvPr/>
          </p:nvSpPr>
          <p:spPr>
            <a:xfrm>
              <a:off x="324325" y="991978"/>
              <a:ext cx="2807455" cy="266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3" name="文字方塊 192"/>
            <p:cNvSpPr txBox="1"/>
            <p:nvPr/>
          </p:nvSpPr>
          <p:spPr>
            <a:xfrm>
              <a:off x="892206" y="5455788"/>
              <a:ext cx="1874908" cy="369221"/>
            </a:xfrm>
            <a:prstGeom prst="rect">
              <a:avLst/>
            </a:prstGeom>
            <a:noFill/>
          </p:spPr>
          <p:txBody>
            <a:bodyPr wrap="none" rtlCol="0">
              <a:spAutoFit/>
            </a:bodyPr>
            <a:lstStyle/>
            <a:p>
              <a:r>
                <a:rPr lang="en-US" altLang="zh-TW" sz="1200" b="1" dirty="0" err="1"/>
                <a:t>S.I.InP</a:t>
              </a:r>
              <a:r>
                <a:rPr lang="en-US" altLang="zh-TW" sz="1200" b="1" dirty="0"/>
                <a:t> Substrate</a:t>
              </a:r>
              <a:endParaRPr lang="zh-TW" altLang="en-US" sz="1200" b="1" dirty="0"/>
            </a:p>
          </p:txBody>
        </p:sp>
        <p:sp>
          <p:nvSpPr>
            <p:cNvPr id="194" name="文字方塊 193"/>
            <p:cNvSpPr txBox="1"/>
            <p:nvPr/>
          </p:nvSpPr>
          <p:spPr>
            <a:xfrm>
              <a:off x="892204" y="4685386"/>
              <a:ext cx="1790979" cy="369221"/>
            </a:xfrm>
            <a:prstGeom prst="rect">
              <a:avLst/>
            </a:prstGeom>
            <a:noFill/>
          </p:spPr>
          <p:txBody>
            <a:bodyPr wrap="none" rtlCol="0">
              <a:spAutoFit/>
            </a:bodyPr>
            <a:lstStyle/>
            <a:p>
              <a:r>
                <a:rPr lang="en-US" altLang="zh-TW" sz="1200" b="1" dirty="0"/>
                <a:t>N+ Contact(</a:t>
              </a:r>
              <a:r>
                <a:rPr lang="en-US" altLang="zh-TW" sz="1200" b="1" dirty="0" err="1"/>
                <a:t>InP</a:t>
              </a:r>
              <a:r>
                <a:rPr lang="en-US" altLang="zh-TW" sz="1200" b="1" dirty="0"/>
                <a:t>)</a:t>
              </a:r>
              <a:endParaRPr lang="zh-TW" altLang="en-US" sz="1200" b="1" dirty="0"/>
            </a:p>
          </p:txBody>
        </p:sp>
        <p:sp>
          <p:nvSpPr>
            <p:cNvPr id="195" name="文字方塊 194"/>
            <p:cNvSpPr txBox="1"/>
            <p:nvPr/>
          </p:nvSpPr>
          <p:spPr>
            <a:xfrm>
              <a:off x="618903" y="4151861"/>
              <a:ext cx="1686182" cy="251724"/>
            </a:xfrm>
            <a:prstGeom prst="rect">
              <a:avLst/>
            </a:prstGeom>
            <a:noFill/>
          </p:spPr>
          <p:txBody>
            <a:bodyPr wrap="none" rtlCol="0">
              <a:spAutoFit/>
            </a:bodyPr>
            <a:lstStyle/>
            <a:p>
              <a:r>
                <a:rPr lang="en-US" altLang="zh-TW" sz="1050" b="1" dirty="0"/>
                <a:t>N Contact (In</a:t>
              </a:r>
              <a:r>
                <a:rPr lang="en-US" altLang="zh-TW" sz="1100" b="1" baseline="-25000" dirty="0"/>
                <a:t>0.52</a:t>
              </a:r>
              <a:r>
                <a:rPr lang="en-US" altLang="zh-TW" sz="1050" b="1" dirty="0"/>
                <a:t>Al</a:t>
              </a:r>
              <a:r>
                <a:rPr lang="en-US" altLang="zh-TW" sz="1100" b="1" baseline="-25000" dirty="0"/>
                <a:t>0.48</a:t>
              </a:r>
              <a:r>
                <a:rPr lang="en-US" altLang="zh-TW" sz="1050" b="1" dirty="0"/>
                <a:t>As)</a:t>
              </a:r>
              <a:endParaRPr lang="zh-TW" altLang="en-US" sz="1050" b="1" dirty="0"/>
            </a:p>
          </p:txBody>
        </p:sp>
        <p:sp>
          <p:nvSpPr>
            <p:cNvPr id="196" name="文字方塊 195"/>
            <p:cNvSpPr txBox="1"/>
            <p:nvPr/>
          </p:nvSpPr>
          <p:spPr>
            <a:xfrm>
              <a:off x="356691" y="3780825"/>
              <a:ext cx="1948394" cy="244321"/>
            </a:xfrm>
            <a:prstGeom prst="rect">
              <a:avLst/>
            </a:prstGeom>
            <a:noFill/>
          </p:spPr>
          <p:txBody>
            <a:bodyPr wrap="none" rtlCol="0">
              <a:spAutoFit/>
            </a:bodyPr>
            <a:lstStyle/>
            <a:p>
              <a:r>
                <a:rPr lang="en-US" altLang="zh-TW" sz="1050" b="1" dirty="0" err="1"/>
                <a:t>i</a:t>
              </a:r>
              <a:r>
                <a:rPr lang="en-US" altLang="zh-TW" sz="1050" b="1" dirty="0"/>
                <a:t> Multiplication (In</a:t>
              </a:r>
              <a:r>
                <a:rPr lang="en-US" altLang="zh-TW" sz="1050" b="1" baseline="-25000" dirty="0"/>
                <a:t>0.52</a:t>
              </a:r>
              <a:r>
                <a:rPr lang="en-US" altLang="zh-TW" sz="1050" b="1" dirty="0"/>
                <a:t>Al</a:t>
              </a:r>
              <a:r>
                <a:rPr lang="en-US" altLang="zh-TW" sz="1050" b="1" baseline="-25000" dirty="0"/>
                <a:t>0.48</a:t>
              </a:r>
              <a:r>
                <a:rPr lang="en-US" altLang="zh-TW" sz="1050" b="1" dirty="0"/>
                <a:t>As)</a:t>
              </a:r>
              <a:endParaRPr lang="zh-TW" altLang="en-US" sz="1050" b="1" dirty="0"/>
            </a:p>
          </p:txBody>
        </p:sp>
        <p:sp>
          <p:nvSpPr>
            <p:cNvPr id="197" name="文字方塊 196"/>
            <p:cNvSpPr txBox="1"/>
            <p:nvPr/>
          </p:nvSpPr>
          <p:spPr>
            <a:xfrm>
              <a:off x="361452" y="3385597"/>
              <a:ext cx="1963817" cy="244321"/>
            </a:xfrm>
            <a:prstGeom prst="rect">
              <a:avLst/>
            </a:prstGeom>
            <a:noFill/>
          </p:spPr>
          <p:txBody>
            <a:bodyPr wrap="none" rtlCol="0">
              <a:spAutoFit/>
            </a:bodyPr>
            <a:lstStyle/>
            <a:p>
              <a:r>
                <a:rPr lang="en-US" altLang="zh-TW" sz="1050" b="1" dirty="0"/>
                <a:t>P Field Control (In</a:t>
              </a:r>
              <a:r>
                <a:rPr lang="en-US" altLang="zh-TW" sz="1050" b="1" baseline="-25000" dirty="0"/>
                <a:t>0.52</a:t>
              </a:r>
              <a:r>
                <a:rPr lang="en-US" altLang="zh-TW" sz="1050" b="1" dirty="0"/>
                <a:t>Al</a:t>
              </a:r>
              <a:r>
                <a:rPr lang="en-US" altLang="zh-TW" sz="1050" b="1" baseline="-25000" dirty="0"/>
                <a:t>0.48</a:t>
              </a:r>
              <a:r>
                <a:rPr lang="en-US" altLang="zh-TW" sz="1050" b="1" dirty="0"/>
                <a:t>As)</a:t>
              </a:r>
              <a:endParaRPr lang="zh-TW" altLang="en-US" sz="1050" b="1" dirty="0"/>
            </a:p>
          </p:txBody>
        </p:sp>
        <p:sp>
          <p:nvSpPr>
            <p:cNvPr id="198" name="文字方塊 197"/>
            <p:cNvSpPr txBox="1"/>
            <p:nvPr/>
          </p:nvSpPr>
          <p:spPr>
            <a:xfrm>
              <a:off x="376875" y="3047603"/>
              <a:ext cx="1948394" cy="244321"/>
            </a:xfrm>
            <a:prstGeom prst="rect">
              <a:avLst/>
            </a:prstGeom>
            <a:noFill/>
          </p:spPr>
          <p:txBody>
            <a:bodyPr wrap="none" rtlCol="0">
              <a:spAutoFit/>
            </a:bodyPr>
            <a:lstStyle/>
            <a:p>
              <a:r>
                <a:rPr lang="en-US" altLang="zh-TW" sz="1050" b="1" dirty="0" err="1"/>
                <a:t>i</a:t>
              </a:r>
              <a:r>
                <a:rPr lang="en-US" altLang="zh-TW" sz="1050" b="1" dirty="0"/>
                <a:t> Multiplication (In</a:t>
              </a:r>
              <a:r>
                <a:rPr lang="en-US" altLang="zh-TW" sz="1050" b="1" baseline="-25000" dirty="0"/>
                <a:t>0.52</a:t>
              </a:r>
              <a:r>
                <a:rPr lang="en-US" altLang="zh-TW" sz="1050" b="1" dirty="0"/>
                <a:t>Al</a:t>
              </a:r>
              <a:r>
                <a:rPr lang="en-US" altLang="zh-TW" sz="1050" b="1" baseline="-25000" dirty="0"/>
                <a:t>0.48</a:t>
              </a:r>
              <a:r>
                <a:rPr lang="en-US" altLang="zh-TW" sz="1050" b="1" dirty="0"/>
                <a:t>As)</a:t>
              </a:r>
              <a:endParaRPr lang="zh-TW" altLang="en-US" sz="1050" b="1" dirty="0"/>
            </a:p>
          </p:txBody>
        </p:sp>
        <p:sp>
          <p:nvSpPr>
            <p:cNvPr id="199" name="文字方塊 198"/>
            <p:cNvSpPr txBox="1"/>
            <p:nvPr/>
          </p:nvSpPr>
          <p:spPr>
            <a:xfrm>
              <a:off x="417347" y="2716456"/>
              <a:ext cx="1963817" cy="244321"/>
            </a:xfrm>
            <a:prstGeom prst="rect">
              <a:avLst/>
            </a:prstGeom>
            <a:noFill/>
          </p:spPr>
          <p:txBody>
            <a:bodyPr wrap="none" rtlCol="0">
              <a:spAutoFit/>
            </a:bodyPr>
            <a:lstStyle/>
            <a:p>
              <a:r>
                <a:rPr lang="en-US" altLang="zh-TW" sz="1050" b="1" dirty="0"/>
                <a:t>P Field Control (In</a:t>
              </a:r>
              <a:r>
                <a:rPr lang="en-US" altLang="zh-TW" sz="1050" b="1" baseline="-25000" dirty="0"/>
                <a:t>0.52</a:t>
              </a:r>
              <a:r>
                <a:rPr lang="en-US" altLang="zh-TW" sz="1050" b="1" dirty="0"/>
                <a:t>Al</a:t>
              </a:r>
              <a:r>
                <a:rPr lang="en-US" altLang="zh-TW" sz="1050" b="1" baseline="-25000" dirty="0"/>
                <a:t>0.48</a:t>
              </a:r>
              <a:r>
                <a:rPr lang="en-US" altLang="zh-TW" sz="1050" b="1" dirty="0"/>
                <a:t>As)</a:t>
              </a:r>
              <a:endParaRPr lang="zh-TW" altLang="en-US" sz="1050" b="1" dirty="0"/>
            </a:p>
          </p:txBody>
        </p:sp>
        <p:sp>
          <p:nvSpPr>
            <p:cNvPr id="200" name="文字方塊 199"/>
            <p:cNvSpPr txBox="1"/>
            <p:nvPr/>
          </p:nvSpPr>
          <p:spPr>
            <a:xfrm>
              <a:off x="435362" y="2434412"/>
              <a:ext cx="1766387" cy="244321"/>
            </a:xfrm>
            <a:prstGeom prst="rect">
              <a:avLst/>
            </a:prstGeom>
            <a:noFill/>
          </p:spPr>
          <p:txBody>
            <a:bodyPr wrap="none" rtlCol="0">
              <a:spAutoFit/>
            </a:bodyPr>
            <a:lstStyle/>
            <a:p>
              <a:r>
                <a:rPr lang="en-US" altLang="zh-TW" sz="1050" b="1" dirty="0"/>
                <a:t>i Graded Band (</a:t>
              </a:r>
              <a:r>
                <a:rPr lang="en-US" altLang="zh-TW" sz="1050" b="1" dirty="0" err="1"/>
                <a:t>InAlGaAs</a:t>
              </a:r>
              <a:r>
                <a:rPr lang="en-US" altLang="zh-TW" sz="1050" b="1" dirty="0"/>
                <a:t>)</a:t>
              </a:r>
              <a:endParaRPr lang="zh-TW" altLang="en-US" sz="1050" b="1" dirty="0"/>
            </a:p>
          </p:txBody>
        </p:sp>
        <p:sp>
          <p:nvSpPr>
            <p:cNvPr id="201" name="文字方塊 200"/>
            <p:cNvSpPr txBox="1"/>
            <p:nvPr/>
          </p:nvSpPr>
          <p:spPr>
            <a:xfrm>
              <a:off x="583215" y="2011270"/>
              <a:ext cx="1737082" cy="244321"/>
            </a:xfrm>
            <a:prstGeom prst="rect">
              <a:avLst/>
            </a:prstGeom>
            <a:noFill/>
          </p:spPr>
          <p:txBody>
            <a:bodyPr wrap="none" rtlCol="0">
              <a:spAutoFit/>
            </a:bodyPr>
            <a:lstStyle/>
            <a:p>
              <a:r>
                <a:rPr lang="en-US" altLang="zh-TW" sz="1050" b="1" dirty="0" err="1"/>
                <a:t>i</a:t>
              </a:r>
              <a:r>
                <a:rPr lang="en-US" altLang="zh-TW" sz="1050" b="1" dirty="0"/>
                <a:t> Absorber (In</a:t>
              </a:r>
              <a:r>
                <a:rPr lang="en-US" altLang="zh-TW" sz="1050" b="1" baseline="-25000" dirty="0"/>
                <a:t>0.53</a:t>
              </a:r>
              <a:r>
                <a:rPr lang="en-US" altLang="zh-TW" sz="1050" b="1" dirty="0"/>
                <a:t>Ga</a:t>
              </a:r>
              <a:r>
                <a:rPr lang="en-US" altLang="zh-TW" sz="1050" b="1" baseline="-25000" dirty="0"/>
                <a:t>0.47</a:t>
              </a:r>
              <a:r>
                <a:rPr lang="en-US" altLang="zh-TW" sz="1050" b="1" dirty="0"/>
                <a:t>As)</a:t>
              </a:r>
              <a:endParaRPr lang="zh-TW" altLang="en-US" sz="1050" b="1" dirty="0"/>
            </a:p>
          </p:txBody>
        </p:sp>
        <p:sp>
          <p:nvSpPr>
            <p:cNvPr id="202" name="文字方塊 201"/>
            <p:cNvSpPr txBox="1"/>
            <p:nvPr/>
          </p:nvSpPr>
          <p:spPr>
            <a:xfrm>
              <a:off x="614841" y="1555278"/>
              <a:ext cx="2359339" cy="328196"/>
            </a:xfrm>
            <a:prstGeom prst="rect">
              <a:avLst/>
            </a:prstGeom>
            <a:noFill/>
          </p:spPr>
          <p:txBody>
            <a:bodyPr wrap="none" rtlCol="0">
              <a:spAutoFit/>
            </a:bodyPr>
            <a:lstStyle/>
            <a:p>
              <a:r>
                <a:rPr lang="en-US" altLang="zh-TW" sz="1000" b="1" dirty="0"/>
                <a:t>P Graded Band(</a:t>
              </a:r>
              <a:r>
                <a:rPr lang="en-US" altLang="zh-TW" sz="1000" b="1" dirty="0" err="1"/>
                <a:t>InAlGaAs</a:t>
              </a:r>
              <a:r>
                <a:rPr lang="en-US" altLang="zh-TW" sz="1000" b="1" dirty="0"/>
                <a:t>)</a:t>
              </a:r>
              <a:endParaRPr lang="zh-TW" altLang="en-US" sz="1000" b="1" dirty="0"/>
            </a:p>
          </p:txBody>
        </p:sp>
        <p:sp>
          <p:nvSpPr>
            <p:cNvPr id="203" name="文字方塊 202"/>
            <p:cNvSpPr txBox="1"/>
            <p:nvPr/>
          </p:nvSpPr>
          <p:spPr>
            <a:xfrm>
              <a:off x="620194" y="1249930"/>
              <a:ext cx="1710860" cy="399797"/>
            </a:xfrm>
            <a:prstGeom prst="rect">
              <a:avLst/>
            </a:prstGeom>
            <a:noFill/>
          </p:spPr>
          <p:txBody>
            <a:bodyPr wrap="none" rtlCol="0">
              <a:spAutoFit/>
            </a:bodyPr>
            <a:lstStyle/>
            <a:p>
              <a:r>
                <a:rPr lang="en-US" altLang="zh-TW" sz="1000" b="1" dirty="0"/>
                <a:t>P+ Window (In</a:t>
              </a:r>
              <a:r>
                <a:rPr lang="en-US" altLang="zh-TW" sz="1000" b="1" baseline="-25000" dirty="0"/>
                <a:t>0.53</a:t>
              </a:r>
              <a:r>
                <a:rPr lang="en-US" altLang="zh-TW" sz="1000" b="1" dirty="0"/>
                <a:t>Ga</a:t>
              </a:r>
              <a:r>
                <a:rPr lang="en-US" altLang="zh-TW" sz="1000" b="1" baseline="-25000" dirty="0"/>
                <a:t>0.47</a:t>
              </a:r>
              <a:r>
                <a:rPr lang="en-US" altLang="zh-TW" sz="1000" b="1" dirty="0"/>
                <a:t>As)</a:t>
              </a:r>
              <a:endParaRPr lang="zh-TW" altLang="en-US" sz="1000" b="1" dirty="0"/>
            </a:p>
            <a:p>
              <a:endParaRPr lang="zh-TW" altLang="en-US" sz="1050" b="1" dirty="0"/>
            </a:p>
          </p:txBody>
        </p:sp>
        <p:sp>
          <p:nvSpPr>
            <p:cNvPr id="204" name="文字方塊 203"/>
            <p:cNvSpPr txBox="1"/>
            <p:nvPr/>
          </p:nvSpPr>
          <p:spPr>
            <a:xfrm>
              <a:off x="620194" y="964173"/>
              <a:ext cx="1696978" cy="236917"/>
            </a:xfrm>
            <a:prstGeom prst="rect">
              <a:avLst/>
            </a:prstGeom>
            <a:noFill/>
          </p:spPr>
          <p:txBody>
            <a:bodyPr wrap="none" rtlCol="0">
              <a:spAutoFit/>
            </a:bodyPr>
            <a:lstStyle/>
            <a:p>
              <a:r>
                <a:rPr lang="en-US" altLang="zh-TW" sz="1000" b="1" dirty="0"/>
                <a:t>P+ Contact (In</a:t>
              </a:r>
              <a:r>
                <a:rPr lang="en-US" altLang="zh-TW" sz="1000" b="1" baseline="-25000" dirty="0"/>
                <a:t>0.53</a:t>
              </a:r>
              <a:r>
                <a:rPr lang="en-US" altLang="zh-TW" sz="1000" b="1" dirty="0"/>
                <a:t>Ga</a:t>
              </a:r>
              <a:r>
                <a:rPr lang="en-US" altLang="zh-TW" sz="1000" b="1" baseline="-25000" dirty="0"/>
                <a:t>0.47</a:t>
              </a:r>
              <a:r>
                <a:rPr lang="en-US" altLang="zh-TW" sz="1000" b="1" dirty="0"/>
                <a:t>As)</a:t>
              </a:r>
              <a:endParaRPr lang="zh-TW" altLang="en-US" sz="1000" b="1" dirty="0"/>
            </a:p>
          </p:txBody>
        </p:sp>
        <p:sp>
          <p:nvSpPr>
            <p:cNvPr id="205" name="矩形 204"/>
            <p:cNvSpPr/>
            <p:nvPr/>
          </p:nvSpPr>
          <p:spPr>
            <a:xfrm>
              <a:off x="2619228" y="830555"/>
              <a:ext cx="401724" cy="16142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6" name="矩形 205"/>
            <p:cNvSpPr/>
            <p:nvPr/>
          </p:nvSpPr>
          <p:spPr>
            <a:xfrm>
              <a:off x="451312" y="833305"/>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7" name="矩形 206"/>
            <p:cNvSpPr/>
            <p:nvPr/>
          </p:nvSpPr>
          <p:spPr>
            <a:xfrm>
              <a:off x="-645659" y="4324340"/>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8" name="矩形 207"/>
            <p:cNvSpPr/>
            <p:nvPr/>
          </p:nvSpPr>
          <p:spPr>
            <a:xfrm>
              <a:off x="3723141" y="4327099"/>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9" name="直線單箭頭接點 208"/>
            <p:cNvCxnSpPr/>
            <p:nvPr/>
          </p:nvCxnSpPr>
          <p:spPr>
            <a:xfrm>
              <a:off x="1751156" y="964173"/>
              <a:ext cx="146304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0" name="直線單箭頭接點 209"/>
            <p:cNvCxnSpPr/>
            <p:nvPr/>
          </p:nvCxnSpPr>
          <p:spPr>
            <a:xfrm>
              <a:off x="1763149" y="1803929"/>
              <a:ext cx="195013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2" name="文字方塊 211"/>
            <p:cNvSpPr txBox="1"/>
            <p:nvPr/>
          </p:nvSpPr>
          <p:spPr>
            <a:xfrm>
              <a:off x="3187403" y="793495"/>
              <a:ext cx="1111510" cy="451270"/>
            </a:xfrm>
            <a:prstGeom prst="rect">
              <a:avLst/>
            </a:prstGeom>
            <a:noFill/>
          </p:spPr>
          <p:txBody>
            <a:bodyPr wrap="none" rtlCol="0">
              <a:spAutoFit/>
            </a:bodyPr>
            <a:lstStyle/>
            <a:p>
              <a:r>
                <a:rPr lang="en-US" altLang="zh-TW" sz="1600" b="1" dirty="0">
                  <a:solidFill>
                    <a:srgbClr val="FF0000"/>
                  </a:solidFill>
                </a:rPr>
                <a:t>120um</a:t>
              </a:r>
              <a:endParaRPr lang="zh-TW" altLang="en-US" sz="1600" b="1" dirty="0">
                <a:solidFill>
                  <a:srgbClr val="FF0000"/>
                </a:solidFill>
              </a:endParaRPr>
            </a:p>
          </p:txBody>
        </p:sp>
        <p:sp>
          <p:nvSpPr>
            <p:cNvPr id="213" name="文字方塊 212"/>
            <p:cNvSpPr txBox="1"/>
            <p:nvPr/>
          </p:nvSpPr>
          <p:spPr>
            <a:xfrm>
              <a:off x="3631067" y="1563893"/>
              <a:ext cx="1111510" cy="451270"/>
            </a:xfrm>
            <a:prstGeom prst="rect">
              <a:avLst/>
            </a:prstGeom>
            <a:noFill/>
          </p:spPr>
          <p:txBody>
            <a:bodyPr wrap="none" rtlCol="0">
              <a:spAutoFit/>
            </a:bodyPr>
            <a:lstStyle/>
            <a:p>
              <a:r>
                <a:rPr lang="en-US" altLang="zh-TW" sz="1600" b="1" dirty="0">
                  <a:solidFill>
                    <a:srgbClr val="FF0000"/>
                  </a:solidFill>
                </a:rPr>
                <a:t>240um</a:t>
              </a:r>
              <a:endParaRPr lang="zh-TW" altLang="en-US" sz="1600" b="1" dirty="0">
                <a:solidFill>
                  <a:srgbClr val="FF0000"/>
                </a:solidFill>
              </a:endParaRPr>
            </a:p>
          </p:txBody>
        </p:sp>
      </p:grpSp>
      <p:pic>
        <p:nvPicPr>
          <p:cNvPr id="74" name="圖片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040442"/>
            <a:ext cx="1876687" cy="781159"/>
          </a:xfrm>
          <a:prstGeom prst="rect">
            <a:avLst/>
          </a:prstGeom>
        </p:spPr>
      </p:pic>
      <p:pic>
        <p:nvPicPr>
          <p:cNvPr id="3" name="音訊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58861582"/>
      </p:ext>
    </p:extLst>
  </p:cSld>
  <p:clrMapOvr>
    <a:masterClrMapping/>
  </p:clrMapOvr>
  <mc:AlternateContent xmlns:mc="http://schemas.openxmlformats.org/markup-compatibility/2006">
    <mc:Choice xmlns:p14="http://schemas.microsoft.com/office/powerpoint/2010/main" Requires="p14">
      <p:transition spd="slow" p14:dur="2000" advTm="1069">
        <p:cut/>
      </p:transition>
    </mc:Choice>
    <mc:Fallback>
      <p:transition spd="slow" advTm="1069">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群組 24"/>
          <p:cNvGrpSpPr/>
          <p:nvPr/>
        </p:nvGrpSpPr>
        <p:grpSpPr>
          <a:xfrm>
            <a:off x="95885" y="4653136"/>
            <a:ext cx="2596568" cy="2038064"/>
            <a:chOff x="-1118535" y="830555"/>
            <a:chExt cx="6596925" cy="5177971"/>
          </a:xfrm>
        </p:grpSpPr>
        <p:sp>
          <p:nvSpPr>
            <p:cNvPr id="26" name="矩形 25"/>
            <p:cNvSpPr/>
            <p:nvPr/>
          </p:nvSpPr>
          <p:spPr>
            <a:xfrm>
              <a:off x="-1118535" y="5272383"/>
              <a:ext cx="5645425" cy="73614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p:cNvSpPr/>
            <p:nvPr/>
          </p:nvSpPr>
          <p:spPr>
            <a:xfrm>
              <a:off x="-755356" y="4495288"/>
              <a:ext cx="4973473" cy="75804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p:cNvSpPr/>
            <p:nvPr/>
          </p:nvSpPr>
          <p:spPr>
            <a:xfrm>
              <a:off x="-154073" y="4087338"/>
              <a:ext cx="3786020" cy="3889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p:cNvSpPr/>
            <p:nvPr/>
          </p:nvSpPr>
          <p:spPr>
            <a:xfrm>
              <a:off x="-154073" y="3699142"/>
              <a:ext cx="3786020" cy="41756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p:cNvSpPr/>
            <p:nvPr/>
          </p:nvSpPr>
          <p:spPr>
            <a:xfrm>
              <a:off x="-154073" y="3423611"/>
              <a:ext cx="3786020" cy="28177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p:cNvSpPr/>
            <p:nvPr/>
          </p:nvSpPr>
          <p:spPr>
            <a:xfrm>
              <a:off x="-154952" y="3050494"/>
              <a:ext cx="3786019" cy="35808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p:cNvSpPr/>
            <p:nvPr/>
          </p:nvSpPr>
          <p:spPr>
            <a:xfrm>
              <a:off x="96877" y="2757360"/>
              <a:ext cx="3291840" cy="2726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文字方塊 41"/>
            <p:cNvSpPr txBox="1"/>
            <p:nvPr/>
          </p:nvSpPr>
          <p:spPr>
            <a:xfrm>
              <a:off x="443804" y="5403873"/>
              <a:ext cx="1375669" cy="288265"/>
            </a:xfrm>
            <a:prstGeom prst="rect">
              <a:avLst/>
            </a:prstGeom>
            <a:noFill/>
          </p:spPr>
          <p:txBody>
            <a:bodyPr wrap="none" rtlCol="0">
              <a:spAutoFit/>
            </a:bodyPr>
            <a:lstStyle/>
            <a:p>
              <a:r>
                <a:rPr lang="en-US" altLang="zh-TW" sz="900" b="1" dirty="0" err="1"/>
                <a:t>S.I.InP</a:t>
              </a:r>
              <a:r>
                <a:rPr lang="en-US" altLang="zh-TW" sz="900" b="1" dirty="0"/>
                <a:t> Substrate</a:t>
              </a:r>
              <a:endParaRPr lang="zh-TW" altLang="en-US" sz="900" b="1" dirty="0"/>
            </a:p>
          </p:txBody>
        </p:sp>
        <p:sp>
          <p:nvSpPr>
            <p:cNvPr id="43" name="矩形 42"/>
            <p:cNvSpPr/>
            <p:nvPr/>
          </p:nvSpPr>
          <p:spPr>
            <a:xfrm>
              <a:off x="99805" y="1826854"/>
              <a:ext cx="3291839" cy="65174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43"/>
            <p:cNvSpPr/>
            <p:nvPr/>
          </p:nvSpPr>
          <p:spPr>
            <a:xfrm>
              <a:off x="328379" y="1563893"/>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44"/>
            <p:cNvSpPr/>
            <p:nvPr/>
          </p:nvSpPr>
          <p:spPr>
            <a:xfrm>
              <a:off x="334054" y="1276932"/>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45"/>
            <p:cNvSpPr/>
            <p:nvPr/>
          </p:nvSpPr>
          <p:spPr>
            <a:xfrm>
              <a:off x="324325" y="991978"/>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文字方塊 46"/>
            <p:cNvSpPr txBox="1"/>
            <p:nvPr/>
          </p:nvSpPr>
          <p:spPr>
            <a:xfrm>
              <a:off x="452104" y="4685385"/>
              <a:ext cx="2830935" cy="586459"/>
            </a:xfrm>
            <a:prstGeom prst="rect">
              <a:avLst/>
            </a:prstGeom>
            <a:noFill/>
          </p:spPr>
          <p:txBody>
            <a:bodyPr wrap="square" rtlCol="0">
              <a:spAutoFit/>
            </a:bodyPr>
            <a:lstStyle/>
            <a:p>
              <a:r>
                <a:rPr lang="en-US" altLang="zh-TW" sz="900" b="1" dirty="0"/>
                <a:t>N+ Contact(</a:t>
              </a:r>
              <a:r>
                <a:rPr lang="en-US" altLang="zh-TW" sz="900" b="1" dirty="0" err="1"/>
                <a:t>InP</a:t>
              </a:r>
              <a:r>
                <a:rPr lang="en-US" altLang="zh-TW" sz="900" b="1" dirty="0"/>
                <a:t>)</a:t>
              </a:r>
              <a:endParaRPr lang="zh-TW" altLang="en-US" sz="900" b="1" dirty="0"/>
            </a:p>
          </p:txBody>
        </p:sp>
        <p:sp>
          <p:nvSpPr>
            <p:cNvPr id="48" name="文字方塊 47"/>
            <p:cNvSpPr txBox="1"/>
            <p:nvPr/>
          </p:nvSpPr>
          <p:spPr>
            <a:xfrm>
              <a:off x="308536" y="4030659"/>
              <a:ext cx="5169854" cy="508266"/>
            </a:xfrm>
            <a:prstGeom prst="rect">
              <a:avLst/>
            </a:prstGeom>
            <a:noFill/>
          </p:spPr>
          <p:txBody>
            <a:bodyPr wrap="square" rtlCol="0">
              <a:spAutoFit/>
            </a:bodyPr>
            <a:lstStyle/>
            <a:p>
              <a:r>
                <a:rPr lang="en-US" altLang="zh-TW" sz="700" b="1" dirty="0"/>
                <a:t>N Contact (In</a:t>
              </a:r>
              <a:r>
                <a:rPr lang="en-US" altLang="zh-TW" sz="800" b="1" baseline="-25000" dirty="0"/>
                <a:t>0.52</a:t>
              </a:r>
              <a:r>
                <a:rPr lang="en-US" altLang="zh-TW" sz="700" b="1" dirty="0"/>
                <a:t>Al</a:t>
              </a:r>
              <a:r>
                <a:rPr lang="en-US" altLang="zh-TW" sz="800" b="1" baseline="-25000" dirty="0"/>
                <a:t>0.48</a:t>
              </a:r>
              <a:r>
                <a:rPr lang="en-US" altLang="zh-TW" sz="700" b="1" dirty="0"/>
                <a:t>As)</a:t>
              </a:r>
              <a:endParaRPr lang="zh-TW" altLang="en-US" sz="700" b="1" dirty="0"/>
            </a:p>
          </p:txBody>
        </p:sp>
        <p:sp>
          <p:nvSpPr>
            <p:cNvPr id="49" name="文字方塊 48"/>
            <p:cNvSpPr txBox="1"/>
            <p:nvPr/>
          </p:nvSpPr>
          <p:spPr>
            <a:xfrm>
              <a:off x="-9986" y="3614986"/>
              <a:ext cx="4170199" cy="508266"/>
            </a:xfrm>
            <a:prstGeom prst="rect">
              <a:avLst/>
            </a:prstGeom>
            <a:noFill/>
          </p:spPr>
          <p:txBody>
            <a:bodyPr wrap="square" rtlCol="0">
              <a:spAutoFit/>
            </a:bodyPr>
            <a:lstStyle/>
            <a:p>
              <a:r>
                <a:rPr lang="en-US" altLang="zh-TW" sz="700" b="1" dirty="0" err="1"/>
                <a:t>i</a:t>
              </a:r>
              <a:r>
                <a:rPr lang="en-US" altLang="zh-TW" sz="700" b="1" dirty="0"/>
                <a:t> Multiplication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50" name="文字方塊 49"/>
            <p:cNvSpPr txBox="1"/>
            <p:nvPr/>
          </p:nvSpPr>
          <p:spPr>
            <a:xfrm>
              <a:off x="-9986" y="3324747"/>
              <a:ext cx="4165438" cy="508266"/>
            </a:xfrm>
            <a:prstGeom prst="rect">
              <a:avLst/>
            </a:prstGeom>
            <a:noFill/>
          </p:spPr>
          <p:txBody>
            <a:bodyPr wrap="square" rtlCol="0">
              <a:spAutoFit/>
            </a:bodyPr>
            <a:lstStyle/>
            <a:p>
              <a:r>
                <a:rPr lang="en-US" altLang="zh-TW" sz="700" b="1" dirty="0"/>
                <a:t>P Field Control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51" name="文字方塊 50"/>
            <p:cNvSpPr txBox="1"/>
            <p:nvPr/>
          </p:nvSpPr>
          <p:spPr>
            <a:xfrm>
              <a:off x="16526" y="2972369"/>
              <a:ext cx="4369730" cy="508266"/>
            </a:xfrm>
            <a:prstGeom prst="rect">
              <a:avLst/>
            </a:prstGeom>
            <a:noFill/>
          </p:spPr>
          <p:txBody>
            <a:bodyPr wrap="square" rtlCol="0">
              <a:spAutoFit/>
            </a:bodyPr>
            <a:lstStyle/>
            <a:p>
              <a:r>
                <a:rPr lang="en-US" altLang="zh-TW" sz="700" b="1" dirty="0" err="1"/>
                <a:t>i</a:t>
              </a:r>
              <a:r>
                <a:rPr lang="en-US" altLang="zh-TW" sz="700" b="1" dirty="0"/>
                <a:t> Multiplication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52" name="文字方塊 51"/>
            <p:cNvSpPr txBox="1"/>
            <p:nvPr/>
          </p:nvSpPr>
          <p:spPr>
            <a:xfrm>
              <a:off x="16526" y="2623919"/>
              <a:ext cx="3968910" cy="508266"/>
            </a:xfrm>
            <a:prstGeom prst="rect">
              <a:avLst/>
            </a:prstGeom>
            <a:noFill/>
          </p:spPr>
          <p:txBody>
            <a:bodyPr wrap="square" rtlCol="0">
              <a:spAutoFit/>
            </a:bodyPr>
            <a:lstStyle/>
            <a:p>
              <a:r>
                <a:rPr lang="en-US" altLang="zh-TW" sz="700" b="1" dirty="0"/>
                <a:t>P Field Control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53" name="文字方塊 52"/>
            <p:cNvSpPr txBox="1"/>
            <p:nvPr/>
          </p:nvSpPr>
          <p:spPr>
            <a:xfrm>
              <a:off x="217324" y="1927902"/>
              <a:ext cx="3248661" cy="508266"/>
            </a:xfrm>
            <a:prstGeom prst="rect">
              <a:avLst/>
            </a:prstGeom>
            <a:noFill/>
          </p:spPr>
          <p:txBody>
            <a:bodyPr wrap="square" rtlCol="0">
              <a:spAutoFit/>
            </a:bodyPr>
            <a:lstStyle/>
            <a:p>
              <a:r>
                <a:rPr lang="en-US" altLang="zh-TW" sz="700" b="1" dirty="0" err="1"/>
                <a:t>i</a:t>
              </a:r>
              <a:r>
                <a:rPr lang="en-US" altLang="zh-TW" sz="700" b="1" dirty="0"/>
                <a:t> Absorber (In</a:t>
              </a:r>
              <a:r>
                <a:rPr lang="en-US" altLang="zh-TW" sz="700" b="1" baseline="-25000" dirty="0"/>
                <a:t>0.53</a:t>
              </a:r>
              <a:r>
                <a:rPr lang="en-US" altLang="zh-TW" sz="700" b="1" dirty="0"/>
                <a:t>Ga</a:t>
              </a:r>
              <a:r>
                <a:rPr lang="en-US" altLang="zh-TW" sz="700" b="1" baseline="-25000" dirty="0"/>
                <a:t>0.47</a:t>
              </a:r>
              <a:r>
                <a:rPr lang="en-US" altLang="zh-TW" sz="700" b="1" dirty="0"/>
                <a:t>As)</a:t>
              </a:r>
              <a:endParaRPr lang="zh-TW" altLang="en-US" sz="700" b="1" dirty="0"/>
            </a:p>
          </p:txBody>
        </p:sp>
        <p:sp>
          <p:nvSpPr>
            <p:cNvPr id="54" name="文字方塊 53"/>
            <p:cNvSpPr txBox="1"/>
            <p:nvPr/>
          </p:nvSpPr>
          <p:spPr>
            <a:xfrm>
              <a:off x="314694" y="1454636"/>
              <a:ext cx="2894322" cy="468411"/>
            </a:xfrm>
            <a:prstGeom prst="rect">
              <a:avLst/>
            </a:prstGeom>
            <a:noFill/>
          </p:spPr>
          <p:txBody>
            <a:bodyPr wrap="square" rtlCol="0">
              <a:spAutoFit/>
            </a:bodyPr>
            <a:lstStyle/>
            <a:p>
              <a:r>
                <a:rPr lang="en-US" altLang="zh-TW" sz="600" b="1" dirty="0"/>
                <a:t>P Graded Band(</a:t>
              </a:r>
              <a:r>
                <a:rPr lang="en-US" altLang="zh-TW" sz="600" b="1" dirty="0" err="1"/>
                <a:t>InAlGaAs</a:t>
              </a:r>
              <a:r>
                <a:rPr lang="en-US" altLang="zh-TW" sz="600" b="1" dirty="0"/>
                <a:t>)</a:t>
              </a:r>
              <a:endParaRPr lang="zh-TW" altLang="en-US" sz="600" b="1" dirty="0"/>
            </a:p>
          </p:txBody>
        </p:sp>
        <p:sp>
          <p:nvSpPr>
            <p:cNvPr id="55" name="文字方塊 54"/>
            <p:cNvSpPr txBox="1"/>
            <p:nvPr/>
          </p:nvSpPr>
          <p:spPr>
            <a:xfrm>
              <a:off x="306615" y="1195266"/>
              <a:ext cx="3102946" cy="469168"/>
            </a:xfrm>
            <a:prstGeom prst="rect">
              <a:avLst/>
            </a:prstGeom>
            <a:noFill/>
          </p:spPr>
          <p:txBody>
            <a:bodyPr wrap="square" rtlCol="0">
              <a:spAutoFit/>
            </a:bodyPr>
            <a:lstStyle/>
            <a:p>
              <a:r>
                <a:rPr lang="en-US" altLang="zh-TW" sz="600" b="1" dirty="0"/>
                <a:t>P+ Window (In</a:t>
              </a:r>
              <a:r>
                <a:rPr lang="en-US" altLang="zh-TW" sz="600" b="1" baseline="-25000" dirty="0"/>
                <a:t>0.53</a:t>
              </a:r>
              <a:r>
                <a:rPr lang="en-US" altLang="zh-TW" sz="600" b="1" dirty="0"/>
                <a:t>Ga</a:t>
              </a:r>
              <a:r>
                <a:rPr lang="en-US" altLang="zh-TW" sz="600" b="1" baseline="-25000" dirty="0"/>
                <a:t>0.47</a:t>
              </a:r>
              <a:r>
                <a:rPr lang="en-US" altLang="zh-TW" sz="600" b="1" dirty="0"/>
                <a:t>As)</a:t>
              </a:r>
              <a:endParaRPr lang="zh-TW" altLang="en-US" sz="600" b="1" dirty="0"/>
            </a:p>
          </p:txBody>
        </p:sp>
        <p:sp>
          <p:nvSpPr>
            <p:cNvPr id="56" name="文字方塊 55"/>
            <p:cNvSpPr txBox="1"/>
            <p:nvPr/>
          </p:nvSpPr>
          <p:spPr>
            <a:xfrm>
              <a:off x="310152" y="887013"/>
              <a:ext cx="3338780" cy="469168"/>
            </a:xfrm>
            <a:prstGeom prst="rect">
              <a:avLst/>
            </a:prstGeom>
            <a:noFill/>
          </p:spPr>
          <p:txBody>
            <a:bodyPr wrap="square" rtlCol="0">
              <a:spAutoFit/>
            </a:bodyPr>
            <a:lstStyle/>
            <a:p>
              <a:r>
                <a:rPr lang="en-US" altLang="zh-TW" sz="600" b="1" dirty="0"/>
                <a:t>P+ Contact (In</a:t>
              </a:r>
              <a:r>
                <a:rPr lang="en-US" altLang="zh-TW" sz="600" b="1" baseline="-25000" dirty="0"/>
                <a:t>0.53</a:t>
              </a:r>
              <a:r>
                <a:rPr lang="en-US" altLang="zh-TW" sz="600" b="1" dirty="0"/>
                <a:t>Ga</a:t>
              </a:r>
              <a:r>
                <a:rPr lang="en-US" altLang="zh-TW" sz="600" b="1" baseline="-25000" dirty="0"/>
                <a:t>0.47</a:t>
              </a:r>
              <a:r>
                <a:rPr lang="en-US" altLang="zh-TW" sz="600" b="1" dirty="0"/>
                <a:t>As)</a:t>
              </a:r>
              <a:endParaRPr lang="zh-TW" altLang="en-US" sz="600" b="1" dirty="0"/>
            </a:p>
          </p:txBody>
        </p:sp>
        <p:sp>
          <p:nvSpPr>
            <p:cNvPr id="57" name="矩形 56"/>
            <p:cNvSpPr/>
            <p:nvPr/>
          </p:nvSpPr>
          <p:spPr>
            <a:xfrm>
              <a:off x="96876" y="2480212"/>
              <a:ext cx="3291840" cy="2726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矩形 57"/>
            <p:cNvSpPr/>
            <p:nvPr/>
          </p:nvSpPr>
          <p:spPr>
            <a:xfrm>
              <a:off x="2619228" y="830555"/>
              <a:ext cx="401724" cy="16142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矩形 58"/>
            <p:cNvSpPr/>
            <p:nvPr/>
          </p:nvSpPr>
          <p:spPr>
            <a:xfrm>
              <a:off x="451312" y="833305"/>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矩形 59"/>
            <p:cNvSpPr/>
            <p:nvPr/>
          </p:nvSpPr>
          <p:spPr>
            <a:xfrm>
              <a:off x="-645659" y="4324340"/>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矩形 60"/>
            <p:cNvSpPr/>
            <p:nvPr/>
          </p:nvSpPr>
          <p:spPr>
            <a:xfrm>
              <a:off x="3723141" y="4327099"/>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文字方塊 61"/>
            <p:cNvSpPr txBox="1"/>
            <p:nvPr/>
          </p:nvSpPr>
          <p:spPr>
            <a:xfrm>
              <a:off x="226463" y="2362399"/>
              <a:ext cx="3195704" cy="508266"/>
            </a:xfrm>
            <a:prstGeom prst="rect">
              <a:avLst/>
            </a:prstGeom>
            <a:noFill/>
          </p:spPr>
          <p:txBody>
            <a:bodyPr wrap="square" rtlCol="0">
              <a:spAutoFit/>
            </a:bodyPr>
            <a:lstStyle/>
            <a:p>
              <a:r>
                <a:rPr lang="en-US" altLang="zh-TW" sz="700" b="1" dirty="0"/>
                <a:t>i Graded Band (</a:t>
              </a:r>
              <a:r>
                <a:rPr lang="en-US" altLang="zh-TW" sz="700" b="1" dirty="0" err="1"/>
                <a:t>InAlGaAs</a:t>
              </a:r>
              <a:r>
                <a:rPr lang="en-US" altLang="zh-TW" sz="700" b="1" dirty="0"/>
                <a:t>)</a:t>
              </a:r>
              <a:endParaRPr lang="zh-TW" altLang="en-US" sz="700" b="1" dirty="0"/>
            </a:p>
          </p:txBody>
        </p:sp>
      </p:grpSp>
      <p:grpSp>
        <p:nvGrpSpPr>
          <p:cNvPr id="63" name="群組 62"/>
          <p:cNvGrpSpPr/>
          <p:nvPr/>
        </p:nvGrpSpPr>
        <p:grpSpPr>
          <a:xfrm>
            <a:off x="4427984" y="4653136"/>
            <a:ext cx="2596568" cy="2038064"/>
            <a:chOff x="-1118535" y="830555"/>
            <a:chExt cx="6596925" cy="5177971"/>
          </a:xfrm>
        </p:grpSpPr>
        <p:sp>
          <p:nvSpPr>
            <p:cNvPr id="64" name="矩形 63"/>
            <p:cNvSpPr/>
            <p:nvPr/>
          </p:nvSpPr>
          <p:spPr>
            <a:xfrm>
              <a:off x="-154073" y="4087338"/>
              <a:ext cx="3786020" cy="3889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矩形 64"/>
            <p:cNvSpPr/>
            <p:nvPr/>
          </p:nvSpPr>
          <p:spPr>
            <a:xfrm>
              <a:off x="-154073" y="3699142"/>
              <a:ext cx="3786020" cy="41756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65"/>
            <p:cNvSpPr/>
            <p:nvPr/>
          </p:nvSpPr>
          <p:spPr>
            <a:xfrm>
              <a:off x="-154073" y="3423611"/>
              <a:ext cx="3786020" cy="28177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矩形 66"/>
            <p:cNvSpPr/>
            <p:nvPr/>
          </p:nvSpPr>
          <p:spPr>
            <a:xfrm>
              <a:off x="-154952" y="3050494"/>
              <a:ext cx="3786019" cy="35808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矩形 67"/>
            <p:cNvSpPr/>
            <p:nvPr/>
          </p:nvSpPr>
          <p:spPr>
            <a:xfrm>
              <a:off x="-155673" y="2793699"/>
              <a:ext cx="3786742" cy="2726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矩形 68"/>
            <p:cNvSpPr/>
            <p:nvPr/>
          </p:nvSpPr>
          <p:spPr>
            <a:xfrm>
              <a:off x="-155676" y="1856986"/>
              <a:ext cx="3786742" cy="65174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矩形 69"/>
            <p:cNvSpPr/>
            <p:nvPr/>
          </p:nvSpPr>
          <p:spPr>
            <a:xfrm>
              <a:off x="-155676" y="2516552"/>
              <a:ext cx="3786742" cy="2726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文字方塊 70"/>
            <p:cNvSpPr txBox="1"/>
            <p:nvPr/>
          </p:nvSpPr>
          <p:spPr>
            <a:xfrm>
              <a:off x="308536" y="4030659"/>
              <a:ext cx="5169854" cy="508266"/>
            </a:xfrm>
            <a:prstGeom prst="rect">
              <a:avLst/>
            </a:prstGeom>
            <a:noFill/>
          </p:spPr>
          <p:txBody>
            <a:bodyPr wrap="square" rtlCol="0">
              <a:spAutoFit/>
            </a:bodyPr>
            <a:lstStyle/>
            <a:p>
              <a:r>
                <a:rPr lang="en-US" altLang="zh-TW" sz="700" b="1" dirty="0"/>
                <a:t>N Contact (In</a:t>
              </a:r>
              <a:r>
                <a:rPr lang="en-US" altLang="zh-TW" sz="800" b="1" baseline="-25000" dirty="0"/>
                <a:t>0.52</a:t>
              </a:r>
              <a:r>
                <a:rPr lang="en-US" altLang="zh-TW" sz="700" b="1" dirty="0"/>
                <a:t>Al</a:t>
              </a:r>
              <a:r>
                <a:rPr lang="en-US" altLang="zh-TW" sz="800" b="1" baseline="-25000" dirty="0"/>
                <a:t>0.48</a:t>
              </a:r>
              <a:r>
                <a:rPr lang="en-US" altLang="zh-TW" sz="700" b="1" dirty="0"/>
                <a:t>As)</a:t>
              </a:r>
              <a:endParaRPr lang="zh-TW" altLang="en-US" sz="700" b="1" dirty="0"/>
            </a:p>
          </p:txBody>
        </p:sp>
        <p:sp>
          <p:nvSpPr>
            <p:cNvPr id="72" name="文字方塊 71"/>
            <p:cNvSpPr txBox="1"/>
            <p:nvPr/>
          </p:nvSpPr>
          <p:spPr>
            <a:xfrm>
              <a:off x="-9986" y="3614986"/>
              <a:ext cx="4170199" cy="508266"/>
            </a:xfrm>
            <a:prstGeom prst="rect">
              <a:avLst/>
            </a:prstGeom>
            <a:noFill/>
          </p:spPr>
          <p:txBody>
            <a:bodyPr wrap="square" rtlCol="0">
              <a:spAutoFit/>
            </a:bodyPr>
            <a:lstStyle/>
            <a:p>
              <a:r>
                <a:rPr lang="en-US" altLang="zh-TW" sz="700" b="1" dirty="0" err="1"/>
                <a:t>i</a:t>
              </a:r>
              <a:r>
                <a:rPr lang="en-US" altLang="zh-TW" sz="700" b="1" dirty="0"/>
                <a:t> Multiplication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73" name="文字方塊 72"/>
            <p:cNvSpPr txBox="1"/>
            <p:nvPr/>
          </p:nvSpPr>
          <p:spPr>
            <a:xfrm>
              <a:off x="-9986" y="3324747"/>
              <a:ext cx="4165438" cy="508266"/>
            </a:xfrm>
            <a:prstGeom prst="rect">
              <a:avLst/>
            </a:prstGeom>
            <a:noFill/>
          </p:spPr>
          <p:txBody>
            <a:bodyPr wrap="square" rtlCol="0">
              <a:spAutoFit/>
            </a:bodyPr>
            <a:lstStyle/>
            <a:p>
              <a:r>
                <a:rPr lang="en-US" altLang="zh-TW" sz="700" b="1" dirty="0"/>
                <a:t>P Field Control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74" name="文字方塊 73"/>
            <p:cNvSpPr txBox="1"/>
            <p:nvPr/>
          </p:nvSpPr>
          <p:spPr>
            <a:xfrm>
              <a:off x="16526" y="2972369"/>
              <a:ext cx="4369730" cy="508266"/>
            </a:xfrm>
            <a:prstGeom prst="rect">
              <a:avLst/>
            </a:prstGeom>
            <a:noFill/>
          </p:spPr>
          <p:txBody>
            <a:bodyPr wrap="square" rtlCol="0">
              <a:spAutoFit/>
            </a:bodyPr>
            <a:lstStyle/>
            <a:p>
              <a:r>
                <a:rPr lang="en-US" altLang="zh-TW" sz="700" b="1" dirty="0" err="1"/>
                <a:t>i</a:t>
              </a:r>
              <a:r>
                <a:rPr lang="en-US" altLang="zh-TW" sz="700" b="1" dirty="0"/>
                <a:t> Multiplication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75" name="文字方塊 74"/>
            <p:cNvSpPr txBox="1"/>
            <p:nvPr/>
          </p:nvSpPr>
          <p:spPr>
            <a:xfrm>
              <a:off x="-4915" y="2673756"/>
              <a:ext cx="3968910" cy="508266"/>
            </a:xfrm>
            <a:prstGeom prst="rect">
              <a:avLst/>
            </a:prstGeom>
            <a:noFill/>
          </p:spPr>
          <p:txBody>
            <a:bodyPr wrap="square" rtlCol="0">
              <a:spAutoFit/>
            </a:bodyPr>
            <a:lstStyle/>
            <a:p>
              <a:r>
                <a:rPr lang="en-US" altLang="zh-TW" sz="700" b="1" dirty="0"/>
                <a:t>P Field Control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76" name="文字方塊 75"/>
            <p:cNvSpPr txBox="1"/>
            <p:nvPr/>
          </p:nvSpPr>
          <p:spPr>
            <a:xfrm>
              <a:off x="217324" y="1927902"/>
              <a:ext cx="3248661" cy="508266"/>
            </a:xfrm>
            <a:prstGeom prst="rect">
              <a:avLst/>
            </a:prstGeom>
            <a:noFill/>
          </p:spPr>
          <p:txBody>
            <a:bodyPr wrap="square" rtlCol="0">
              <a:spAutoFit/>
            </a:bodyPr>
            <a:lstStyle/>
            <a:p>
              <a:r>
                <a:rPr lang="en-US" altLang="zh-TW" sz="700" b="1" dirty="0" err="1"/>
                <a:t>i</a:t>
              </a:r>
              <a:r>
                <a:rPr lang="en-US" altLang="zh-TW" sz="700" b="1" dirty="0"/>
                <a:t> Absorber (In</a:t>
              </a:r>
              <a:r>
                <a:rPr lang="en-US" altLang="zh-TW" sz="700" b="1" baseline="-25000" dirty="0"/>
                <a:t>0.53</a:t>
              </a:r>
              <a:r>
                <a:rPr lang="en-US" altLang="zh-TW" sz="700" b="1" dirty="0"/>
                <a:t>Ga</a:t>
              </a:r>
              <a:r>
                <a:rPr lang="en-US" altLang="zh-TW" sz="700" b="1" baseline="-25000" dirty="0"/>
                <a:t>0.47</a:t>
              </a:r>
              <a:r>
                <a:rPr lang="en-US" altLang="zh-TW" sz="700" b="1" dirty="0"/>
                <a:t>As)</a:t>
              </a:r>
              <a:endParaRPr lang="zh-TW" altLang="en-US" sz="700" b="1" dirty="0"/>
            </a:p>
          </p:txBody>
        </p:sp>
        <p:sp>
          <p:nvSpPr>
            <p:cNvPr id="77" name="文字方塊 76"/>
            <p:cNvSpPr txBox="1"/>
            <p:nvPr/>
          </p:nvSpPr>
          <p:spPr>
            <a:xfrm>
              <a:off x="202922" y="2402764"/>
              <a:ext cx="3195704" cy="508266"/>
            </a:xfrm>
            <a:prstGeom prst="rect">
              <a:avLst/>
            </a:prstGeom>
            <a:noFill/>
          </p:spPr>
          <p:txBody>
            <a:bodyPr wrap="square" rtlCol="0">
              <a:spAutoFit/>
            </a:bodyPr>
            <a:lstStyle/>
            <a:p>
              <a:r>
                <a:rPr lang="en-US" altLang="zh-TW" sz="700" b="1" dirty="0"/>
                <a:t>i Graded Band (</a:t>
              </a:r>
              <a:r>
                <a:rPr lang="en-US" altLang="zh-TW" sz="700" b="1" dirty="0" err="1"/>
                <a:t>InAlGaAs</a:t>
              </a:r>
              <a:r>
                <a:rPr lang="en-US" altLang="zh-TW" sz="700" b="1" dirty="0"/>
                <a:t>)</a:t>
              </a:r>
              <a:endParaRPr lang="zh-TW" altLang="en-US" sz="700" b="1" dirty="0"/>
            </a:p>
          </p:txBody>
        </p:sp>
        <p:sp>
          <p:nvSpPr>
            <p:cNvPr id="78" name="矩形 77"/>
            <p:cNvSpPr/>
            <p:nvPr/>
          </p:nvSpPr>
          <p:spPr>
            <a:xfrm>
              <a:off x="-1118535" y="5272383"/>
              <a:ext cx="5645425" cy="73614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矩形 78"/>
            <p:cNvSpPr/>
            <p:nvPr/>
          </p:nvSpPr>
          <p:spPr>
            <a:xfrm>
              <a:off x="-755356" y="4495288"/>
              <a:ext cx="4973473" cy="75804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文字方塊 79"/>
            <p:cNvSpPr txBox="1"/>
            <p:nvPr/>
          </p:nvSpPr>
          <p:spPr>
            <a:xfrm>
              <a:off x="443804" y="5403873"/>
              <a:ext cx="1375669" cy="288265"/>
            </a:xfrm>
            <a:prstGeom prst="rect">
              <a:avLst/>
            </a:prstGeom>
            <a:noFill/>
          </p:spPr>
          <p:txBody>
            <a:bodyPr wrap="none" rtlCol="0">
              <a:spAutoFit/>
            </a:bodyPr>
            <a:lstStyle/>
            <a:p>
              <a:r>
                <a:rPr lang="en-US" altLang="zh-TW" sz="900" b="1" dirty="0" err="1"/>
                <a:t>S.I.InP</a:t>
              </a:r>
              <a:r>
                <a:rPr lang="en-US" altLang="zh-TW" sz="900" b="1" dirty="0"/>
                <a:t> Substrate</a:t>
              </a:r>
              <a:endParaRPr lang="zh-TW" altLang="en-US" sz="900" b="1" dirty="0"/>
            </a:p>
          </p:txBody>
        </p:sp>
        <p:sp>
          <p:nvSpPr>
            <p:cNvPr id="81" name="矩形 80"/>
            <p:cNvSpPr/>
            <p:nvPr/>
          </p:nvSpPr>
          <p:spPr>
            <a:xfrm>
              <a:off x="328379" y="1563893"/>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矩形 81"/>
            <p:cNvSpPr/>
            <p:nvPr/>
          </p:nvSpPr>
          <p:spPr>
            <a:xfrm>
              <a:off x="334054" y="1276932"/>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3" name="矩形 82"/>
            <p:cNvSpPr/>
            <p:nvPr/>
          </p:nvSpPr>
          <p:spPr>
            <a:xfrm>
              <a:off x="324325" y="991978"/>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4" name="文字方塊 83"/>
            <p:cNvSpPr txBox="1"/>
            <p:nvPr/>
          </p:nvSpPr>
          <p:spPr>
            <a:xfrm>
              <a:off x="452104" y="4685385"/>
              <a:ext cx="2830935" cy="586459"/>
            </a:xfrm>
            <a:prstGeom prst="rect">
              <a:avLst/>
            </a:prstGeom>
            <a:noFill/>
          </p:spPr>
          <p:txBody>
            <a:bodyPr wrap="square" rtlCol="0">
              <a:spAutoFit/>
            </a:bodyPr>
            <a:lstStyle/>
            <a:p>
              <a:r>
                <a:rPr lang="en-US" altLang="zh-TW" sz="900" b="1" dirty="0"/>
                <a:t>N+ Contact(</a:t>
              </a:r>
              <a:r>
                <a:rPr lang="en-US" altLang="zh-TW" sz="900" b="1" dirty="0" err="1"/>
                <a:t>InP</a:t>
              </a:r>
              <a:r>
                <a:rPr lang="en-US" altLang="zh-TW" sz="900" b="1" dirty="0"/>
                <a:t>)</a:t>
              </a:r>
              <a:endParaRPr lang="zh-TW" altLang="en-US" sz="900" b="1" dirty="0"/>
            </a:p>
          </p:txBody>
        </p:sp>
        <p:sp>
          <p:nvSpPr>
            <p:cNvPr id="85" name="文字方塊 84"/>
            <p:cNvSpPr txBox="1"/>
            <p:nvPr/>
          </p:nvSpPr>
          <p:spPr>
            <a:xfrm>
              <a:off x="314694" y="1454636"/>
              <a:ext cx="2894322" cy="468411"/>
            </a:xfrm>
            <a:prstGeom prst="rect">
              <a:avLst/>
            </a:prstGeom>
            <a:noFill/>
          </p:spPr>
          <p:txBody>
            <a:bodyPr wrap="square" rtlCol="0">
              <a:spAutoFit/>
            </a:bodyPr>
            <a:lstStyle/>
            <a:p>
              <a:r>
                <a:rPr lang="en-US" altLang="zh-TW" sz="600" b="1" dirty="0"/>
                <a:t>P Graded Band(</a:t>
              </a:r>
              <a:r>
                <a:rPr lang="en-US" altLang="zh-TW" sz="600" b="1" dirty="0" err="1"/>
                <a:t>InAlGaAs</a:t>
              </a:r>
              <a:r>
                <a:rPr lang="en-US" altLang="zh-TW" sz="600" b="1" dirty="0"/>
                <a:t>)</a:t>
              </a:r>
              <a:endParaRPr lang="zh-TW" altLang="en-US" sz="600" b="1" dirty="0"/>
            </a:p>
          </p:txBody>
        </p:sp>
        <p:sp>
          <p:nvSpPr>
            <p:cNvPr id="86" name="文字方塊 85"/>
            <p:cNvSpPr txBox="1"/>
            <p:nvPr/>
          </p:nvSpPr>
          <p:spPr>
            <a:xfrm>
              <a:off x="306615" y="1195266"/>
              <a:ext cx="3102946" cy="469168"/>
            </a:xfrm>
            <a:prstGeom prst="rect">
              <a:avLst/>
            </a:prstGeom>
            <a:noFill/>
          </p:spPr>
          <p:txBody>
            <a:bodyPr wrap="square" rtlCol="0">
              <a:spAutoFit/>
            </a:bodyPr>
            <a:lstStyle/>
            <a:p>
              <a:r>
                <a:rPr lang="en-US" altLang="zh-TW" sz="600" b="1" dirty="0"/>
                <a:t>P+ Window (In</a:t>
              </a:r>
              <a:r>
                <a:rPr lang="en-US" altLang="zh-TW" sz="600" b="1" baseline="-25000" dirty="0"/>
                <a:t>0.53</a:t>
              </a:r>
              <a:r>
                <a:rPr lang="en-US" altLang="zh-TW" sz="600" b="1" dirty="0"/>
                <a:t>Ga</a:t>
              </a:r>
              <a:r>
                <a:rPr lang="en-US" altLang="zh-TW" sz="600" b="1" baseline="-25000" dirty="0"/>
                <a:t>0.47</a:t>
              </a:r>
              <a:r>
                <a:rPr lang="en-US" altLang="zh-TW" sz="600" b="1" dirty="0"/>
                <a:t>As)</a:t>
              </a:r>
              <a:endParaRPr lang="zh-TW" altLang="en-US" sz="600" b="1" dirty="0"/>
            </a:p>
          </p:txBody>
        </p:sp>
        <p:sp>
          <p:nvSpPr>
            <p:cNvPr id="87" name="文字方塊 86"/>
            <p:cNvSpPr txBox="1"/>
            <p:nvPr/>
          </p:nvSpPr>
          <p:spPr>
            <a:xfrm>
              <a:off x="310152" y="887013"/>
              <a:ext cx="3338780" cy="469168"/>
            </a:xfrm>
            <a:prstGeom prst="rect">
              <a:avLst/>
            </a:prstGeom>
            <a:noFill/>
          </p:spPr>
          <p:txBody>
            <a:bodyPr wrap="square" rtlCol="0">
              <a:spAutoFit/>
            </a:bodyPr>
            <a:lstStyle/>
            <a:p>
              <a:r>
                <a:rPr lang="en-US" altLang="zh-TW" sz="600" b="1" dirty="0"/>
                <a:t>P+ Contact (In</a:t>
              </a:r>
              <a:r>
                <a:rPr lang="en-US" altLang="zh-TW" sz="600" b="1" baseline="-25000" dirty="0"/>
                <a:t>0.53</a:t>
              </a:r>
              <a:r>
                <a:rPr lang="en-US" altLang="zh-TW" sz="600" b="1" dirty="0"/>
                <a:t>Ga</a:t>
              </a:r>
              <a:r>
                <a:rPr lang="en-US" altLang="zh-TW" sz="600" b="1" baseline="-25000" dirty="0"/>
                <a:t>0.47</a:t>
              </a:r>
              <a:r>
                <a:rPr lang="en-US" altLang="zh-TW" sz="600" b="1" dirty="0"/>
                <a:t>As)</a:t>
              </a:r>
              <a:endParaRPr lang="zh-TW" altLang="en-US" sz="600" b="1" dirty="0"/>
            </a:p>
          </p:txBody>
        </p:sp>
        <p:sp>
          <p:nvSpPr>
            <p:cNvPr id="88" name="矩形 87"/>
            <p:cNvSpPr/>
            <p:nvPr/>
          </p:nvSpPr>
          <p:spPr>
            <a:xfrm>
              <a:off x="2619228" y="830555"/>
              <a:ext cx="401724" cy="16142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矩形 88"/>
            <p:cNvSpPr/>
            <p:nvPr/>
          </p:nvSpPr>
          <p:spPr>
            <a:xfrm>
              <a:off x="451312" y="833305"/>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矩形 89"/>
            <p:cNvSpPr/>
            <p:nvPr/>
          </p:nvSpPr>
          <p:spPr>
            <a:xfrm>
              <a:off x="-645659" y="4324340"/>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1" name="矩形 90"/>
            <p:cNvSpPr/>
            <p:nvPr/>
          </p:nvSpPr>
          <p:spPr>
            <a:xfrm>
              <a:off x="3723141" y="4327099"/>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aphicFrame>
        <p:nvGraphicFramePr>
          <p:cNvPr id="33" name="Object 2">
            <a:extLst>
              <a:ext uri="{FF2B5EF4-FFF2-40B4-BE49-F238E27FC236}">
                <a16:creationId xmlns:a16="http://schemas.microsoft.com/office/drawing/2014/main" id="{B8A6BB71-BEEA-4063-82AB-85143CA19C4C}"/>
              </a:ext>
            </a:extLst>
          </p:cNvPr>
          <p:cNvGraphicFramePr>
            <a:graphicFrameLocks noChangeAspect="1"/>
          </p:cNvGraphicFramePr>
          <p:nvPr>
            <p:extLst>
              <p:ext uri="{D42A27DB-BD31-4B8C-83A1-F6EECF244321}">
                <p14:modId xmlns:p14="http://schemas.microsoft.com/office/powerpoint/2010/main" val="3780440564"/>
              </p:ext>
            </p:extLst>
          </p:nvPr>
        </p:nvGraphicFramePr>
        <p:xfrm>
          <a:off x="4480781" y="1801190"/>
          <a:ext cx="5527426" cy="3884174"/>
        </p:xfrm>
        <a:graphic>
          <a:graphicData uri="http://schemas.openxmlformats.org/presentationml/2006/ole">
            <mc:AlternateContent xmlns:mc="http://schemas.openxmlformats.org/markup-compatibility/2006">
              <mc:Choice xmlns:v="urn:schemas-microsoft-com:vml" Requires="v">
                <p:oleObj spid="_x0000_s37383" name="Graph" r:id="rId7" imgW="4154400" imgH="2901600" progId="Origin50.Graph">
                  <p:embed/>
                </p:oleObj>
              </mc:Choice>
              <mc:Fallback>
                <p:oleObj name="Graph" r:id="rId7" imgW="4154400" imgH="2901600" progId="Origin50.Graph">
                  <p:embed/>
                  <p:pic>
                    <p:nvPicPr>
                      <p:cNvPr id="0" name=""/>
                      <p:cNvPicPr>
                        <a:picLocks noChangeAspect="1" noChangeArrowheads="1"/>
                      </p:cNvPicPr>
                      <p:nvPr/>
                    </p:nvPicPr>
                    <p:blipFill>
                      <a:blip r:embed="rId8"/>
                      <a:srcRect/>
                      <a:stretch>
                        <a:fillRect/>
                      </a:stretch>
                    </p:blipFill>
                    <p:spPr bwMode="auto">
                      <a:xfrm>
                        <a:off x="4480781" y="1801190"/>
                        <a:ext cx="5527426" cy="3884174"/>
                      </a:xfrm>
                      <a:prstGeom prst="rect">
                        <a:avLst/>
                      </a:prstGeom>
                      <a:noFill/>
                      <a:ln>
                        <a:noFill/>
                      </a:ln>
                    </p:spPr>
                  </p:pic>
                </p:oleObj>
              </mc:Fallback>
            </mc:AlternateContent>
          </a:graphicData>
        </a:graphic>
      </p:graphicFrame>
      <p:graphicFrame>
        <p:nvGraphicFramePr>
          <p:cNvPr id="34" name="Object 3">
            <a:extLst>
              <a:ext uri="{FF2B5EF4-FFF2-40B4-BE49-F238E27FC236}">
                <a16:creationId xmlns:a16="http://schemas.microsoft.com/office/drawing/2014/main" id="{4CA354E1-945B-4AAF-A7C4-DFA79A2B6913}"/>
              </a:ext>
            </a:extLst>
          </p:cNvPr>
          <p:cNvGraphicFramePr>
            <a:graphicFrameLocks noChangeAspect="1"/>
          </p:cNvGraphicFramePr>
          <p:nvPr>
            <p:extLst>
              <p:ext uri="{D42A27DB-BD31-4B8C-83A1-F6EECF244321}">
                <p14:modId xmlns:p14="http://schemas.microsoft.com/office/powerpoint/2010/main" val="3678634902"/>
              </p:ext>
            </p:extLst>
          </p:nvPr>
        </p:nvGraphicFramePr>
        <p:xfrm>
          <a:off x="73458" y="1700808"/>
          <a:ext cx="5704366" cy="3984556"/>
        </p:xfrm>
        <a:graphic>
          <a:graphicData uri="http://schemas.openxmlformats.org/presentationml/2006/ole">
            <mc:AlternateContent xmlns:mc="http://schemas.openxmlformats.org/markup-compatibility/2006">
              <mc:Choice xmlns:v="urn:schemas-microsoft-com:vml" Requires="v">
                <p:oleObj spid="_x0000_s37384" name="Graph" r:id="rId9" imgW="4154400" imgH="2901600" progId="Origin50.Graph">
                  <p:embed/>
                </p:oleObj>
              </mc:Choice>
              <mc:Fallback>
                <p:oleObj name="Graph" r:id="rId9" imgW="4154400" imgH="2901600" progId="Origin50.Graph">
                  <p:embed/>
                  <p:pic>
                    <p:nvPicPr>
                      <p:cNvPr id="0" name=""/>
                      <p:cNvPicPr/>
                      <p:nvPr/>
                    </p:nvPicPr>
                    <p:blipFill>
                      <a:blip r:embed="rId10"/>
                      <a:stretch>
                        <a:fillRect/>
                      </a:stretch>
                    </p:blipFill>
                    <p:spPr>
                      <a:xfrm>
                        <a:off x="73458" y="1700808"/>
                        <a:ext cx="5704366" cy="3984556"/>
                      </a:xfrm>
                      <a:prstGeom prst="rect">
                        <a:avLst/>
                      </a:prstGeom>
                    </p:spPr>
                  </p:pic>
                </p:oleObj>
              </mc:Fallback>
            </mc:AlternateContent>
          </a:graphicData>
        </a:graphic>
      </p:graphicFrame>
      <p:sp>
        <p:nvSpPr>
          <p:cNvPr id="4" name="文字方塊 3"/>
          <p:cNvSpPr txBox="1"/>
          <p:nvPr/>
        </p:nvSpPr>
        <p:spPr>
          <a:xfrm>
            <a:off x="643242" y="1324395"/>
            <a:ext cx="7639260" cy="523220"/>
          </a:xfrm>
          <a:prstGeom prst="rect">
            <a:avLst/>
          </a:prstGeom>
          <a:solidFill>
            <a:srgbClr val="FFFF00"/>
          </a:solidFill>
          <a:ln w="38100">
            <a:solidFill>
              <a:srgbClr val="FF0000"/>
            </a:solidFill>
          </a:ln>
        </p:spPr>
        <p:txBody>
          <a:bodyPr wrap="square" rtlCol="0">
            <a:spAutoFit/>
          </a:bodyPr>
          <a:lstStyle/>
          <a:p>
            <a:pPr algn="ctr"/>
            <a:r>
              <a:rPr lang="en-US" altLang="zh-TW" sz="2800" dirty="0">
                <a:solidFill>
                  <a:srgbClr val="FF0000"/>
                </a:solidFill>
              </a:rPr>
              <a:t>100% collection efficiency &amp; 0% coupling loss</a:t>
            </a:r>
            <a:endParaRPr lang="zh-TW" altLang="en-US" sz="2800" dirty="0">
              <a:solidFill>
                <a:srgbClr val="FF0000"/>
              </a:solidFill>
            </a:endParaRPr>
          </a:p>
        </p:txBody>
      </p:sp>
      <p:grpSp>
        <p:nvGrpSpPr>
          <p:cNvPr id="24" name="群組 23"/>
          <p:cNvGrpSpPr/>
          <p:nvPr/>
        </p:nvGrpSpPr>
        <p:grpSpPr>
          <a:xfrm>
            <a:off x="1500992" y="3892993"/>
            <a:ext cx="5440106" cy="392586"/>
            <a:chOff x="228964" y="2143469"/>
            <a:chExt cx="5440106" cy="392586"/>
          </a:xfrm>
        </p:grpSpPr>
        <p:sp>
          <p:nvSpPr>
            <p:cNvPr id="3" name="矩形 2"/>
            <p:cNvSpPr/>
            <p:nvPr/>
          </p:nvSpPr>
          <p:spPr bwMode="auto">
            <a:xfrm>
              <a:off x="4626448" y="2169440"/>
              <a:ext cx="1042622" cy="366615"/>
            </a:xfrm>
            <a:prstGeom prst="rect">
              <a:avLst/>
            </a:pr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20" name="矩形 19"/>
            <p:cNvSpPr/>
            <p:nvPr/>
          </p:nvSpPr>
          <p:spPr bwMode="auto">
            <a:xfrm>
              <a:off x="228964" y="2143469"/>
              <a:ext cx="1099992" cy="386788"/>
            </a:xfrm>
            <a:prstGeom prst="rect">
              <a:avLst/>
            </a:pr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grpSp>
      <p:sp>
        <p:nvSpPr>
          <p:cNvPr id="8" name="標題 1"/>
          <p:cNvSpPr txBox="1">
            <a:spLocks/>
          </p:cNvSpPr>
          <p:nvPr/>
        </p:nvSpPr>
        <p:spPr bwMode="auto">
          <a:xfrm>
            <a:off x="539552" y="4048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kern="0" dirty="0">
                <a:solidFill>
                  <a:srgbClr val="002060"/>
                </a:solidFill>
                <a:latin typeface="Times New Roman" panose="02020603050405020304" pitchFamily="18" charset="0"/>
                <a:cs typeface="Times New Roman" panose="02020603050405020304" pitchFamily="18" charset="0"/>
              </a:rPr>
              <a:t>I-V curve</a:t>
            </a:r>
            <a:endParaRPr lang="zh-TW" altLang="en-US" sz="3600" i="1" kern="0"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文字方塊 1"/>
              <p:cNvSpPr txBox="1"/>
              <p:nvPr/>
            </p:nvSpPr>
            <p:spPr>
              <a:xfrm>
                <a:off x="1552588" y="3875065"/>
                <a:ext cx="1087414" cy="369332"/>
              </a:xfrm>
              <a:prstGeom prst="rect">
                <a:avLst/>
              </a:prstGeom>
              <a:noFill/>
            </p:spPr>
            <p:txBody>
              <a:bodyPr wrap="none" rtlCol="0">
                <a:spAutoFit/>
              </a:bodyPr>
              <a:lstStyle/>
              <a:p>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𝑉</m:t>
                        </m:r>
                      </m:e>
                      <m:sub>
                        <m:r>
                          <a:rPr lang="en-US" altLang="zh-TW" b="0" i="1" smtClean="0">
                            <a:latin typeface="Cambria Math" panose="02040503050406030204" pitchFamily="18" charset="0"/>
                          </a:rPr>
                          <m:t>𝑏𝑟</m:t>
                        </m:r>
                      </m:sub>
                    </m:sSub>
                  </m:oMath>
                </a14:m>
                <a:r>
                  <a:rPr lang="en-US" altLang="zh-TW" dirty="0"/>
                  <a:t>=51.2</a:t>
                </a:r>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1552588" y="3875065"/>
                <a:ext cx="1087414" cy="369332"/>
              </a:xfrm>
              <a:prstGeom prst="rect">
                <a:avLst/>
              </a:prstGeom>
              <a:blipFill rotWithShape="0">
                <a:blip r:embed="rId11"/>
                <a:stretch>
                  <a:fillRect t="-10000" r="-4494" b="-2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5860850" y="3871834"/>
                <a:ext cx="1087414" cy="369332"/>
              </a:xfrm>
              <a:prstGeom prst="rect">
                <a:avLst/>
              </a:prstGeom>
              <a:noFill/>
            </p:spPr>
            <p:txBody>
              <a:bodyPr wrap="none" rtlCol="0">
                <a:spAutoFit/>
              </a:bodyPr>
              <a:lstStyle/>
              <a:p>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𝑉</m:t>
                        </m:r>
                      </m:e>
                      <m:sub>
                        <m:r>
                          <a:rPr lang="en-US" altLang="zh-TW" b="0" i="1" smtClean="0">
                            <a:latin typeface="Cambria Math" panose="02040503050406030204" pitchFamily="18" charset="0"/>
                          </a:rPr>
                          <m:t>𝑏𝑟</m:t>
                        </m:r>
                      </m:sub>
                    </m:sSub>
                  </m:oMath>
                </a14:m>
                <a:r>
                  <a:rPr lang="en-US" altLang="zh-TW" dirty="0"/>
                  <a:t>=43.2</a:t>
                </a:r>
                <a:endParaRPr lang="zh-TW" altLang="en-US"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5860850" y="3871834"/>
                <a:ext cx="1087414" cy="369332"/>
              </a:xfrm>
              <a:prstGeom prst="rect">
                <a:avLst/>
              </a:prstGeom>
              <a:blipFill rotWithShape="0">
                <a:blip r:embed="rId12"/>
                <a:stretch>
                  <a:fillRect t="-8197" r="-4469" b="-24590"/>
                </a:stretch>
              </a:blipFill>
            </p:spPr>
            <p:txBody>
              <a:bodyPr/>
              <a:lstStyle/>
              <a:p>
                <a:r>
                  <a:rPr lang="zh-TW" altLang="en-US">
                    <a:noFill/>
                  </a:rPr>
                  <a:t> </a:t>
                </a:r>
              </a:p>
            </p:txBody>
          </p:sp>
        </mc:Fallback>
      </mc:AlternateContent>
      <p:sp>
        <p:nvSpPr>
          <p:cNvPr id="23" name="文字方塊 22"/>
          <p:cNvSpPr txBox="1"/>
          <p:nvPr/>
        </p:nvSpPr>
        <p:spPr>
          <a:xfrm>
            <a:off x="73458" y="5066919"/>
            <a:ext cx="8967678" cy="1200329"/>
          </a:xfrm>
          <a:prstGeom prst="rect">
            <a:avLst/>
          </a:prstGeom>
          <a:solidFill>
            <a:srgbClr val="FFFF00"/>
          </a:solidFill>
          <a:ln w="38100">
            <a:solidFill>
              <a:srgbClr val="FF0000"/>
            </a:solidFill>
          </a:ln>
        </p:spPr>
        <p:txBody>
          <a:bodyPr wrap="square" rtlCol="0">
            <a:spAutoFit/>
          </a:bodyPr>
          <a:lstStyle/>
          <a:p>
            <a:pPr algn="ctr"/>
            <a:r>
              <a:rPr lang="en-US" altLang="zh-TW" sz="2400" dirty="0">
                <a:solidFill>
                  <a:srgbClr val="FF0000"/>
                </a:solidFill>
              </a:rPr>
              <a:t>The smaller</a:t>
            </a:r>
            <a:r>
              <a:rPr lang="zh-TW" altLang="en-US" sz="2400" dirty="0">
                <a:solidFill>
                  <a:srgbClr val="FF0000"/>
                </a:solidFill>
              </a:rPr>
              <a:t> </a:t>
            </a:r>
            <a:r>
              <a:rPr lang="en-US" altLang="zh-TW" sz="2400" dirty="0">
                <a:solidFill>
                  <a:srgbClr val="FF0000"/>
                </a:solidFill>
              </a:rPr>
              <a:t>dark current and larger </a:t>
            </a:r>
            <a:r>
              <a:rPr lang="en-US" altLang="zh-TW" sz="2400" dirty="0" err="1">
                <a:solidFill>
                  <a:srgbClr val="FF0000"/>
                </a:solidFill>
              </a:rPr>
              <a:t>V</a:t>
            </a:r>
            <a:r>
              <a:rPr lang="en-US" altLang="zh-TW" sz="2400" baseline="-25000" dirty="0" err="1">
                <a:solidFill>
                  <a:srgbClr val="FF0000"/>
                </a:solidFill>
              </a:rPr>
              <a:t>br</a:t>
            </a:r>
            <a:r>
              <a:rPr lang="en-US" altLang="zh-TW" sz="2400" baseline="-25000" dirty="0">
                <a:solidFill>
                  <a:srgbClr val="FF0000"/>
                </a:solidFill>
              </a:rPr>
              <a:t> </a:t>
            </a:r>
            <a:r>
              <a:rPr lang="en-US" altLang="zh-TW" sz="2400" dirty="0">
                <a:solidFill>
                  <a:srgbClr val="FF0000"/>
                </a:solidFill>
              </a:rPr>
              <a:t>of device A can be attributed to suppression of the edge breakdown due to its additional mesa structure</a:t>
            </a:r>
            <a:endParaRPr lang="zh-TW" altLang="en-US" sz="2400" dirty="0">
              <a:solidFill>
                <a:srgbClr val="FF0000"/>
              </a:solidFill>
            </a:endParaRPr>
          </a:p>
        </p:txBody>
      </p:sp>
      <p:sp>
        <p:nvSpPr>
          <p:cNvPr id="14" name="投影片編號版面配置區 13"/>
          <p:cNvSpPr>
            <a:spLocks noGrp="1"/>
          </p:cNvSpPr>
          <p:nvPr>
            <p:ph type="sldNum" sz="quarter" idx="12"/>
          </p:nvPr>
        </p:nvSpPr>
        <p:spPr>
          <a:xfrm>
            <a:off x="6553200" y="6165304"/>
            <a:ext cx="2133600" cy="476250"/>
          </a:xfrm>
        </p:spPr>
        <p:txBody>
          <a:bodyPr/>
          <a:lstStyle/>
          <a:p>
            <a:fld id="{73DA0BB7-265A-403C-9275-D587AB510EDC}" type="slidenum">
              <a:rPr lang="zh-TW" altLang="en-US" smtClean="0"/>
              <a:t>25</a:t>
            </a:fld>
            <a:endParaRPr lang="zh-TW" altLang="en-US" dirty="0"/>
          </a:p>
        </p:txBody>
      </p:sp>
      <p:cxnSp>
        <p:nvCxnSpPr>
          <p:cNvPr id="13" name="直線單箭頭接點 12"/>
          <p:cNvCxnSpPr/>
          <p:nvPr/>
        </p:nvCxnSpPr>
        <p:spPr bwMode="auto">
          <a:xfrm>
            <a:off x="2752199" y="4539847"/>
            <a:ext cx="811689" cy="508494"/>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27" name="直線單箭頭接點 26"/>
          <p:cNvCxnSpPr/>
          <p:nvPr/>
        </p:nvCxnSpPr>
        <p:spPr bwMode="auto">
          <a:xfrm flipH="1">
            <a:off x="5409395" y="4524044"/>
            <a:ext cx="582681" cy="57189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grpSp>
        <p:nvGrpSpPr>
          <p:cNvPr id="30" name="群組 29"/>
          <p:cNvGrpSpPr/>
          <p:nvPr/>
        </p:nvGrpSpPr>
        <p:grpSpPr>
          <a:xfrm>
            <a:off x="2587031" y="3601395"/>
            <a:ext cx="5336559" cy="320968"/>
            <a:chOff x="326111" y="2122121"/>
            <a:chExt cx="5336559" cy="320968"/>
          </a:xfrm>
        </p:grpSpPr>
        <p:sp>
          <p:nvSpPr>
            <p:cNvPr id="31" name="矩形 30"/>
            <p:cNvSpPr/>
            <p:nvPr/>
          </p:nvSpPr>
          <p:spPr bwMode="auto">
            <a:xfrm>
              <a:off x="4837386" y="2122121"/>
              <a:ext cx="825284" cy="290193"/>
            </a:xfrm>
            <a:prstGeom prst="rect">
              <a:avLst/>
            </a:pr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32" name="矩形 31"/>
            <p:cNvSpPr/>
            <p:nvPr/>
          </p:nvSpPr>
          <p:spPr bwMode="auto">
            <a:xfrm>
              <a:off x="326111" y="2152896"/>
              <a:ext cx="825284" cy="290193"/>
            </a:xfrm>
            <a:prstGeom prst="rect">
              <a:avLst/>
            </a:pr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grpSp>
      <p:cxnSp>
        <p:nvCxnSpPr>
          <p:cNvPr id="35" name="直線單箭頭接點 34"/>
          <p:cNvCxnSpPr/>
          <p:nvPr/>
        </p:nvCxnSpPr>
        <p:spPr bwMode="auto">
          <a:xfrm>
            <a:off x="3923928" y="3391819"/>
            <a:ext cx="0" cy="1076922"/>
          </a:xfrm>
          <a:prstGeom prst="straightConnector1">
            <a:avLst/>
          </a:prstGeom>
          <a:noFill/>
          <a:ln w="57150" cap="flat" cmpd="sng" algn="ctr">
            <a:solidFill>
              <a:srgbClr val="00B050"/>
            </a:solidFill>
            <a:prstDash val="dashDot"/>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直線單箭頭接點 35"/>
          <p:cNvCxnSpPr/>
          <p:nvPr/>
        </p:nvCxnSpPr>
        <p:spPr bwMode="auto">
          <a:xfrm>
            <a:off x="8282502" y="3447122"/>
            <a:ext cx="0" cy="1076922"/>
          </a:xfrm>
          <a:prstGeom prst="straightConnector1">
            <a:avLst/>
          </a:prstGeom>
          <a:noFill/>
          <a:ln w="57150" cap="flat" cmpd="sng" algn="ctr">
            <a:solidFill>
              <a:srgbClr val="00B050"/>
            </a:solidFill>
            <a:prstDash val="dashDot"/>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文字方塊 36"/>
          <p:cNvSpPr txBox="1"/>
          <p:nvPr/>
        </p:nvSpPr>
        <p:spPr>
          <a:xfrm>
            <a:off x="1403648" y="5384909"/>
            <a:ext cx="6696744" cy="523220"/>
          </a:xfrm>
          <a:prstGeom prst="rect">
            <a:avLst/>
          </a:prstGeom>
          <a:solidFill>
            <a:srgbClr val="FFFF00"/>
          </a:solidFill>
          <a:ln w="38100">
            <a:solidFill>
              <a:srgbClr val="FF0000"/>
            </a:solidFill>
          </a:ln>
        </p:spPr>
        <p:txBody>
          <a:bodyPr wrap="square" rtlCol="0">
            <a:spAutoFit/>
          </a:bodyPr>
          <a:lstStyle/>
          <a:p>
            <a:pPr algn="ctr"/>
            <a:r>
              <a:rPr lang="en-US" altLang="zh-TW" sz="2800" dirty="0">
                <a:solidFill>
                  <a:srgbClr val="FF0000"/>
                </a:solidFill>
              </a:rPr>
              <a:t>Space </a:t>
            </a:r>
            <a:r>
              <a:rPr lang="en-US" altLang="zh-TW" sz="2800">
                <a:solidFill>
                  <a:srgbClr val="FF0000"/>
                </a:solidFill>
              </a:rPr>
              <a:t>charge screening effect </a:t>
            </a:r>
            <a:r>
              <a:rPr lang="en-US" altLang="zh-TW" sz="2800" dirty="0">
                <a:solidFill>
                  <a:srgbClr val="FF0000"/>
                </a:solidFill>
              </a:rPr>
              <a:t>(Gain </a:t>
            </a:r>
            <a:r>
              <a:rPr lang="en-US" altLang="zh-TW" sz="2800" dirty="0">
                <a:solidFill>
                  <a:srgbClr val="FF0000"/>
                </a:solidFill>
                <a:latin typeface="新細明體" panose="02020500000000000000" pitchFamily="18" charset="-120"/>
                <a:ea typeface="新細明體" panose="02020500000000000000" pitchFamily="18" charset="-120"/>
              </a:rPr>
              <a:t>↓</a:t>
            </a:r>
            <a:r>
              <a:rPr lang="en-US" altLang="zh-TW" sz="2800" dirty="0">
                <a:solidFill>
                  <a:srgbClr val="FF0000"/>
                </a:solidFill>
              </a:rPr>
              <a:t>)</a:t>
            </a:r>
            <a:endParaRPr lang="zh-TW" altLang="en-US" sz="2800" dirty="0">
              <a:solidFill>
                <a:srgbClr val="FF0000"/>
              </a:solidFill>
            </a:endParaRPr>
          </a:p>
        </p:txBody>
      </p:sp>
      <p:grpSp>
        <p:nvGrpSpPr>
          <p:cNvPr id="22" name="群組 21"/>
          <p:cNvGrpSpPr/>
          <p:nvPr/>
        </p:nvGrpSpPr>
        <p:grpSpPr>
          <a:xfrm>
            <a:off x="2600983" y="2062108"/>
            <a:ext cx="3912627" cy="1654924"/>
            <a:chOff x="2547654" y="1898667"/>
            <a:chExt cx="3912627" cy="1826996"/>
          </a:xfrm>
        </p:grpSpPr>
        <mc:AlternateContent xmlns:mc="http://schemas.openxmlformats.org/markup-compatibility/2006" xmlns:a14="http://schemas.microsoft.com/office/drawing/2010/main">
          <mc:Choice Requires="a14">
            <p:sp>
              <p:nvSpPr>
                <p:cNvPr id="6" name="文字方塊 5"/>
                <p:cNvSpPr txBox="1"/>
                <p:nvPr/>
              </p:nvSpPr>
              <p:spPr>
                <a:xfrm>
                  <a:off x="2547654" y="3183505"/>
                  <a:ext cx="3912627" cy="542158"/>
                </a:xfrm>
                <a:prstGeom prst="rect">
                  <a:avLst/>
                </a:prstGeom>
                <a:solidFill>
                  <a:srgbClr val="FFFF00"/>
                </a:solidFill>
                <a:ln w="38100">
                  <a:solidFill>
                    <a:srgbClr val="FF0000"/>
                  </a:solidFill>
                </a:ln>
              </p:spPr>
              <p:txBody>
                <a:bodyPr wrap="square" rtlCol="0">
                  <a:spAutoFit/>
                </a:bodyPr>
                <a:lstStyle/>
                <a:p>
                  <a:pPr algn="ctr"/>
                  <a14:m>
                    <m:oMath xmlns:m="http://schemas.openxmlformats.org/officeDocument/2006/math">
                      <m:r>
                        <a:rPr lang="en-US" altLang="zh-TW" b="1" i="1" smtClean="0">
                          <a:solidFill>
                            <a:srgbClr val="FF0000"/>
                          </a:solidFill>
                          <a:latin typeface="Cambria Math" panose="02040503050406030204" pitchFamily="18" charset="0"/>
                        </a:rPr>
                        <m:t>(</m:t>
                      </m:r>
                      <m:r>
                        <a:rPr lang="en-US" altLang="zh-TW" b="1" i="1" smtClean="0">
                          <a:solidFill>
                            <a:srgbClr val="FF0000"/>
                          </a:solidFill>
                          <a:latin typeface="Cambria Math" panose="02040503050406030204" pitchFamily="18" charset="0"/>
                        </a:rPr>
                        <m:t>𝟏</m:t>
                      </m:r>
                      <m:r>
                        <a:rPr lang="en-US" altLang="zh-TW" i="1">
                          <a:solidFill>
                            <a:srgbClr val="FF0000"/>
                          </a:solidFill>
                          <a:latin typeface="Cambria Math" panose="02040503050406030204" pitchFamily="18" charset="0"/>
                          <a:ea typeface="Cambria Math" panose="02040503050406030204" pitchFamily="18" charset="0"/>
                        </a:rPr>
                        <m:t>−</m:t>
                      </m:r>
                      <m:sSup>
                        <m:sSupPr>
                          <m:ctrlPr>
                            <a:rPr lang="en-US" altLang="zh-TW" i="1" smtClean="0">
                              <a:solidFill>
                                <a:srgbClr val="FF0000"/>
                              </a:solidFill>
                              <a:latin typeface="Cambria Math" panose="02040503050406030204" pitchFamily="18" charset="0"/>
                              <a:ea typeface="Cambria Math" panose="02040503050406030204" pitchFamily="18" charset="0"/>
                            </a:rPr>
                          </m:ctrlPr>
                        </m:sSupPr>
                        <m:e>
                          <m:r>
                            <a:rPr lang="en-US" altLang="zh-TW" i="1" smtClean="0">
                              <a:solidFill>
                                <a:srgbClr val="FF0000"/>
                              </a:solidFill>
                              <a:latin typeface="Cambria Math" panose="02040503050406030204" pitchFamily="18" charset="0"/>
                              <a:ea typeface="Cambria Math" panose="02040503050406030204" pitchFamily="18" charset="0"/>
                            </a:rPr>
                            <m:t>𝑒</m:t>
                          </m:r>
                        </m:e>
                        <m:sup>
                          <m:d>
                            <m:dPr>
                              <m:ctrlPr>
                                <a:rPr lang="en-US" altLang="zh-TW" i="1" smtClean="0">
                                  <a:solidFill>
                                    <a:srgbClr val="FF0000"/>
                                  </a:solidFill>
                                  <a:latin typeface="Cambria Math" panose="02040503050406030204" pitchFamily="18" charset="0"/>
                                  <a:ea typeface="Cambria Math" panose="02040503050406030204" pitchFamily="18" charset="0"/>
                                </a:rPr>
                              </m:ctrlPr>
                            </m:dPr>
                            <m:e>
                              <m:r>
                                <a:rPr lang="en-US" altLang="zh-TW" i="1" smtClean="0">
                                  <a:solidFill>
                                    <a:srgbClr val="FF0000"/>
                                  </a:solidFill>
                                  <a:latin typeface="Cambria Math" panose="02040503050406030204" pitchFamily="18" charset="0"/>
                                  <a:ea typeface="Cambria Math" panose="02040503050406030204" pitchFamily="18" charset="0"/>
                                </a:rPr>
                                <m:t>−</m:t>
                              </m:r>
                              <m:r>
                                <a:rPr lang="en-US" altLang="zh-TW" b="1" i="1" smtClean="0">
                                  <a:solidFill>
                                    <a:srgbClr val="FF0000"/>
                                  </a:solidFill>
                                  <a:latin typeface="Cambria Math" panose="02040503050406030204" pitchFamily="18" charset="0"/>
                                  <a:ea typeface="Cambria Math" panose="02040503050406030204" pitchFamily="18" charset="0"/>
                                </a:rPr>
                                <m:t>(</m:t>
                              </m:r>
                              <m:r>
                                <a:rPr lang="en-US" altLang="zh-TW" b="0" i="1" smtClean="0">
                                  <a:solidFill>
                                    <a:srgbClr val="FF0000"/>
                                  </a:solidFill>
                                  <a:latin typeface="Cambria Math" panose="02040503050406030204" pitchFamily="18" charset="0"/>
                                  <a:ea typeface="Cambria Math" panose="02040503050406030204" pitchFamily="18" charset="0"/>
                                </a:rPr>
                                <m:t>2</m:t>
                              </m:r>
                              <m:r>
                                <a:rPr lang="en-US" altLang="zh-TW" i="1" dirty="0">
                                  <a:solidFill>
                                    <a:srgbClr val="FF0000"/>
                                  </a:solidFill>
                                  <a:latin typeface="Cambria Math" panose="02040503050406030204" pitchFamily="18" charset="0"/>
                                  <a:ea typeface="Cambria Math" panose="02040503050406030204" pitchFamily="18" charset="0"/>
                                </a:rPr>
                                <m:t>×</m:t>
                              </m:r>
                              <m:r>
                                <a:rPr lang="en-US" altLang="zh-TW" b="1" i="1" dirty="0" smtClean="0">
                                  <a:solidFill>
                                    <a:srgbClr val="FF0000"/>
                                  </a:solidFill>
                                  <a:latin typeface="Cambria Math" panose="02040503050406030204" pitchFamily="18" charset="0"/>
                                  <a:ea typeface="Cambria Math" panose="02040503050406030204" pitchFamily="18" charset="0"/>
                                </a:rPr>
                                <m:t>𝟎</m:t>
                              </m:r>
                              <m:r>
                                <a:rPr lang="en-US" altLang="zh-TW" b="1" i="1" dirty="0" smtClean="0">
                                  <a:solidFill>
                                    <a:srgbClr val="FF0000"/>
                                  </a:solidFill>
                                  <a:latin typeface="Cambria Math" panose="02040503050406030204" pitchFamily="18" charset="0"/>
                                  <a:ea typeface="Cambria Math" panose="02040503050406030204" pitchFamily="18" charset="0"/>
                                </a:rPr>
                                <m:t>.</m:t>
                              </m:r>
                              <m:r>
                                <a:rPr lang="en-US" altLang="zh-TW" b="1" i="1" dirty="0" smtClean="0">
                                  <a:solidFill>
                                    <a:srgbClr val="FF0000"/>
                                  </a:solidFill>
                                  <a:latin typeface="Cambria Math" panose="02040503050406030204" pitchFamily="18" charset="0"/>
                                  <a:ea typeface="Cambria Math" panose="02040503050406030204" pitchFamily="18" charset="0"/>
                                </a:rPr>
                                <m:t>𝟖</m:t>
                              </m:r>
                              <m:r>
                                <a:rPr lang="en-US" altLang="zh-TW" b="1" i="1" dirty="0" smtClean="0">
                                  <a:solidFill>
                                    <a:srgbClr val="FF0000"/>
                                  </a:solidFill>
                                  <a:latin typeface="Cambria Math" panose="02040503050406030204" pitchFamily="18" charset="0"/>
                                  <a:ea typeface="Cambria Math" panose="02040503050406030204" pitchFamily="18" charset="0"/>
                                </a:rPr>
                                <m:t>)</m:t>
                              </m:r>
                            </m:e>
                          </m:d>
                        </m:sup>
                      </m:sSup>
                    </m:oMath>
                  </a14:m>
                  <a:r>
                    <a:rPr lang="en-US" altLang="zh-TW" dirty="0">
                      <a:solidFill>
                        <a:srgbClr val="FF0000"/>
                      </a:solidFill>
                    </a:rPr>
                    <a:t>)</a:t>
                  </a:r>
                  <a:r>
                    <a:rPr lang="en-US" altLang="zh-TW" dirty="0">
                      <a:solidFill>
                        <a:srgbClr val="FF0000"/>
                      </a:solidFill>
                      <a:ea typeface="Cambria Math" panose="02040503050406030204" pitchFamily="18" charset="0"/>
                    </a:rPr>
                    <a:t> </a:t>
                  </a:r>
                  <a14:m>
                    <m:oMath xmlns:m="http://schemas.openxmlformats.org/officeDocument/2006/math">
                      <m:r>
                        <a:rPr lang="en-US" altLang="zh-TW" i="1" dirty="0">
                          <a:solidFill>
                            <a:srgbClr val="FF0000"/>
                          </a:solidFill>
                          <a:latin typeface="Cambria Math" panose="02040503050406030204" pitchFamily="18" charset="0"/>
                          <a:ea typeface="Cambria Math" panose="02040503050406030204" pitchFamily="18" charset="0"/>
                        </a:rPr>
                        <m:t>×</m:t>
                      </m:r>
                      <m:f>
                        <m:fPr>
                          <m:ctrlPr>
                            <a:rPr lang="en-US" altLang="zh-TW" i="1" dirty="0" smtClean="0">
                              <a:solidFill>
                                <a:srgbClr val="FF0000"/>
                              </a:solidFill>
                              <a:latin typeface="Cambria Math" panose="02040503050406030204" pitchFamily="18" charset="0"/>
                              <a:ea typeface="Cambria Math" panose="02040503050406030204" pitchFamily="18" charset="0"/>
                            </a:rPr>
                          </m:ctrlPr>
                        </m:fPr>
                        <m:num>
                          <m:r>
                            <a:rPr lang="en-US" altLang="zh-TW" b="1" i="1" dirty="0" smtClean="0">
                              <a:solidFill>
                                <a:srgbClr val="FF0000"/>
                              </a:solidFill>
                              <a:latin typeface="Cambria Math" panose="02040503050406030204" pitchFamily="18" charset="0"/>
                              <a:ea typeface="Cambria Math" panose="02040503050406030204" pitchFamily="18" charset="0"/>
                            </a:rPr>
                            <m:t>𝟏</m:t>
                          </m:r>
                          <m:r>
                            <a:rPr lang="en-US" altLang="zh-TW" b="1" i="1" dirty="0" smtClean="0">
                              <a:solidFill>
                                <a:srgbClr val="FF0000"/>
                              </a:solidFill>
                              <a:latin typeface="Cambria Math" panose="02040503050406030204" pitchFamily="18" charset="0"/>
                              <a:ea typeface="Cambria Math" panose="02040503050406030204" pitchFamily="18" charset="0"/>
                            </a:rPr>
                            <m:t>.</m:t>
                          </m:r>
                          <m:r>
                            <a:rPr lang="en-US" altLang="zh-TW" b="1" i="1" dirty="0" smtClean="0">
                              <a:solidFill>
                                <a:srgbClr val="FF0000"/>
                              </a:solidFill>
                              <a:latin typeface="Cambria Math" panose="02040503050406030204" pitchFamily="18" charset="0"/>
                              <a:ea typeface="Cambria Math" panose="02040503050406030204" pitchFamily="18" charset="0"/>
                            </a:rPr>
                            <m:t>𝟓𝟓</m:t>
                          </m:r>
                        </m:num>
                        <m:den>
                          <m:r>
                            <a:rPr lang="en-US" altLang="zh-TW" b="1" i="1" dirty="0" smtClean="0">
                              <a:solidFill>
                                <a:srgbClr val="FF0000"/>
                              </a:solidFill>
                              <a:latin typeface="Cambria Math" panose="02040503050406030204" pitchFamily="18" charset="0"/>
                              <a:ea typeface="Cambria Math" panose="02040503050406030204" pitchFamily="18" charset="0"/>
                            </a:rPr>
                            <m:t>𝟏</m:t>
                          </m:r>
                          <m:r>
                            <a:rPr lang="en-US" altLang="zh-TW" b="1" i="1" dirty="0" smtClean="0">
                              <a:solidFill>
                                <a:srgbClr val="FF0000"/>
                              </a:solidFill>
                              <a:latin typeface="Cambria Math" panose="02040503050406030204" pitchFamily="18" charset="0"/>
                              <a:ea typeface="Cambria Math" panose="02040503050406030204" pitchFamily="18" charset="0"/>
                            </a:rPr>
                            <m:t>.</m:t>
                          </m:r>
                          <m:r>
                            <a:rPr lang="en-US" altLang="zh-TW" b="1" i="1" dirty="0" smtClean="0">
                              <a:solidFill>
                                <a:srgbClr val="FF0000"/>
                              </a:solidFill>
                              <a:latin typeface="Cambria Math" panose="02040503050406030204" pitchFamily="18" charset="0"/>
                              <a:ea typeface="Cambria Math" panose="02040503050406030204" pitchFamily="18" charset="0"/>
                            </a:rPr>
                            <m:t>𝟐𝟒</m:t>
                          </m:r>
                        </m:den>
                      </m:f>
                      <m:r>
                        <a:rPr lang="en-US" altLang="zh-TW" i="1" dirty="0" smtClean="0">
                          <a:solidFill>
                            <a:srgbClr val="FF0000"/>
                          </a:solidFill>
                          <a:latin typeface="Cambria Math" panose="02040503050406030204" pitchFamily="18" charset="0"/>
                          <a:ea typeface="Cambria Math" panose="02040503050406030204" pitchFamily="18" charset="0"/>
                        </a:rPr>
                        <m:t>≅</m:t>
                      </m:r>
                      <m:r>
                        <a:rPr lang="en-US" altLang="zh-TW" b="1" i="1" dirty="0" smtClean="0">
                          <a:solidFill>
                            <a:srgbClr val="FF0000"/>
                          </a:solidFill>
                          <a:latin typeface="Cambria Math" panose="02040503050406030204" pitchFamily="18" charset="0"/>
                          <a:ea typeface="Cambria Math" panose="02040503050406030204" pitchFamily="18" charset="0"/>
                        </a:rPr>
                        <m:t>𝟎</m:t>
                      </m:r>
                      <m:r>
                        <a:rPr lang="en-US" altLang="zh-TW" b="1" i="1" dirty="0" smtClean="0">
                          <a:solidFill>
                            <a:srgbClr val="FF0000"/>
                          </a:solidFill>
                          <a:latin typeface="Cambria Math" panose="02040503050406030204" pitchFamily="18" charset="0"/>
                          <a:ea typeface="Cambria Math" panose="02040503050406030204" pitchFamily="18" charset="0"/>
                        </a:rPr>
                        <m:t>.</m:t>
                      </m:r>
                      <m:r>
                        <a:rPr lang="en-US" altLang="zh-TW" b="1" i="1" dirty="0" smtClean="0">
                          <a:solidFill>
                            <a:srgbClr val="FF0000"/>
                          </a:solidFill>
                          <a:latin typeface="Cambria Math" panose="02040503050406030204" pitchFamily="18" charset="0"/>
                          <a:ea typeface="Cambria Math" panose="02040503050406030204" pitchFamily="18" charset="0"/>
                        </a:rPr>
                        <m:t>𝟗𝟗𝟕</m:t>
                      </m:r>
                      <m:f>
                        <m:fPr>
                          <m:type m:val="skw"/>
                          <m:ctrlPr>
                            <a:rPr lang="en-US" altLang="zh-TW" b="1" i="1" dirty="0" smtClean="0">
                              <a:solidFill>
                                <a:srgbClr val="FF0000"/>
                              </a:solidFill>
                              <a:latin typeface="Cambria Math" panose="02040503050406030204" pitchFamily="18" charset="0"/>
                              <a:ea typeface="Cambria Math" panose="02040503050406030204" pitchFamily="18" charset="0"/>
                            </a:rPr>
                          </m:ctrlPr>
                        </m:fPr>
                        <m:num>
                          <m:r>
                            <a:rPr lang="en-US" altLang="zh-TW" b="1" i="1" dirty="0" smtClean="0">
                              <a:solidFill>
                                <a:srgbClr val="FF0000"/>
                              </a:solidFill>
                              <a:latin typeface="Cambria Math" panose="02040503050406030204" pitchFamily="18" charset="0"/>
                              <a:ea typeface="Cambria Math" panose="02040503050406030204" pitchFamily="18" charset="0"/>
                            </a:rPr>
                            <m:t>𝑨</m:t>
                          </m:r>
                        </m:num>
                        <m:den>
                          <m:r>
                            <a:rPr lang="en-US" altLang="zh-TW" b="1" i="1" dirty="0" smtClean="0">
                              <a:solidFill>
                                <a:srgbClr val="FF0000"/>
                              </a:solidFill>
                              <a:latin typeface="Cambria Math" panose="02040503050406030204" pitchFamily="18" charset="0"/>
                              <a:ea typeface="Cambria Math" panose="02040503050406030204" pitchFamily="18" charset="0"/>
                            </a:rPr>
                            <m:t>𝑾</m:t>
                          </m:r>
                        </m:den>
                      </m:f>
                    </m:oMath>
                  </a14:m>
                  <a:endParaRPr lang="zh-TW" altLang="en-US" dirty="0">
                    <a:solidFill>
                      <a:srgbClr val="FF0000"/>
                    </a:solidFill>
                  </a:endParaRPr>
                </a:p>
              </p:txBody>
            </p:sp>
          </mc:Choice>
          <mc:Fallback xmlns="">
            <p:sp>
              <p:nvSpPr>
                <p:cNvPr id="6" name="文字方塊 5"/>
                <p:cNvSpPr txBox="1">
                  <a:spLocks noRot="1" noChangeAspect="1" noMove="1" noResize="1" noEditPoints="1" noAdjustHandles="1" noChangeArrowheads="1" noChangeShapeType="1" noTextEdit="1"/>
                </p:cNvSpPr>
                <p:nvPr/>
              </p:nvSpPr>
              <p:spPr>
                <a:xfrm>
                  <a:off x="2547654" y="3183505"/>
                  <a:ext cx="3912627" cy="542158"/>
                </a:xfrm>
                <a:prstGeom prst="rect">
                  <a:avLst/>
                </a:prstGeom>
                <a:blipFill rotWithShape="0">
                  <a:blip r:embed="rId13"/>
                  <a:stretch>
                    <a:fillRect t="-64368" r="-9105" b="-110345"/>
                  </a:stretch>
                </a:blipFill>
                <a:ln w="38100">
                  <a:solidFill>
                    <a:srgbClr val="FF0000"/>
                  </a:solidFill>
                </a:ln>
              </p:spPr>
              <p:txBody>
                <a:bodyPr/>
                <a:lstStyle/>
                <a:p>
                  <a:r>
                    <a:rPr lang="zh-TW" altLang="en-US">
                      <a:noFill/>
                    </a:rPr>
                    <a:t> </a:t>
                  </a:r>
                </a:p>
              </p:txBody>
            </p:sp>
          </mc:Fallback>
        </mc:AlternateContent>
        <p:sp>
          <p:nvSpPr>
            <p:cNvPr id="7" name="向下箭號 6"/>
            <p:cNvSpPr/>
            <p:nvPr/>
          </p:nvSpPr>
          <p:spPr bwMode="auto">
            <a:xfrm>
              <a:off x="4325006" y="1898667"/>
              <a:ext cx="378118" cy="1111540"/>
            </a:xfrm>
            <a:prstGeom prst="downArrow">
              <a:avLst/>
            </a:prstGeom>
            <a:solidFill>
              <a:srgbClr val="FF0000"/>
            </a:solidFill>
            <a:ln w="38100">
              <a:solidFill>
                <a:srgbClr val="FF0000"/>
              </a:solidFill>
              <a:miter lim="800000"/>
              <a:headEnd/>
              <a:tailEnd/>
            </a:ln>
            <a:extLst/>
          </p:spPr>
          <p:txBody>
            <a:bodyPr wrap="square" rtlCol="0" anchor="ctr">
              <a:spAutoFit/>
            </a:bodyPr>
            <a:lstStyle/>
            <a:p>
              <a:pPr algn="ctr" eaLnBrk="1" hangingPunct="1">
                <a:spcBef>
                  <a:spcPct val="0"/>
                </a:spcBef>
                <a:buFontTx/>
                <a:buNone/>
              </a:pPr>
              <a:endParaRPr lang="zh-TW" altLang="en-US" sz="2000" dirty="0">
                <a:solidFill>
                  <a:srgbClr val="3232FF"/>
                </a:solidFill>
              </a:endParaRPr>
            </a:p>
          </p:txBody>
        </p:sp>
      </p:grpSp>
      <p:pic>
        <p:nvPicPr>
          <p:cNvPr id="93" name="圖片 9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44486" y="6037768"/>
            <a:ext cx="1876687" cy="781159"/>
          </a:xfrm>
          <a:prstGeom prst="rect">
            <a:avLst/>
          </a:prstGeom>
        </p:spPr>
      </p:pic>
      <p:pic>
        <p:nvPicPr>
          <p:cNvPr id="5" name="音訊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260143834"/>
      </p:ext>
    </p:extLst>
  </p:cSld>
  <p:clrMapOvr>
    <a:masterClrMapping/>
  </p:clrMapOvr>
  <mc:AlternateContent xmlns:mc="http://schemas.openxmlformats.org/markup-compatibility/2006">
    <mc:Choice xmlns:p14="http://schemas.microsoft.com/office/powerpoint/2010/main" Requires="p14">
      <p:transition spd="slow" p14:dur="2000" advTm="13202">
        <p:cut/>
      </p:transition>
    </mc:Choice>
    <mc:Fallback>
      <p:transition spd="slow" advTm="13202">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00"/>
                                        <p:tgtEl>
                                          <p:spTgt spid="30"/>
                                        </p:tgtEl>
                                      </p:cBhvr>
                                    </p:animEffect>
                                  </p:childTnLst>
                                </p:cTn>
                              </p:par>
                              <p:par>
                                <p:cTn id="12" presetID="22" presetClass="entr" presetSubtype="4"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500"/>
                                        <p:tgtEl>
                                          <p:spTgt spid="27"/>
                                        </p:tgtEl>
                                      </p:cBhvr>
                                    </p:animEffect>
                                  </p:childTnLst>
                                </p:cTn>
                              </p:par>
                            </p:childTnLst>
                          </p:cTn>
                        </p:par>
                        <p:par>
                          <p:cTn id="22" fill="hold">
                            <p:stCondLst>
                              <p:cond delay="1000"/>
                            </p:stCondLst>
                            <p:childTnLst>
                              <p:par>
                                <p:cTn id="23" presetID="22" presetClass="entr" presetSubtype="4"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par>
                          <p:cTn id="30" fill="hold">
                            <p:stCondLst>
                              <p:cond delay="0"/>
                            </p:stCondLst>
                            <p:childTnLst>
                              <p:par>
                                <p:cTn id="31" presetID="14" presetClass="entr" presetSubtype="10"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randombar(horizontal)">
                                      <p:cBhvr>
                                        <p:cTn id="33" dur="25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2"/>
                                        </p:tgtEl>
                                      </p:cBhvr>
                                    </p:animEffect>
                                    <p:set>
                                      <p:cBhvr>
                                        <p:cTn id="41" dur="1" fill="hold">
                                          <p:stCondLst>
                                            <p:cond delay="499"/>
                                          </p:stCondLst>
                                        </p:cTn>
                                        <p:tgtEl>
                                          <p:spTgt spid="22"/>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childTnLst>
                          </p:cTn>
                        </p:par>
                        <p:par>
                          <p:cTn id="51" fill="hold">
                            <p:stCondLst>
                              <p:cond delay="500"/>
                            </p:stCondLst>
                            <p:childTnLst>
                              <p:par>
                                <p:cTn id="52" presetID="1" presetClass="entr" presetSubtype="0" fill="hold" nodeType="afterEffect">
                                  <p:stCondLst>
                                    <p:cond delay="0"/>
                                  </p:stCondLst>
                                  <p:childTnLst>
                                    <p:set>
                                      <p:cBhvr>
                                        <p:cTn id="53" dur="1" fill="hold">
                                          <p:stCondLst>
                                            <p:cond delay="0"/>
                                          </p:stCondLst>
                                        </p:cTn>
                                        <p:tgtEl>
                                          <p:spTgt spid="35"/>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36"/>
                                        </p:tgtEl>
                                        <p:attrNameLst>
                                          <p:attrName>style.visibility</p:attrName>
                                        </p:attrNameLst>
                                      </p:cBhvr>
                                      <p:to>
                                        <p:strVal val="visible"/>
                                      </p:to>
                                    </p:set>
                                  </p:childTnLst>
                                </p:cTn>
                              </p:par>
                              <p:par>
                                <p:cTn id="56" presetID="14" presetClass="entr" presetSubtype="1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randombar(horizontal)">
                                      <p:cBhvr>
                                        <p:cTn id="58" dur="500"/>
                                        <p:tgtEl>
                                          <p:spTgt spid="37"/>
                                        </p:tgtEl>
                                      </p:cBhvr>
                                    </p:animEffect>
                                  </p:childTnLst>
                                </p:cTn>
                              </p:par>
                            </p:childTnLst>
                          </p:cTn>
                        </p:par>
                        <p:par>
                          <p:cTn id="59" fill="hold">
                            <p:stCondLst>
                              <p:cond delay="1000"/>
                            </p:stCondLst>
                            <p:childTnLst>
                              <p:par>
                                <p:cTn id="60" presetID="26" presetClass="emph" presetSubtype="0" fill="hold" nodeType="afterEffect">
                                  <p:stCondLst>
                                    <p:cond delay="0"/>
                                  </p:stCondLst>
                                  <p:childTnLst>
                                    <p:animEffect transition="out" filter="fade">
                                      <p:cBhvr>
                                        <p:cTn id="61" dur="500" tmFilter="0, 0; .2, .5; .8, .5; 1, 0"/>
                                        <p:tgtEl>
                                          <p:spTgt spid="35"/>
                                        </p:tgtEl>
                                      </p:cBhvr>
                                    </p:animEffect>
                                    <p:animScale>
                                      <p:cBhvr>
                                        <p:cTn id="62" dur="250" autoRev="1" fill="hold"/>
                                        <p:tgtEl>
                                          <p:spTgt spid="35"/>
                                        </p:tgtEl>
                                      </p:cBhvr>
                                      <p:by x="105000" y="105000"/>
                                    </p:animScale>
                                  </p:childTnLst>
                                </p:cTn>
                              </p:par>
                              <p:par>
                                <p:cTn id="63" presetID="26" presetClass="emph" presetSubtype="0" fill="hold" nodeType="withEffect">
                                  <p:stCondLst>
                                    <p:cond delay="0"/>
                                  </p:stCondLst>
                                  <p:childTnLst>
                                    <p:animEffect transition="out" filter="fade">
                                      <p:cBhvr>
                                        <p:cTn id="64" dur="500" tmFilter="0, 0; .2, .5; .8, .5; 1, 0"/>
                                        <p:tgtEl>
                                          <p:spTgt spid="36"/>
                                        </p:tgtEl>
                                      </p:cBhvr>
                                    </p:animEffect>
                                    <p:animScale>
                                      <p:cBhvr>
                                        <p:cTn id="65" dur="250" autoRev="1" fill="hold"/>
                                        <p:tgtEl>
                                          <p:spTgt spid="36"/>
                                        </p:tgtEl>
                                      </p:cBhvr>
                                      <p:by x="105000" y="105000"/>
                                    </p:animScale>
                                  </p:childTnLst>
                                </p:cTn>
                              </p:par>
                            </p:childTnLst>
                          </p:cTn>
                        </p:par>
                        <p:par>
                          <p:cTn id="66" fill="hold">
                            <p:stCondLst>
                              <p:cond delay="1500"/>
                            </p:stCondLst>
                            <p:childTnLst>
                              <p:par>
                                <p:cTn id="67" presetID="26" presetClass="emph" presetSubtype="0" fill="hold" nodeType="afterEffect">
                                  <p:stCondLst>
                                    <p:cond delay="0"/>
                                  </p:stCondLst>
                                  <p:childTnLst>
                                    <p:animEffect transition="out" filter="fade">
                                      <p:cBhvr>
                                        <p:cTn id="68" dur="500" tmFilter="0, 0; .2, .5; .8, .5; 1, 0"/>
                                        <p:tgtEl>
                                          <p:spTgt spid="35"/>
                                        </p:tgtEl>
                                      </p:cBhvr>
                                    </p:animEffect>
                                    <p:animScale>
                                      <p:cBhvr>
                                        <p:cTn id="69" dur="250" autoRev="1" fill="hold"/>
                                        <p:tgtEl>
                                          <p:spTgt spid="35"/>
                                        </p:tgtEl>
                                      </p:cBhvr>
                                      <p:by x="105000" y="105000"/>
                                    </p:animScale>
                                  </p:childTnLst>
                                </p:cTn>
                              </p:par>
                              <p:par>
                                <p:cTn id="70" presetID="26" presetClass="emph" presetSubtype="0" fill="hold" nodeType="withEffect">
                                  <p:stCondLst>
                                    <p:cond delay="0"/>
                                  </p:stCondLst>
                                  <p:childTnLst>
                                    <p:animEffect transition="out" filter="fade">
                                      <p:cBhvr>
                                        <p:cTn id="71" dur="500" tmFilter="0, 0; .2, .5; .8, .5; 1, 0"/>
                                        <p:tgtEl>
                                          <p:spTgt spid="36"/>
                                        </p:tgtEl>
                                      </p:cBhvr>
                                    </p:animEffect>
                                    <p:animScale>
                                      <p:cBhvr>
                                        <p:cTn id="72" dur="250" autoRev="1" fill="hold"/>
                                        <p:tgtEl>
                                          <p:spTgt spid="36"/>
                                        </p:tgtEl>
                                      </p:cBhvr>
                                      <p:by x="105000" y="105000"/>
                                    </p:animScale>
                                  </p:childTnLst>
                                </p:cTn>
                              </p:par>
                            </p:childTnLst>
                          </p:cTn>
                        </p:par>
                        <p:par>
                          <p:cTn id="73" fill="hold">
                            <p:stCondLst>
                              <p:cond delay="2000"/>
                            </p:stCondLst>
                            <p:childTnLst>
                              <p:par>
                                <p:cTn id="74" presetID="26" presetClass="emph" presetSubtype="0" fill="hold" nodeType="afterEffect">
                                  <p:stCondLst>
                                    <p:cond delay="0"/>
                                  </p:stCondLst>
                                  <p:childTnLst>
                                    <p:animEffect transition="out" filter="fade">
                                      <p:cBhvr>
                                        <p:cTn id="75" dur="500" tmFilter="0, 0; .2, .5; .8, .5; 1, 0"/>
                                        <p:tgtEl>
                                          <p:spTgt spid="35"/>
                                        </p:tgtEl>
                                      </p:cBhvr>
                                    </p:animEffect>
                                    <p:animScale>
                                      <p:cBhvr>
                                        <p:cTn id="76" dur="250" autoRev="1" fill="hold"/>
                                        <p:tgtEl>
                                          <p:spTgt spid="35"/>
                                        </p:tgtEl>
                                      </p:cBhvr>
                                      <p:by x="105000" y="105000"/>
                                    </p:animScale>
                                  </p:childTnLst>
                                </p:cTn>
                              </p:par>
                              <p:par>
                                <p:cTn id="77" presetID="26" presetClass="emph" presetSubtype="0" fill="hold" nodeType="withEffect">
                                  <p:stCondLst>
                                    <p:cond delay="0"/>
                                  </p:stCondLst>
                                  <p:childTnLst>
                                    <p:animEffect transition="out" filter="fade">
                                      <p:cBhvr>
                                        <p:cTn id="78" dur="500" tmFilter="0, 0; .2, .5; .8, .5; 1, 0"/>
                                        <p:tgtEl>
                                          <p:spTgt spid="36"/>
                                        </p:tgtEl>
                                      </p:cBhvr>
                                    </p:animEffect>
                                    <p:animScale>
                                      <p:cBhvr>
                                        <p:cTn id="79" dur="250" autoRev="1" fill="hold"/>
                                        <p:tgtEl>
                                          <p:spTgt spid="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0" fill="hold" display="0">
                  <p:stCondLst>
                    <p:cond delay="indefinite"/>
                  </p:stCondLst>
                  <p:endCondLst>
                    <p:cond evt="onStopAudio" delay="0">
                      <p:tgtEl>
                        <p:sldTgt/>
                      </p:tgtEl>
                    </p:cond>
                  </p:endCondLst>
                </p:cTn>
                <p:tgtEl>
                  <p:spTgt spid="5"/>
                </p:tgtEl>
              </p:cMediaNode>
            </p:audio>
          </p:childTnLst>
        </p:cTn>
      </p:par>
    </p:tnLst>
    <p:bldLst>
      <p:bldP spid="4" grpId="0" animBg="1"/>
      <p:bldP spid="4" grpId="1" animBg="1"/>
      <p:bldP spid="23" grpId="0" animBg="1"/>
      <p:bldP spid="23" grpId="1" animBg="1"/>
      <p:bldP spid="37" grpId="0" animBg="1"/>
    </p:bldLst>
  </p:timing>
  <p:extLst>
    <p:ext uri="{3A86A75C-4F4B-4683-9AE1-C65F6400EC91}">
      <p14:laserTraceLst xmlns:p14="http://schemas.microsoft.com/office/powerpoint/2010/main">
        <p14:tracePtLst>
          <p14:tracePt t="378" x="3765550" y="4552950"/>
          <p14:tracePt t="409" x="3873500" y="4406900"/>
          <p14:tracePt t="440" x="4006850" y="4292600"/>
          <p14:tracePt t="471" x="4089400" y="4178300"/>
          <p14:tracePt t="503" x="4114800" y="4146550"/>
          <p14:tracePt t="535" x="4140200" y="4121150"/>
          <p14:tracePt t="565" x="4197350" y="4038600"/>
          <p14:tracePt t="597" x="4318000" y="3835400"/>
          <p14:tracePt t="626" x="4375150" y="3733800"/>
          <p14:tracePt t="682" x="4381500" y="3727450"/>
          <p14:tracePt t="736" x="4368800" y="3702050"/>
          <p14:tracePt t="980" x="3714750" y="4089400"/>
          <p14:tracePt t="983" x="3708400" y="4095750"/>
          <p14:tracePt t="1067" x="3600450" y="4260850"/>
          <p14:tracePt t="1151" x="3530600" y="4368800"/>
          <p14:tracePt t="1213" x="3530600" y="4387850"/>
          <p14:tracePt t="1244" x="3505200" y="4406900"/>
          <p14:tracePt t="1275" x="3467100" y="4438650"/>
          <p14:tracePt t="1306" x="3435350" y="4451350"/>
          <p14:tracePt t="1336" x="3429000" y="4457700"/>
          <p14:tracePt t="1427" x="3454400" y="4451350"/>
          <p14:tracePt t="1468" x="3619500" y="4343400"/>
          <p14:tracePt t="1499" x="3651250" y="4324350"/>
          <p14:tracePt t="1725" x="3657600" y="4311650"/>
          <p14:tracePt t="1810" x="3657600" y="4305300"/>
          <p14:tracePt t="1878" x="3663950" y="4298950"/>
          <p14:tracePt t="1917" x="3721100" y="4368800"/>
          <p14:tracePt t="1948" x="3721100" y="4400550"/>
          <p14:tracePt t="1980" x="3721100" y="4406900"/>
          <p14:tracePt t="2041" x="3721100" y="4413250"/>
          <p14:tracePt t="2071" x="3663950" y="4394200"/>
          <p14:tracePt t="2101" x="3606800" y="4337050"/>
          <p14:tracePt t="2132" x="3568700" y="4305300"/>
          <p14:tracePt t="2162" x="3562350" y="4286250"/>
          <p14:tracePt t="2193" x="3549650" y="4229100"/>
          <p14:tracePt t="2223" x="3568700" y="4171950"/>
          <p14:tracePt t="2366" x="3784600" y="4197350"/>
          <p14:tracePt t="2368" x="3797300" y="4210050"/>
          <p14:tracePt t="2399" x="3848100" y="4324350"/>
          <p14:tracePt t="2429" x="3848100" y="4349750"/>
          <p14:tracePt t="2459" x="3848100" y="4362450"/>
          <p14:tracePt t="2510" x="3848100" y="4368800"/>
          <p14:tracePt t="2539" x="3829050" y="4368800"/>
          <p14:tracePt t="2569" x="3784600" y="4356100"/>
          <p14:tracePt t="2600" x="3765550" y="4324350"/>
          <p14:tracePt t="2630" x="3752850" y="4273550"/>
          <p14:tracePt t="2661" x="3752850" y="4203700"/>
          <p14:tracePt t="2692" x="3765550" y="4165600"/>
          <p14:tracePt t="2944" x="3765550" y="4140200"/>
          <p14:tracePt t="2984" x="3765550" y="4019550"/>
          <p14:tracePt t="3016" x="3771900" y="3930650"/>
          <p14:tracePt t="3046" x="3797300" y="3879850"/>
          <p14:tracePt t="3076" x="3797300" y="3867150"/>
          <p14:tracePt t="3107" x="3797300" y="3860800"/>
          <p14:tracePt t="3138" x="3810000" y="3841750"/>
          <p14:tracePt t="3168" x="3816350" y="3829050"/>
          <p14:tracePt t="3199" x="3822700" y="3822700"/>
          <p14:tracePt t="3230" x="3829050" y="3810000"/>
          <p14:tracePt t="3374" x="3835400" y="3810000"/>
          <p14:tracePt t="3405" x="3835400" y="3841750"/>
          <p14:tracePt t="3435" x="3816350" y="3937000"/>
          <p14:tracePt t="3466" x="3803650" y="4000500"/>
          <p14:tracePt t="3496" x="3797300" y="4038600"/>
          <p14:tracePt t="3527" x="3797300" y="4057650"/>
          <p14:tracePt t="3558" x="3784600" y="4064000"/>
          <p14:tracePt t="3710" x="3778250" y="4064000"/>
          <p14:tracePt t="3741" x="3740150" y="4019550"/>
          <p14:tracePt t="3771" x="3721100" y="3968750"/>
          <p14:tracePt t="3801" x="3714750" y="3917950"/>
          <p14:tracePt t="3833" x="3708400" y="3841750"/>
          <p14:tracePt t="3863" x="3708400" y="3784600"/>
          <p14:tracePt t="3866" x="3708400" y="3771900"/>
          <p14:tracePt t="3896" x="3708400" y="3740150"/>
          <p14:tracePt t="3927" x="3714750" y="3683000"/>
          <p14:tracePt t="3958" x="3752850" y="3632200"/>
          <p14:tracePt t="3987" x="3771900" y="3606800"/>
          <p14:tracePt t="4017" x="3784600" y="3600450"/>
          <p14:tracePt t="4048" x="3790950" y="3600450"/>
          <p14:tracePt t="4077" x="3816350" y="3600450"/>
          <p14:tracePt t="4107" x="3886200" y="3638550"/>
          <p14:tracePt t="4137" x="3930650" y="3721100"/>
          <p14:tracePt t="4167" x="3968750" y="3854450"/>
          <p14:tracePt t="4199" x="3968750" y="3987800"/>
          <p14:tracePt t="4230" x="3937000" y="4057650"/>
          <p14:tracePt t="4259" x="3892550" y="4114800"/>
          <p14:tracePt t="4290" x="3829050" y="4165600"/>
          <p14:tracePt t="4323" x="3810000" y="4171950"/>
          <p14:tracePt t="4353" x="3784600" y="4171950"/>
          <p14:tracePt t="4384" x="3727450" y="4102100"/>
          <p14:tracePt t="4415" x="3708400" y="4057650"/>
          <p14:tracePt t="4445" x="3683000" y="3981450"/>
          <p14:tracePt t="4475" x="3695700" y="3810000"/>
          <p14:tracePt t="4505" x="3740150" y="3727450"/>
          <p14:tracePt t="4535" x="3765550" y="3695700"/>
          <p14:tracePt t="4595" x="3771900" y="3689350"/>
          <p14:tracePt t="4625" x="3816350" y="3702050"/>
          <p14:tracePt t="4655" x="3898900" y="3822700"/>
          <p14:tracePt t="4685" x="3930650" y="3962400"/>
          <p14:tracePt t="4716" x="3930650" y="4064000"/>
          <p14:tracePt t="4746" x="3892550" y="4216400"/>
          <p14:tracePt t="4776" x="3841750" y="4279900"/>
          <p14:tracePt t="4807" x="3835400" y="4298950"/>
          <p14:tracePt t="4867" x="3803650" y="4292600"/>
          <p14:tracePt t="4898" x="3746500" y="4216400"/>
          <p14:tracePt t="4928" x="3702050" y="4038600"/>
          <p14:tracePt t="4959" x="3695700" y="3867150"/>
          <p14:tracePt t="4989" x="3714750" y="3803650"/>
          <p14:tracePt t="5131" x="3841750" y="3835400"/>
          <p14:tracePt t="5163" x="3854450" y="4051300"/>
          <p14:tracePt t="5193" x="3841750" y="4127500"/>
          <p14:tracePt t="5223" x="3816350" y="4159250"/>
          <p14:tracePt t="5253" x="3816350" y="4165600"/>
          <p14:tracePt t="5422" x="3810000" y="4171950"/>
          <p14:tracePt t="5453" x="3790950" y="4197350"/>
          <p14:tracePt t="5483" x="3771900" y="4235450"/>
          <p14:tracePt t="5514" x="3759200" y="4273550"/>
          <p14:tracePt t="5800" x="3759200" y="4260850"/>
          <p14:tracePt t="5831" x="3759200" y="4222750"/>
          <p14:tracePt t="5861" x="3765550" y="4197350"/>
          <p14:tracePt t="5895" x="3765550" y="4191000"/>
          <p14:tracePt t="5960" x="3771900" y="4191000"/>
          <p14:tracePt t="5990" x="3771900" y="4229100"/>
          <p14:tracePt t="6021" x="3771900" y="4298950"/>
          <p14:tracePt t="6052" x="3765550" y="4330700"/>
          <p14:tracePt t="6114" x="3759200" y="4337050"/>
          <p14:tracePt t="6502" x="3759200" y="4330700"/>
          <p14:tracePt t="6532" x="3759200" y="4305300"/>
          <p14:tracePt t="6564" x="3790950" y="4260850"/>
          <p14:tracePt t="6594" x="3816350" y="4222750"/>
          <p14:tracePt t="6625" x="3822700" y="4216400"/>
          <p14:tracePt t="6741" x="3816350" y="4235450"/>
          <p14:tracePt t="6776" x="3810000" y="4273550"/>
          <p14:tracePt t="6866" x="3803650" y="4286250"/>
          <p14:tracePt t="6895" x="3790950" y="4292600"/>
          <p14:tracePt t="6925" x="3778250" y="4298950"/>
          <p14:tracePt t="6955" x="3771900" y="4298950"/>
          <p14:tracePt t="6984" x="3759200" y="4298950"/>
          <p14:tracePt t="7020" x="3746500" y="4298950"/>
          <p14:tracePt t="7049" x="3721100" y="4298950"/>
          <p14:tracePt t="7081" x="3663950" y="4318000"/>
          <p14:tracePt t="7112" x="3632200" y="4337050"/>
          <p14:tracePt t="7142" x="3632200" y="4343400"/>
          <p14:tracePt t="7408" x="3638550" y="4343400"/>
          <p14:tracePt t="7439" x="3708400" y="4324350"/>
          <p14:tracePt t="7469" x="3740150" y="4318000"/>
          <p14:tracePt t="7500" x="3752850" y="4318000"/>
          <p14:tracePt t="7531" x="3765550" y="4311650"/>
          <p14:tracePt t="7569" x="3790950" y="4292600"/>
          <p14:tracePt t="7603" x="3797300" y="4286250"/>
          <p14:tracePt t="7635" x="3810000" y="4279900"/>
          <p14:tracePt t="7909" x="3797300" y="4279900"/>
          <p14:tracePt t="7939" x="3683000" y="4305300"/>
          <p14:tracePt t="7971" x="3644900" y="4318000"/>
          <p14:tracePt t="8087" x="3651250" y="4318000"/>
          <p14:tracePt t="8117" x="3708400" y="4305300"/>
          <p14:tracePt t="8150" x="3727450" y="4305300"/>
          <p14:tracePt t="8260" x="3727450" y="4311650"/>
          <p14:tracePt t="8301" x="3727450" y="4318000"/>
          <p14:tracePt t="11946" x="3702050" y="434340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a:extLst>
              <a:ext uri="{FF2B5EF4-FFF2-40B4-BE49-F238E27FC236}">
                <a16:creationId xmlns:a16="http://schemas.microsoft.com/office/drawing/2014/main" id="{70721701-3F64-4163-A8D7-ACA58A67FA0A}"/>
              </a:ext>
            </a:extLst>
          </p:cNvPr>
          <p:cNvGrpSpPr/>
          <p:nvPr/>
        </p:nvGrpSpPr>
        <p:grpSpPr>
          <a:xfrm>
            <a:off x="1781935" y="2213214"/>
            <a:ext cx="7328991" cy="2998787"/>
            <a:chOff x="2897507" y="1256911"/>
            <a:chExt cx="9316202" cy="3811891"/>
          </a:xfrm>
        </p:grpSpPr>
        <p:graphicFrame>
          <p:nvGraphicFramePr>
            <p:cNvPr id="5" name="Object 7"/>
            <p:cNvGraphicFramePr>
              <a:graphicFrameLocks noChangeAspect="1"/>
            </p:cNvGraphicFramePr>
            <p:nvPr>
              <p:extLst>
                <p:ext uri="{D42A27DB-BD31-4B8C-83A1-F6EECF244321}">
                  <p14:modId xmlns:p14="http://schemas.microsoft.com/office/powerpoint/2010/main" val="769276934"/>
                </p:ext>
              </p:extLst>
            </p:nvPr>
          </p:nvGraphicFramePr>
          <p:xfrm>
            <a:off x="2897507" y="1266442"/>
            <a:ext cx="5183719" cy="3802360"/>
          </p:xfrm>
          <a:graphic>
            <a:graphicData uri="http://schemas.openxmlformats.org/presentationml/2006/ole">
              <mc:AlternateContent xmlns:mc="http://schemas.openxmlformats.org/markup-compatibility/2006">
                <mc:Choice xmlns:v="urn:schemas-microsoft-com:vml" Requires="v">
                  <p:oleObj spid="_x0000_s72099" name="Graph" r:id="rId7" imgW="4154400" imgH="2901600" progId="Origin50.Graph">
                    <p:embed/>
                  </p:oleObj>
                </mc:Choice>
                <mc:Fallback>
                  <p:oleObj name="Graph" r:id="rId7" imgW="4154400" imgH="2901600" progId="Origin50.Graph">
                    <p:embed/>
                    <p:pic>
                      <p:nvPicPr>
                        <p:cNvPr id="0" name=""/>
                        <p:cNvPicPr>
                          <a:picLocks noChangeAspect="1" noChangeArrowheads="1"/>
                        </p:cNvPicPr>
                        <p:nvPr/>
                      </p:nvPicPr>
                      <p:blipFill>
                        <a:blip r:embed="rId8"/>
                        <a:srcRect/>
                        <a:stretch>
                          <a:fillRect/>
                        </a:stretch>
                      </p:blipFill>
                      <p:spPr bwMode="auto">
                        <a:xfrm>
                          <a:off x="2897507" y="1266442"/>
                          <a:ext cx="5183719" cy="3802360"/>
                        </a:xfrm>
                        <a:prstGeom prst="rect">
                          <a:avLst/>
                        </a:prstGeom>
                        <a:noFill/>
                        <a:ln>
                          <a:noFill/>
                        </a:ln>
                      </p:spPr>
                    </p:pic>
                  </p:oleObj>
                </mc:Fallback>
              </mc:AlternateContent>
            </a:graphicData>
          </a:graphic>
        </p:graphicFrame>
        <p:graphicFrame>
          <p:nvGraphicFramePr>
            <p:cNvPr id="6" name="Object 2">
              <a:extLst>
                <a:ext uri="{FF2B5EF4-FFF2-40B4-BE49-F238E27FC236}">
                  <a16:creationId xmlns:a16="http://schemas.microsoft.com/office/drawing/2014/main" id="{A750AD07-52D5-4EF6-85DF-B662F68F2191}"/>
                </a:ext>
              </a:extLst>
            </p:cNvPr>
            <p:cNvGraphicFramePr>
              <a:graphicFrameLocks noChangeAspect="1"/>
            </p:cNvGraphicFramePr>
            <p:nvPr>
              <p:extLst>
                <p:ext uri="{D42A27DB-BD31-4B8C-83A1-F6EECF244321}">
                  <p14:modId xmlns:p14="http://schemas.microsoft.com/office/powerpoint/2010/main" val="1938793685"/>
                </p:ext>
              </p:extLst>
            </p:nvPr>
          </p:nvGraphicFramePr>
          <p:xfrm>
            <a:off x="7074942" y="1256911"/>
            <a:ext cx="5138767" cy="3802360"/>
          </p:xfrm>
          <a:graphic>
            <a:graphicData uri="http://schemas.openxmlformats.org/presentationml/2006/ole">
              <mc:AlternateContent xmlns:mc="http://schemas.openxmlformats.org/markup-compatibility/2006">
                <mc:Choice xmlns:v="urn:schemas-microsoft-com:vml" Requires="v">
                  <p:oleObj spid="_x0000_s72100" name="Graph" r:id="rId9" imgW="4154400" imgH="2901600" progId="Origin50.Graph">
                    <p:embed/>
                  </p:oleObj>
                </mc:Choice>
                <mc:Fallback>
                  <p:oleObj name="Graph" r:id="rId9" imgW="4154400" imgH="2901600" progId="Origin50.Graph">
                    <p:embed/>
                    <p:pic>
                      <p:nvPicPr>
                        <p:cNvPr id="0" name=""/>
                        <p:cNvPicPr>
                          <a:picLocks noChangeAspect="1" noChangeArrowheads="1"/>
                        </p:cNvPicPr>
                        <p:nvPr/>
                      </p:nvPicPr>
                      <p:blipFill>
                        <a:blip r:embed="rId10"/>
                        <a:srcRect/>
                        <a:stretch>
                          <a:fillRect/>
                        </a:stretch>
                      </p:blipFill>
                      <p:spPr bwMode="auto">
                        <a:xfrm>
                          <a:off x="7074942" y="1256911"/>
                          <a:ext cx="5138767" cy="3802360"/>
                        </a:xfrm>
                        <a:prstGeom prst="rect">
                          <a:avLst/>
                        </a:prstGeom>
                        <a:noFill/>
                        <a:ln>
                          <a:noFill/>
                        </a:ln>
                      </p:spPr>
                    </p:pic>
                  </p:oleObj>
                </mc:Fallback>
              </mc:AlternateContent>
            </a:graphicData>
          </a:graphic>
        </p:graphicFrame>
      </p:grpSp>
      <p:sp>
        <p:nvSpPr>
          <p:cNvPr id="7" name="標題 1"/>
          <p:cNvSpPr txBox="1">
            <a:spLocks/>
          </p:cNvSpPr>
          <p:nvPr/>
        </p:nvSpPr>
        <p:spPr bwMode="auto">
          <a:xfrm>
            <a:off x="539552" y="4048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kern="0" dirty="0">
                <a:solidFill>
                  <a:srgbClr val="002060"/>
                </a:solidFill>
                <a:latin typeface="Times New Roman" panose="02020603050405020304" pitchFamily="18" charset="0"/>
                <a:cs typeface="Times New Roman" panose="02020603050405020304" pitchFamily="18" charset="0"/>
              </a:rPr>
              <a:t>3-dB O-E Bandwidth(high power)</a:t>
            </a:r>
            <a:endParaRPr lang="zh-TW" altLang="en-US" sz="3600" i="1" kern="0" dirty="0">
              <a:solidFill>
                <a:srgbClr val="002060"/>
              </a:solidFill>
              <a:latin typeface="Times New Roman" panose="02020603050405020304" pitchFamily="18" charset="0"/>
              <a:cs typeface="Times New Roman" panose="02020603050405020304" pitchFamily="18" charset="0"/>
            </a:endParaRPr>
          </a:p>
        </p:txBody>
      </p:sp>
      <p:cxnSp>
        <p:nvCxnSpPr>
          <p:cNvPr id="8" name="直線接點 7"/>
          <p:cNvCxnSpPr/>
          <p:nvPr/>
        </p:nvCxnSpPr>
        <p:spPr bwMode="auto">
          <a:xfrm>
            <a:off x="7308304" y="2472288"/>
            <a:ext cx="8781" cy="2468880"/>
          </a:xfrm>
          <a:prstGeom prst="line">
            <a:avLst/>
          </a:prstGeom>
          <a:solidFill>
            <a:schemeClr val="accent1"/>
          </a:solidFill>
          <a:ln w="38100" cap="flat" cmpd="sng" algn="ctr">
            <a:solidFill>
              <a:srgbClr val="00B050"/>
            </a:solidFill>
            <a:prstDash val="dash"/>
            <a:round/>
            <a:headEnd type="none" w="med" len="med"/>
            <a:tailEnd type="none" w="med" len="med"/>
          </a:ln>
          <a:effectLst/>
        </p:spPr>
      </p:cxnSp>
      <mc:AlternateContent xmlns:mc="http://schemas.openxmlformats.org/markup-compatibility/2006" xmlns:a14="http://schemas.microsoft.com/office/drawing/2010/main">
        <mc:Choice Requires="a14">
          <p:sp>
            <p:nvSpPr>
              <p:cNvPr id="9" name="文字方塊 8"/>
              <p:cNvSpPr txBox="1"/>
              <p:nvPr/>
            </p:nvSpPr>
            <p:spPr>
              <a:xfrm>
                <a:off x="6662773" y="2093554"/>
                <a:ext cx="106631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1" i="1" smtClean="0">
                          <a:solidFill>
                            <a:srgbClr val="FF0000"/>
                          </a:solidFill>
                          <a:latin typeface="Cambria Math" panose="02040503050406030204" pitchFamily="18" charset="0"/>
                        </a:rPr>
                        <m:t>𝟏</m:t>
                      </m:r>
                      <m:r>
                        <a:rPr lang="en-US" altLang="zh-TW" b="1" i="1" smtClean="0">
                          <a:solidFill>
                            <a:srgbClr val="FF0000"/>
                          </a:solidFill>
                          <a:latin typeface="Cambria Math" panose="02040503050406030204" pitchFamily="18" charset="0"/>
                        </a:rPr>
                        <m:t>.</m:t>
                      </m:r>
                      <m:r>
                        <a:rPr lang="en-US" altLang="zh-TW" b="1" i="1" smtClean="0">
                          <a:solidFill>
                            <a:srgbClr val="FF0000"/>
                          </a:solidFill>
                          <a:latin typeface="Cambria Math" panose="02040503050406030204" pitchFamily="18" charset="0"/>
                        </a:rPr>
                        <m:t>𝟐</m:t>
                      </m:r>
                      <m:r>
                        <a:rPr lang="en-US" altLang="zh-TW" b="1" i="1" smtClean="0">
                          <a:solidFill>
                            <a:srgbClr val="FF0000"/>
                          </a:solidFill>
                          <a:latin typeface="Cambria Math" panose="02040503050406030204" pitchFamily="18" charset="0"/>
                        </a:rPr>
                        <m:t>𝑮𝑯𝒛</m:t>
                      </m:r>
                    </m:oMath>
                  </m:oMathPara>
                </a14:m>
                <a:endParaRPr lang="zh-TW" altLang="en-US" b="1" dirty="0">
                  <a:solidFill>
                    <a:srgbClr val="FF0000"/>
                  </a:solidFill>
                </a:endParaRPr>
              </a:p>
            </p:txBody>
          </p:sp>
        </mc:Choice>
        <mc:Fallback xmlns="">
          <p:sp>
            <p:nvSpPr>
              <p:cNvPr id="9" name="文字方塊 8"/>
              <p:cNvSpPr txBox="1">
                <a:spLocks noRot="1" noChangeAspect="1" noMove="1" noResize="1" noEditPoints="1" noAdjustHandles="1" noChangeArrowheads="1" noChangeShapeType="1" noTextEdit="1"/>
              </p:cNvSpPr>
              <p:nvPr/>
            </p:nvSpPr>
            <p:spPr>
              <a:xfrm>
                <a:off x="6662773" y="2093554"/>
                <a:ext cx="1066318" cy="369332"/>
              </a:xfrm>
              <a:prstGeom prst="rect">
                <a:avLst/>
              </a:prstGeom>
              <a:blipFill rotWithShape="0">
                <a:blip r:embed="rId11"/>
                <a:stretch>
                  <a:fillRect/>
                </a:stretch>
              </a:blipFill>
            </p:spPr>
            <p:txBody>
              <a:bodyPr/>
              <a:lstStyle/>
              <a:p>
                <a:r>
                  <a:rPr lang="zh-TW" altLang="en-US">
                    <a:noFill/>
                  </a:rPr>
                  <a:t> </a:t>
                </a:r>
              </a:p>
            </p:txBody>
          </p:sp>
        </mc:Fallback>
      </mc:AlternateContent>
      <p:cxnSp>
        <p:nvCxnSpPr>
          <p:cNvPr id="10" name="直線接點 9"/>
          <p:cNvCxnSpPr/>
          <p:nvPr/>
        </p:nvCxnSpPr>
        <p:spPr bwMode="auto">
          <a:xfrm>
            <a:off x="4085236" y="2472288"/>
            <a:ext cx="8781" cy="2468880"/>
          </a:xfrm>
          <a:prstGeom prst="line">
            <a:avLst/>
          </a:prstGeom>
          <a:solidFill>
            <a:schemeClr val="accent1"/>
          </a:solidFill>
          <a:ln w="38100" cap="flat" cmpd="sng" algn="ctr">
            <a:solidFill>
              <a:srgbClr val="00B050"/>
            </a:solidFill>
            <a:prstDash val="dash"/>
            <a:round/>
            <a:headEnd type="none" w="med" len="med"/>
            <a:tailEnd type="none" w="med" len="med"/>
          </a:ln>
          <a:effectLst/>
        </p:spPr>
      </p:cxnSp>
      <mc:AlternateContent xmlns:mc="http://schemas.openxmlformats.org/markup-compatibility/2006" xmlns:a14="http://schemas.microsoft.com/office/drawing/2010/main">
        <mc:Choice Requires="a14">
          <p:sp>
            <p:nvSpPr>
              <p:cNvPr id="11" name="文字方塊 10"/>
              <p:cNvSpPr txBox="1"/>
              <p:nvPr/>
            </p:nvSpPr>
            <p:spPr>
              <a:xfrm>
                <a:off x="3575327" y="2107897"/>
                <a:ext cx="106631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1" i="1" smtClean="0">
                          <a:solidFill>
                            <a:srgbClr val="FF0000"/>
                          </a:solidFill>
                          <a:latin typeface="Cambria Math" panose="02040503050406030204" pitchFamily="18" charset="0"/>
                        </a:rPr>
                        <m:t>𝟏</m:t>
                      </m:r>
                      <m:r>
                        <a:rPr lang="en-US" altLang="zh-TW" b="1" i="1" smtClean="0">
                          <a:solidFill>
                            <a:srgbClr val="FF0000"/>
                          </a:solidFill>
                          <a:latin typeface="Cambria Math" panose="02040503050406030204" pitchFamily="18" charset="0"/>
                        </a:rPr>
                        <m:t>.</m:t>
                      </m:r>
                      <m:r>
                        <a:rPr lang="en-US" altLang="zh-TW" b="1" i="1" smtClean="0">
                          <a:solidFill>
                            <a:srgbClr val="FF0000"/>
                          </a:solidFill>
                          <a:latin typeface="Cambria Math" panose="02040503050406030204" pitchFamily="18" charset="0"/>
                        </a:rPr>
                        <m:t>𝟐</m:t>
                      </m:r>
                      <m:r>
                        <a:rPr lang="en-US" altLang="zh-TW" b="1" i="1" smtClean="0">
                          <a:solidFill>
                            <a:srgbClr val="FF0000"/>
                          </a:solidFill>
                          <a:latin typeface="Cambria Math" panose="02040503050406030204" pitchFamily="18" charset="0"/>
                        </a:rPr>
                        <m:t>𝑮𝑯𝒛</m:t>
                      </m:r>
                    </m:oMath>
                  </m:oMathPara>
                </a14:m>
                <a:endParaRPr lang="zh-TW" altLang="en-US" b="1" dirty="0">
                  <a:solidFill>
                    <a:srgbClr val="FF0000"/>
                  </a:solidFill>
                </a:endParaRPr>
              </a:p>
            </p:txBody>
          </p:sp>
        </mc:Choice>
        <mc:Fallback xmlns="">
          <p:sp>
            <p:nvSpPr>
              <p:cNvPr id="11" name="文字方塊 10"/>
              <p:cNvSpPr txBox="1">
                <a:spLocks noRot="1" noChangeAspect="1" noMove="1" noResize="1" noEditPoints="1" noAdjustHandles="1" noChangeArrowheads="1" noChangeShapeType="1" noTextEdit="1"/>
              </p:cNvSpPr>
              <p:nvPr/>
            </p:nvSpPr>
            <p:spPr>
              <a:xfrm>
                <a:off x="3575327" y="2107897"/>
                <a:ext cx="1066318" cy="369332"/>
              </a:xfrm>
              <a:prstGeom prst="rect">
                <a:avLst/>
              </a:prstGeom>
              <a:blipFill rotWithShape="0">
                <a:blip r:embed="rId1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323528" y="1475492"/>
                <a:ext cx="8715848" cy="369332"/>
              </a:xfrm>
              <a:prstGeom prst="rect">
                <a:avLst/>
              </a:prstGeom>
              <a:solidFill>
                <a:srgbClr val="FFFF00"/>
              </a:solidFill>
              <a:ln w="28575">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1" i="1" smtClean="0">
                          <a:solidFill>
                            <a:srgbClr val="FF0000"/>
                          </a:solidFill>
                          <a:latin typeface="Cambria Math" panose="02040503050406030204" pitchFamily="18" charset="0"/>
                        </a:rPr>
                        <m:t>𝑪𝒍𝒐𝒔𝒆</m:t>
                      </m:r>
                      <m:r>
                        <a:rPr lang="en-US" altLang="zh-TW" b="1" i="1" smtClean="0">
                          <a:solidFill>
                            <a:srgbClr val="FF0000"/>
                          </a:solidFill>
                          <a:latin typeface="Cambria Math" panose="02040503050406030204" pitchFamily="18" charset="0"/>
                        </a:rPr>
                        <m:t> </m:t>
                      </m:r>
                      <m:r>
                        <a:rPr lang="en-US" altLang="zh-TW" b="1" i="1" smtClean="0">
                          <a:solidFill>
                            <a:srgbClr val="FF0000"/>
                          </a:solidFill>
                          <a:latin typeface="Cambria Math" panose="02040503050406030204" pitchFamily="18" charset="0"/>
                        </a:rPr>
                        <m:t>𝒕𝒐</m:t>
                      </m:r>
                      <m:r>
                        <a:rPr lang="en-US" altLang="zh-TW" b="1" i="1" smtClean="0">
                          <a:solidFill>
                            <a:srgbClr val="FF0000"/>
                          </a:solidFill>
                          <a:latin typeface="Cambria Math" panose="02040503050406030204" pitchFamily="18" charset="0"/>
                        </a:rPr>
                        <m:t> </m:t>
                      </m:r>
                      <m:r>
                        <a:rPr lang="en-US" altLang="zh-TW" b="1" i="1" smtClean="0">
                          <a:solidFill>
                            <a:srgbClr val="FF0000"/>
                          </a:solidFill>
                          <a:latin typeface="Cambria Math" panose="02040503050406030204" pitchFamily="18" charset="0"/>
                        </a:rPr>
                        <m:t>𝒕𝒉𝒆</m:t>
                      </m:r>
                      <m:r>
                        <a:rPr lang="en-US" altLang="zh-TW" b="1" i="1" smtClean="0">
                          <a:solidFill>
                            <a:srgbClr val="FF0000"/>
                          </a:solidFill>
                          <a:latin typeface="Cambria Math" panose="02040503050406030204" pitchFamily="18" charset="0"/>
                        </a:rPr>
                        <m:t> </m:t>
                      </m:r>
                      <m:r>
                        <a:rPr lang="en-US" altLang="zh-TW" b="1" i="1" smtClean="0">
                          <a:solidFill>
                            <a:srgbClr val="FF0000"/>
                          </a:solidFill>
                          <a:latin typeface="Cambria Math" panose="02040503050406030204" pitchFamily="18" charset="0"/>
                        </a:rPr>
                        <m:t>𝒎𝒂𝒙𝒊𝒎𝒖𝒎</m:t>
                      </m:r>
                      <m:r>
                        <a:rPr lang="en-US" altLang="zh-TW" b="1" i="1" smtClean="0">
                          <a:solidFill>
                            <a:srgbClr val="FF0000"/>
                          </a:solidFill>
                          <a:latin typeface="Cambria Math" panose="02040503050406030204" pitchFamily="18" charset="0"/>
                        </a:rPr>
                        <m:t> </m:t>
                      </m:r>
                      <m:r>
                        <a:rPr lang="en-US" altLang="zh-TW" b="1" i="1" smtClean="0">
                          <a:solidFill>
                            <a:srgbClr val="FF0000"/>
                          </a:solidFill>
                          <a:latin typeface="Cambria Math" panose="02040503050406030204" pitchFamily="18" charset="0"/>
                        </a:rPr>
                        <m:t>𝒃𝒂𝒏𝒅𝒘𝒊𝒅𝒕𝒉</m:t>
                      </m:r>
                      <m:r>
                        <a:rPr lang="en-US" altLang="zh-TW" b="1" i="1" smtClean="0">
                          <a:solidFill>
                            <a:srgbClr val="FF0000"/>
                          </a:solidFill>
                          <a:latin typeface="Cambria Math" panose="02040503050406030204" pitchFamily="18" charset="0"/>
                        </a:rPr>
                        <m:t> </m:t>
                      </m:r>
                      <m:r>
                        <a:rPr lang="en-US" altLang="zh-TW" b="1" i="1" smtClean="0">
                          <a:solidFill>
                            <a:srgbClr val="FF0000"/>
                          </a:solidFill>
                          <a:latin typeface="Cambria Math" panose="02040503050406030204" pitchFamily="18" charset="0"/>
                        </a:rPr>
                        <m:t>𝒐𝒇</m:t>
                      </m:r>
                      <m:r>
                        <a:rPr lang="en-US" altLang="zh-TW" b="1" i="1" smtClean="0">
                          <a:solidFill>
                            <a:srgbClr val="FF0000"/>
                          </a:solidFill>
                          <a:latin typeface="Cambria Math" panose="02040503050406030204" pitchFamily="18" charset="0"/>
                        </a:rPr>
                        <m:t> </m:t>
                      </m:r>
                      <m:r>
                        <a:rPr lang="en-US" altLang="zh-TW" b="1" i="1" smtClean="0">
                          <a:solidFill>
                            <a:srgbClr val="FF0000"/>
                          </a:solidFill>
                          <a:latin typeface="Cambria Math" panose="02040503050406030204" pitchFamily="18" charset="0"/>
                        </a:rPr>
                        <m:t>𝒕𝒉𝒆</m:t>
                      </m:r>
                      <m:r>
                        <a:rPr lang="en-US" altLang="zh-TW" b="1" i="1" smtClean="0">
                          <a:solidFill>
                            <a:srgbClr val="FF0000"/>
                          </a:solidFill>
                          <a:latin typeface="Cambria Math" panose="02040503050406030204" pitchFamily="18" charset="0"/>
                        </a:rPr>
                        <m:t> </m:t>
                      </m:r>
                      <m:r>
                        <a:rPr lang="en-US" altLang="zh-TW" b="1" i="1" smtClean="0">
                          <a:solidFill>
                            <a:srgbClr val="FF0000"/>
                          </a:solidFill>
                          <a:latin typeface="Cambria Math" panose="02040503050406030204" pitchFamily="18" charset="0"/>
                        </a:rPr>
                        <m:t>𝒅𝒆𝒗𝒊𝒄𝒆</m:t>
                      </m:r>
                      <m:r>
                        <a:rPr lang="en-US" altLang="zh-TW" b="1" i="1" smtClean="0">
                          <a:solidFill>
                            <a:srgbClr val="FF0000"/>
                          </a:solidFill>
                          <a:latin typeface="Cambria Math" panose="02040503050406030204" pitchFamily="18" charset="0"/>
                        </a:rPr>
                        <m:t> </m:t>
                      </m:r>
                      <m:r>
                        <a:rPr lang="en-US" altLang="zh-TW" b="1" i="1" smtClean="0">
                          <a:solidFill>
                            <a:srgbClr val="FF0000"/>
                          </a:solidFill>
                          <a:latin typeface="Cambria Math" panose="02040503050406030204" pitchFamily="18" charset="0"/>
                        </a:rPr>
                        <m:t>𝒖𝒏𝒅𝒆𝒓</m:t>
                      </m:r>
                      <m:r>
                        <a:rPr lang="en-US" altLang="zh-TW" b="1" i="1" smtClean="0">
                          <a:solidFill>
                            <a:srgbClr val="FF0000"/>
                          </a:solidFill>
                          <a:latin typeface="Cambria Math" panose="02040503050406030204" pitchFamily="18" charset="0"/>
                        </a:rPr>
                        <m:t> </m:t>
                      </m:r>
                      <m:r>
                        <a:rPr lang="en-US" altLang="zh-TW" b="1" i="1" smtClean="0">
                          <a:solidFill>
                            <a:srgbClr val="FF0000"/>
                          </a:solidFill>
                          <a:latin typeface="Cambria Math" panose="02040503050406030204" pitchFamily="18" charset="0"/>
                        </a:rPr>
                        <m:t>𝒍𝒐𝒘</m:t>
                      </m:r>
                      <m:r>
                        <a:rPr lang="en-US" altLang="zh-TW" b="1" i="1" smtClean="0">
                          <a:solidFill>
                            <a:srgbClr val="FF0000"/>
                          </a:solidFill>
                          <a:latin typeface="Cambria Math" panose="02040503050406030204" pitchFamily="18" charset="0"/>
                        </a:rPr>
                        <m:t> </m:t>
                      </m:r>
                      <m:r>
                        <a:rPr lang="en-US" altLang="zh-TW" b="1" i="1" smtClean="0">
                          <a:solidFill>
                            <a:srgbClr val="FF0000"/>
                          </a:solidFill>
                          <a:latin typeface="Cambria Math" panose="02040503050406030204" pitchFamily="18" charset="0"/>
                        </a:rPr>
                        <m:t>𝒑𝒐𝒘𝒆𝒓</m:t>
                      </m:r>
                      <m:r>
                        <a:rPr lang="en-US" altLang="zh-TW" b="1" i="1" smtClean="0">
                          <a:solidFill>
                            <a:srgbClr val="FF0000"/>
                          </a:solidFill>
                          <a:latin typeface="Cambria Math" panose="02040503050406030204" pitchFamily="18" charset="0"/>
                        </a:rPr>
                        <m:t> </m:t>
                      </m:r>
                      <m:r>
                        <a:rPr lang="en-US" altLang="zh-TW" b="1" i="1" smtClean="0">
                          <a:solidFill>
                            <a:srgbClr val="FF0000"/>
                          </a:solidFill>
                          <a:latin typeface="Cambria Math" panose="02040503050406030204" pitchFamily="18" charset="0"/>
                        </a:rPr>
                        <m:t>𝒐𝒑𝒆𝒓𝒂𝒕𝒊𝒐𝒏</m:t>
                      </m:r>
                    </m:oMath>
                  </m:oMathPara>
                </a14:m>
                <a:endParaRPr lang="zh-TW" altLang="en-US" b="1" dirty="0">
                  <a:solidFill>
                    <a:srgbClr val="FF0000"/>
                  </a:solidFill>
                </a:endParaRPr>
              </a:p>
            </p:txBody>
          </p:sp>
        </mc:Choice>
        <mc:Fallback xmlns="">
          <p:sp>
            <p:nvSpPr>
              <p:cNvPr id="12" name="文字方塊 11"/>
              <p:cNvSpPr txBox="1">
                <a:spLocks noRot="1" noChangeAspect="1" noMove="1" noResize="1" noEditPoints="1" noAdjustHandles="1" noChangeArrowheads="1" noChangeShapeType="1" noTextEdit="1"/>
              </p:cNvSpPr>
              <p:nvPr/>
            </p:nvSpPr>
            <p:spPr>
              <a:xfrm>
                <a:off x="323528" y="1475492"/>
                <a:ext cx="8715848" cy="369332"/>
              </a:xfrm>
              <a:prstGeom prst="rect">
                <a:avLst/>
              </a:prstGeom>
              <a:blipFill rotWithShape="0">
                <a:blip r:embed="rId13"/>
                <a:stretch>
                  <a:fillRect b="-9091"/>
                </a:stretch>
              </a:blipFill>
              <a:ln w="28575">
                <a:solidFill>
                  <a:srgbClr val="FF0000"/>
                </a:solidFill>
              </a:ln>
            </p:spPr>
            <p:txBody>
              <a:bodyPr/>
              <a:lstStyle/>
              <a:p>
                <a:r>
                  <a:rPr lang="zh-TW" altLang="en-US">
                    <a:noFill/>
                  </a:rPr>
                  <a:t> </a:t>
                </a:r>
              </a:p>
            </p:txBody>
          </p:sp>
        </mc:Fallback>
      </mc:AlternateContent>
      <p:grpSp>
        <p:nvGrpSpPr>
          <p:cNvPr id="14" name="群組 13"/>
          <p:cNvGrpSpPr/>
          <p:nvPr/>
        </p:nvGrpSpPr>
        <p:grpSpPr>
          <a:xfrm>
            <a:off x="152621" y="4365365"/>
            <a:ext cx="2596568" cy="2038064"/>
            <a:chOff x="-1118535" y="830555"/>
            <a:chExt cx="6596925" cy="5177971"/>
          </a:xfrm>
        </p:grpSpPr>
        <p:sp>
          <p:nvSpPr>
            <p:cNvPr id="15" name="矩形 14"/>
            <p:cNvSpPr/>
            <p:nvPr/>
          </p:nvSpPr>
          <p:spPr>
            <a:xfrm>
              <a:off x="-1118535" y="5272383"/>
              <a:ext cx="5645425" cy="73614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755356" y="4495288"/>
              <a:ext cx="4973473" cy="75804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154073" y="4087338"/>
              <a:ext cx="3786020" cy="3889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154073" y="3699142"/>
              <a:ext cx="3786020" cy="41756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154073" y="3423611"/>
              <a:ext cx="3786020" cy="28177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154952" y="3050494"/>
              <a:ext cx="3786019" cy="35808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96877" y="2757360"/>
              <a:ext cx="3291840" cy="2726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文字方塊 21"/>
            <p:cNvSpPr txBox="1"/>
            <p:nvPr/>
          </p:nvSpPr>
          <p:spPr>
            <a:xfrm>
              <a:off x="443804" y="5403873"/>
              <a:ext cx="1375669" cy="288265"/>
            </a:xfrm>
            <a:prstGeom prst="rect">
              <a:avLst/>
            </a:prstGeom>
            <a:noFill/>
          </p:spPr>
          <p:txBody>
            <a:bodyPr wrap="none" rtlCol="0">
              <a:spAutoFit/>
            </a:bodyPr>
            <a:lstStyle/>
            <a:p>
              <a:r>
                <a:rPr lang="en-US" altLang="zh-TW" sz="900" b="1" dirty="0" err="1"/>
                <a:t>S.I.InP</a:t>
              </a:r>
              <a:r>
                <a:rPr lang="en-US" altLang="zh-TW" sz="900" b="1" dirty="0"/>
                <a:t> Substrate</a:t>
              </a:r>
              <a:endParaRPr lang="zh-TW" altLang="en-US" sz="900" b="1" dirty="0"/>
            </a:p>
          </p:txBody>
        </p:sp>
        <p:sp>
          <p:nvSpPr>
            <p:cNvPr id="23" name="矩形 22"/>
            <p:cNvSpPr/>
            <p:nvPr/>
          </p:nvSpPr>
          <p:spPr>
            <a:xfrm>
              <a:off x="99805" y="1826854"/>
              <a:ext cx="3291839" cy="65174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328379" y="1563893"/>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p:cNvSpPr/>
            <p:nvPr/>
          </p:nvSpPr>
          <p:spPr>
            <a:xfrm>
              <a:off x="334054" y="1276932"/>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p:cNvSpPr/>
            <p:nvPr/>
          </p:nvSpPr>
          <p:spPr>
            <a:xfrm>
              <a:off x="324325" y="991978"/>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文字方塊 26"/>
            <p:cNvSpPr txBox="1"/>
            <p:nvPr/>
          </p:nvSpPr>
          <p:spPr>
            <a:xfrm>
              <a:off x="452104" y="4685385"/>
              <a:ext cx="2830935" cy="586459"/>
            </a:xfrm>
            <a:prstGeom prst="rect">
              <a:avLst/>
            </a:prstGeom>
            <a:noFill/>
          </p:spPr>
          <p:txBody>
            <a:bodyPr wrap="square" rtlCol="0">
              <a:spAutoFit/>
            </a:bodyPr>
            <a:lstStyle/>
            <a:p>
              <a:r>
                <a:rPr lang="en-US" altLang="zh-TW" sz="900" b="1" dirty="0"/>
                <a:t>N+ Contact(</a:t>
              </a:r>
              <a:r>
                <a:rPr lang="en-US" altLang="zh-TW" sz="900" b="1" dirty="0" err="1"/>
                <a:t>InP</a:t>
              </a:r>
              <a:r>
                <a:rPr lang="en-US" altLang="zh-TW" sz="900" b="1" dirty="0"/>
                <a:t>)</a:t>
              </a:r>
              <a:endParaRPr lang="zh-TW" altLang="en-US" sz="900" b="1" dirty="0"/>
            </a:p>
          </p:txBody>
        </p:sp>
        <p:sp>
          <p:nvSpPr>
            <p:cNvPr id="28" name="文字方塊 27"/>
            <p:cNvSpPr txBox="1"/>
            <p:nvPr/>
          </p:nvSpPr>
          <p:spPr>
            <a:xfrm>
              <a:off x="308536" y="4030659"/>
              <a:ext cx="5169854" cy="508266"/>
            </a:xfrm>
            <a:prstGeom prst="rect">
              <a:avLst/>
            </a:prstGeom>
            <a:noFill/>
          </p:spPr>
          <p:txBody>
            <a:bodyPr wrap="square" rtlCol="0">
              <a:spAutoFit/>
            </a:bodyPr>
            <a:lstStyle/>
            <a:p>
              <a:r>
                <a:rPr lang="en-US" altLang="zh-TW" sz="700" b="1" dirty="0"/>
                <a:t>N Contact (In</a:t>
              </a:r>
              <a:r>
                <a:rPr lang="en-US" altLang="zh-TW" sz="800" b="1" baseline="-25000" dirty="0"/>
                <a:t>0.52</a:t>
              </a:r>
              <a:r>
                <a:rPr lang="en-US" altLang="zh-TW" sz="700" b="1" dirty="0"/>
                <a:t>Al</a:t>
              </a:r>
              <a:r>
                <a:rPr lang="en-US" altLang="zh-TW" sz="800" b="1" baseline="-25000" dirty="0"/>
                <a:t>0.48</a:t>
              </a:r>
              <a:r>
                <a:rPr lang="en-US" altLang="zh-TW" sz="700" b="1" dirty="0"/>
                <a:t>As)</a:t>
              </a:r>
              <a:endParaRPr lang="zh-TW" altLang="en-US" sz="700" b="1" dirty="0"/>
            </a:p>
          </p:txBody>
        </p:sp>
        <p:sp>
          <p:nvSpPr>
            <p:cNvPr id="29" name="文字方塊 28"/>
            <p:cNvSpPr txBox="1"/>
            <p:nvPr/>
          </p:nvSpPr>
          <p:spPr>
            <a:xfrm>
              <a:off x="-9986" y="3614986"/>
              <a:ext cx="4170199" cy="508266"/>
            </a:xfrm>
            <a:prstGeom prst="rect">
              <a:avLst/>
            </a:prstGeom>
            <a:noFill/>
          </p:spPr>
          <p:txBody>
            <a:bodyPr wrap="square" rtlCol="0">
              <a:spAutoFit/>
            </a:bodyPr>
            <a:lstStyle/>
            <a:p>
              <a:r>
                <a:rPr lang="en-US" altLang="zh-TW" sz="700" b="1" dirty="0" err="1"/>
                <a:t>i</a:t>
              </a:r>
              <a:r>
                <a:rPr lang="en-US" altLang="zh-TW" sz="700" b="1" dirty="0"/>
                <a:t> Multiplication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30" name="文字方塊 29"/>
            <p:cNvSpPr txBox="1"/>
            <p:nvPr/>
          </p:nvSpPr>
          <p:spPr>
            <a:xfrm>
              <a:off x="-9986" y="3324747"/>
              <a:ext cx="4165438" cy="508266"/>
            </a:xfrm>
            <a:prstGeom prst="rect">
              <a:avLst/>
            </a:prstGeom>
            <a:noFill/>
          </p:spPr>
          <p:txBody>
            <a:bodyPr wrap="square" rtlCol="0">
              <a:spAutoFit/>
            </a:bodyPr>
            <a:lstStyle/>
            <a:p>
              <a:r>
                <a:rPr lang="en-US" altLang="zh-TW" sz="700" b="1" dirty="0"/>
                <a:t>P Field Control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31" name="文字方塊 30"/>
            <p:cNvSpPr txBox="1"/>
            <p:nvPr/>
          </p:nvSpPr>
          <p:spPr>
            <a:xfrm>
              <a:off x="16526" y="2972369"/>
              <a:ext cx="4369730" cy="508266"/>
            </a:xfrm>
            <a:prstGeom prst="rect">
              <a:avLst/>
            </a:prstGeom>
            <a:noFill/>
          </p:spPr>
          <p:txBody>
            <a:bodyPr wrap="square" rtlCol="0">
              <a:spAutoFit/>
            </a:bodyPr>
            <a:lstStyle/>
            <a:p>
              <a:r>
                <a:rPr lang="en-US" altLang="zh-TW" sz="700" b="1" dirty="0" err="1"/>
                <a:t>i</a:t>
              </a:r>
              <a:r>
                <a:rPr lang="en-US" altLang="zh-TW" sz="700" b="1" dirty="0"/>
                <a:t> Multiplication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32" name="文字方塊 31"/>
            <p:cNvSpPr txBox="1"/>
            <p:nvPr/>
          </p:nvSpPr>
          <p:spPr>
            <a:xfrm>
              <a:off x="16526" y="2623919"/>
              <a:ext cx="3968910" cy="508266"/>
            </a:xfrm>
            <a:prstGeom prst="rect">
              <a:avLst/>
            </a:prstGeom>
            <a:noFill/>
          </p:spPr>
          <p:txBody>
            <a:bodyPr wrap="square" rtlCol="0">
              <a:spAutoFit/>
            </a:bodyPr>
            <a:lstStyle/>
            <a:p>
              <a:r>
                <a:rPr lang="en-US" altLang="zh-TW" sz="700" b="1" dirty="0"/>
                <a:t>P Field Control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33" name="文字方塊 32"/>
            <p:cNvSpPr txBox="1"/>
            <p:nvPr/>
          </p:nvSpPr>
          <p:spPr>
            <a:xfrm>
              <a:off x="217324" y="1927902"/>
              <a:ext cx="3248661" cy="508266"/>
            </a:xfrm>
            <a:prstGeom prst="rect">
              <a:avLst/>
            </a:prstGeom>
            <a:noFill/>
          </p:spPr>
          <p:txBody>
            <a:bodyPr wrap="square" rtlCol="0">
              <a:spAutoFit/>
            </a:bodyPr>
            <a:lstStyle/>
            <a:p>
              <a:r>
                <a:rPr lang="en-US" altLang="zh-TW" sz="700" b="1" dirty="0" err="1"/>
                <a:t>i</a:t>
              </a:r>
              <a:r>
                <a:rPr lang="en-US" altLang="zh-TW" sz="700" b="1" dirty="0"/>
                <a:t> Absorber (In</a:t>
              </a:r>
              <a:r>
                <a:rPr lang="en-US" altLang="zh-TW" sz="700" b="1" baseline="-25000" dirty="0"/>
                <a:t>0.53</a:t>
              </a:r>
              <a:r>
                <a:rPr lang="en-US" altLang="zh-TW" sz="700" b="1" dirty="0"/>
                <a:t>Ga</a:t>
              </a:r>
              <a:r>
                <a:rPr lang="en-US" altLang="zh-TW" sz="700" b="1" baseline="-25000" dirty="0"/>
                <a:t>0.47</a:t>
              </a:r>
              <a:r>
                <a:rPr lang="en-US" altLang="zh-TW" sz="700" b="1" dirty="0"/>
                <a:t>As)</a:t>
              </a:r>
              <a:endParaRPr lang="zh-TW" altLang="en-US" sz="700" b="1" dirty="0"/>
            </a:p>
          </p:txBody>
        </p:sp>
        <p:sp>
          <p:nvSpPr>
            <p:cNvPr id="34" name="文字方塊 33"/>
            <p:cNvSpPr txBox="1"/>
            <p:nvPr/>
          </p:nvSpPr>
          <p:spPr>
            <a:xfrm>
              <a:off x="314694" y="1454636"/>
              <a:ext cx="2894322" cy="468411"/>
            </a:xfrm>
            <a:prstGeom prst="rect">
              <a:avLst/>
            </a:prstGeom>
            <a:noFill/>
          </p:spPr>
          <p:txBody>
            <a:bodyPr wrap="square" rtlCol="0">
              <a:spAutoFit/>
            </a:bodyPr>
            <a:lstStyle/>
            <a:p>
              <a:r>
                <a:rPr lang="en-US" altLang="zh-TW" sz="600" b="1" dirty="0"/>
                <a:t>P Graded Band(</a:t>
              </a:r>
              <a:r>
                <a:rPr lang="en-US" altLang="zh-TW" sz="600" b="1" dirty="0" err="1"/>
                <a:t>InAlGaAs</a:t>
              </a:r>
              <a:r>
                <a:rPr lang="en-US" altLang="zh-TW" sz="600" b="1" dirty="0"/>
                <a:t>)</a:t>
              </a:r>
              <a:endParaRPr lang="zh-TW" altLang="en-US" sz="600" b="1" dirty="0"/>
            </a:p>
          </p:txBody>
        </p:sp>
        <p:sp>
          <p:nvSpPr>
            <p:cNvPr id="35" name="文字方塊 34"/>
            <p:cNvSpPr txBox="1"/>
            <p:nvPr/>
          </p:nvSpPr>
          <p:spPr>
            <a:xfrm>
              <a:off x="306615" y="1195266"/>
              <a:ext cx="3102946" cy="469168"/>
            </a:xfrm>
            <a:prstGeom prst="rect">
              <a:avLst/>
            </a:prstGeom>
            <a:noFill/>
          </p:spPr>
          <p:txBody>
            <a:bodyPr wrap="square" rtlCol="0">
              <a:spAutoFit/>
            </a:bodyPr>
            <a:lstStyle/>
            <a:p>
              <a:r>
                <a:rPr lang="en-US" altLang="zh-TW" sz="600" b="1" dirty="0"/>
                <a:t>P+ Window (In</a:t>
              </a:r>
              <a:r>
                <a:rPr lang="en-US" altLang="zh-TW" sz="600" b="1" baseline="-25000" dirty="0"/>
                <a:t>0.53</a:t>
              </a:r>
              <a:r>
                <a:rPr lang="en-US" altLang="zh-TW" sz="600" b="1" dirty="0"/>
                <a:t>Ga</a:t>
              </a:r>
              <a:r>
                <a:rPr lang="en-US" altLang="zh-TW" sz="600" b="1" baseline="-25000" dirty="0"/>
                <a:t>0.47</a:t>
              </a:r>
              <a:r>
                <a:rPr lang="en-US" altLang="zh-TW" sz="600" b="1" dirty="0"/>
                <a:t>As)</a:t>
              </a:r>
              <a:endParaRPr lang="zh-TW" altLang="en-US" sz="600" b="1" dirty="0"/>
            </a:p>
          </p:txBody>
        </p:sp>
        <p:sp>
          <p:nvSpPr>
            <p:cNvPr id="36" name="文字方塊 35"/>
            <p:cNvSpPr txBox="1"/>
            <p:nvPr/>
          </p:nvSpPr>
          <p:spPr>
            <a:xfrm>
              <a:off x="310152" y="887013"/>
              <a:ext cx="3338780" cy="469168"/>
            </a:xfrm>
            <a:prstGeom prst="rect">
              <a:avLst/>
            </a:prstGeom>
            <a:noFill/>
          </p:spPr>
          <p:txBody>
            <a:bodyPr wrap="square" rtlCol="0">
              <a:spAutoFit/>
            </a:bodyPr>
            <a:lstStyle/>
            <a:p>
              <a:r>
                <a:rPr lang="en-US" altLang="zh-TW" sz="600" b="1" dirty="0"/>
                <a:t>P+ Contact (In</a:t>
              </a:r>
              <a:r>
                <a:rPr lang="en-US" altLang="zh-TW" sz="600" b="1" baseline="-25000" dirty="0"/>
                <a:t>0.53</a:t>
              </a:r>
              <a:r>
                <a:rPr lang="en-US" altLang="zh-TW" sz="600" b="1" dirty="0"/>
                <a:t>Ga</a:t>
              </a:r>
              <a:r>
                <a:rPr lang="en-US" altLang="zh-TW" sz="600" b="1" baseline="-25000" dirty="0"/>
                <a:t>0.47</a:t>
              </a:r>
              <a:r>
                <a:rPr lang="en-US" altLang="zh-TW" sz="600" b="1" dirty="0"/>
                <a:t>As)</a:t>
              </a:r>
              <a:endParaRPr lang="zh-TW" altLang="en-US" sz="600" b="1" dirty="0"/>
            </a:p>
          </p:txBody>
        </p:sp>
        <p:sp>
          <p:nvSpPr>
            <p:cNvPr id="37" name="矩形 36"/>
            <p:cNvSpPr/>
            <p:nvPr/>
          </p:nvSpPr>
          <p:spPr>
            <a:xfrm>
              <a:off x="96876" y="2480212"/>
              <a:ext cx="3291840" cy="2726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p:cNvSpPr/>
            <p:nvPr/>
          </p:nvSpPr>
          <p:spPr>
            <a:xfrm>
              <a:off x="2619228" y="830555"/>
              <a:ext cx="401724" cy="16142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p:cNvSpPr/>
            <p:nvPr/>
          </p:nvSpPr>
          <p:spPr>
            <a:xfrm>
              <a:off x="451312" y="833305"/>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p:cNvSpPr/>
            <p:nvPr/>
          </p:nvSpPr>
          <p:spPr>
            <a:xfrm>
              <a:off x="-645659" y="4324340"/>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p:cNvSpPr/>
            <p:nvPr/>
          </p:nvSpPr>
          <p:spPr>
            <a:xfrm>
              <a:off x="3723141" y="4327099"/>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文字方塊 41"/>
            <p:cNvSpPr txBox="1"/>
            <p:nvPr/>
          </p:nvSpPr>
          <p:spPr>
            <a:xfrm>
              <a:off x="226463" y="2362399"/>
              <a:ext cx="3195704" cy="508266"/>
            </a:xfrm>
            <a:prstGeom prst="rect">
              <a:avLst/>
            </a:prstGeom>
            <a:noFill/>
          </p:spPr>
          <p:txBody>
            <a:bodyPr wrap="square" rtlCol="0">
              <a:spAutoFit/>
            </a:bodyPr>
            <a:lstStyle/>
            <a:p>
              <a:r>
                <a:rPr lang="en-US" altLang="zh-TW" sz="700" b="1" dirty="0"/>
                <a:t>i Graded Band (</a:t>
              </a:r>
              <a:r>
                <a:rPr lang="en-US" altLang="zh-TW" sz="700" b="1" dirty="0" err="1"/>
                <a:t>InAlGaAs</a:t>
              </a:r>
              <a:r>
                <a:rPr lang="en-US" altLang="zh-TW" sz="700" b="1" dirty="0"/>
                <a:t>)</a:t>
              </a:r>
              <a:endParaRPr lang="zh-TW" altLang="en-US" sz="700" b="1" dirty="0"/>
            </a:p>
          </p:txBody>
        </p:sp>
      </p:grpSp>
      <p:sp>
        <p:nvSpPr>
          <p:cNvPr id="13" name="文字方塊 12"/>
          <p:cNvSpPr txBox="1"/>
          <p:nvPr/>
        </p:nvSpPr>
        <p:spPr>
          <a:xfrm>
            <a:off x="1596313" y="5426790"/>
            <a:ext cx="7443063" cy="369332"/>
          </a:xfrm>
          <a:prstGeom prst="rect">
            <a:avLst/>
          </a:prstGeom>
          <a:solidFill>
            <a:srgbClr val="FFFF00"/>
          </a:solidFill>
          <a:ln w="28575">
            <a:solidFill>
              <a:srgbClr val="FF0000"/>
            </a:solidFill>
          </a:ln>
        </p:spPr>
        <p:txBody>
          <a:bodyPr wrap="none" rtlCol="0">
            <a:spAutoFit/>
          </a:bodyPr>
          <a:lstStyle/>
          <a:p>
            <a:r>
              <a:rPr lang="en-US" altLang="zh-TW" b="1" dirty="0">
                <a:solidFill>
                  <a:srgbClr val="FF0000"/>
                </a:solidFill>
              </a:rPr>
              <a:t>Less sensitive to</a:t>
            </a:r>
            <a:r>
              <a:rPr lang="zh-TW" altLang="en-US" b="1" dirty="0">
                <a:solidFill>
                  <a:srgbClr val="FF0000"/>
                </a:solidFill>
              </a:rPr>
              <a:t> </a:t>
            </a:r>
            <a:r>
              <a:rPr lang="en-US" altLang="zh-TW" b="1" dirty="0">
                <a:solidFill>
                  <a:srgbClr val="FF0000"/>
                </a:solidFill>
              </a:rPr>
              <a:t>reverse bias voltage under high power operation</a:t>
            </a:r>
            <a:endParaRPr lang="zh-TW" altLang="en-US" b="1" dirty="0">
              <a:solidFill>
                <a:srgbClr val="FF0000"/>
              </a:solidFill>
            </a:endParaRPr>
          </a:p>
        </p:txBody>
      </p:sp>
      <p:pic>
        <p:nvPicPr>
          <p:cNvPr id="44" name="圖片 4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30202" y="5998053"/>
            <a:ext cx="1876687" cy="781159"/>
          </a:xfrm>
          <a:prstGeom prst="rect">
            <a:avLst/>
          </a:prstGeom>
        </p:spPr>
      </p:pic>
      <p:pic>
        <p:nvPicPr>
          <p:cNvPr id="2" name="音訊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3800409646"/>
      </p:ext>
    </p:extLst>
  </p:cSld>
  <p:clrMapOvr>
    <a:masterClrMapping/>
  </p:clrMapOvr>
  <mc:AlternateContent xmlns:mc="http://schemas.openxmlformats.org/markup-compatibility/2006">
    <mc:Choice xmlns:p14="http://schemas.microsoft.com/office/powerpoint/2010/main" Requires="p14">
      <p:transition spd="slow" p14:dur="2000" advTm="3950">
        <p:cut/>
      </p:transition>
    </mc:Choice>
    <mc:Fallback>
      <p:transition spd="slow" advTm="395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1000"/>
                            </p:stCondLst>
                            <p:childTnLst>
                              <p:par>
                                <p:cTn id="23" presetID="2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2"/>
                </p:tgtEl>
              </p:cMediaNode>
            </p:audio>
          </p:childTnLst>
        </p:cTn>
      </p:par>
    </p:tnLst>
    <p:bldLst>
      <p:bldP spid="9" grpId="0"/>
      <p:bldP spid="11" grpId="0"/>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群組 12"/>
          <p:cNvGrpSpPr/>
          <p:nvPr/>
        </p:nvGrpSpPr>
        <p:grpSpPr>
          <a:xfrm>
            <a:off x="503274" y="1741088"/>
            <a:ext cx="2596568" cy="2038064"/>
            <a:chOff x="-1118535" y="830555"/>
            <a:chExt cx="6596925" cy="5177971"/>
          </a:xfrm>
        </p:grpSpPr>
        <p:sp>
          <p:nvSpPr>
            <p:cNvPr id="14" name="矩形 13"/>
            <p:cNvSpPr/>
            <p:nvPr/>
          </p:nvSpPr>
          <p:spPr>
            <a:xfrm>
              <a:off x="-1118535" y="5272383"/>
              <a:ext cx="5645425" cy="73614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755356" y="4495288"/>
              <a:ext cx="4973473" cy="75804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154073" y="4087338"/>
              <a:ext cx="3786020" cy="3889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154073" y="3699142"/>
              <a:ext cx="3786020" cy="41756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154073" y="3423611"/>
              <a:ext cx="3786020" cy="28177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154952" y="3050494"/>
              <a:ext cx="3786019" cy="35808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96877" y="2757360"/>
              <a:ext cx="3291840" cy="2726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p:cNvSpPr txBox="1"/>
            <p:nvPr/>
          </p:nvSpPr>
          <p:spPr>
            <a:xfrm>
              <a:off x="443804" y="5403873"/>
              <a:ext cx="1375669" cy="288265"/>
            </a:xfrm>
            <a:prstGeom prst="rect">
              <a:avLst/>
            </a:prstGeom>
            <a:noFill/>
          </p:spPr>
          <p:txBody>
            <a:bodyPr wrap="none" rtlCol="0">
              <a:spAutoFit/>
            </a:bodyPr>
            <a:lstStyle/>
            <a:p>
              <a:r>
                <a:rPr lang="en-US" altLang="zh-TW" sz="900" b="1" dirty="0" err="1"/>
                <a:t>S.I.InP</a:t>
              </a:r>
              <a:r>
                <a:rPr lang="en-US" altLang="zh-TW" sz="900" b="1" dirty="0"/>
                <a:t> Substrate</a:t>
              </a:r>
              <a:endParaRPr lang="zh-TW" altLang="en-US" sz="900" b="1" dirty="0"/>
            </a:p>
          </p:txBody>
        </p:sp>
        <p:sp>
          <p:nvSpPr>
            <p:cNvPr id="22" name="矩形 21"/>
            <p:cNvSpPr/>
            <p:nvPr/>
          </p:nvSpPr>
          <p:spPr>
            <a:xfrm>
              <a:off x="99805" y="1826854"/>
              <a:ext cx="3291839" cy="65174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p:cNvSpPr/>
            <p:nvPr/>
          </p:nvSpPr>
          <p:spPr>
            <a:xfrm>
              <a:off x="328379" y="1563893"/>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334054" y="1276932"/>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p:cNvSpPr/>
            <p:nvPr/>
          </p:nvSpPr>
          <p:spPr>
            <a:xfrm>
              <a:off x="324325" y="991978"/>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文字方塊 25"/>
            <p:cNvSpPr txBox="1"/>
            <p:nvPr/>
          </p:nvSpPr>
          <p:spPr>
            <a:xfrm>
              <a:off x="452104" y="4685385"/>
              <a:ext cx="2830935" cy="586459"/>
            </a:xfrm>
            <a:prstGeom prst="rect">
              <a:avLst/>
            </a:prstGeom>
            <a:noFill/>
          </p:spPr>
          <p:txBody>
            <a:bodyPr wrap="square" rtlCol="0">
              <a:spAutoFit/>
            </a:bodyPr>
            <a:lstStyle/>
            <a:p>
              <a:r>
                <a:rPr lang="en-US" altLang="zh-TW" sz="900" b="1" dirty="0"/>
                <a:t>N+ Contact(</a:t>
              </a:r>
              <a:r>
                <a:rPr lang="en-US" altLang="zh-TW" sz="900" b="1" dirty="0" err="1"/>
                <a:t>InP</a:t>
              </a:r>
              <a:r>
                <a:rPr lang="en-US" altLang="zh-TW" sz="900" b="1" dirty="0"/>
                <a:t>)</a:t>
              </a:r>
              <a:endParaRPr lang="zh-TW" altLang="en-US" sz="900" b="1" dirty="0"/>
            </a:p>
          </p:txBody>
        </p:sp>
        <p:sp>
          <p:nvSpPr>
            <p:cNvPr id="27" name="文字方塊 26"/>
            <p:cNvSpPr txBox="1"/>
            <p:nvPr/>
          </p:nvSpPr>
          <p:spPr>
            <a:xfrm>
              <a:off x="308536" y="4030659"/>
              <a:ext cx="5169854" cy="508266"/>
            </a:xfrm>
            <a:prstGeom prst="rect">
              <a:avLst/>
            </a:prstGeom>
            <a:noFill/>
          </p:spPr>
          <p:txBody>
            <a:bodyPr wrap="square" rtlCol="0">
              <a:spAutoFit/>
            </a:bodyPr>
            <a:lstStyle/>
            <a:p>
              <a:r>
                <a:rPr lang="en-US" altLang="zh-TW" sz="700" b="1" dirty="0"/>
                <a:t>N Contact (In</a:t>
              </a:r>
              <a:r>
                <a:rPr lang="en-US" altLang="zh-TW" sz="800" b="1" baseline="-25000" dirty="0"/>
                <a:t>0.52</a:t>
              </a:r>
              <a:r>
                <a:rPr lang="en-US" altLang="zh-TW" sz="700" b="1" dirty="0"/>
                <a:t>Al</a:t>
              </a:r>
              <a:r>
                <a:rPr lang="en-US" altLang="zh-TW" sz="800" b="1" baseline="-25000" dirty="0"/>
                <a:t>0.48</a:t>
              </a:r>
              <a:r>
                <a:rPr lang="en-US" altLang="zh-TW" sz="700" b="1" dirty="0"/>
                <a:t>As)</a:t>
              </a:r>
              <a:endParaRPr lang="zh-TW" altLang="en-US" sz="700" b="1" dirty="0"/>
            </a:p>
          </p:txBody>
        </p:sp>
        <p:sp>
          <p:nvSpPr>
            <p:cNvPr id="28" name="文字方塊 27"/>
            <p:cNvSpPr txBox="1"/>
            <p:nvPr/>
          </p:nvSpPr>
          <p:spPr>
            <a:xfrm>
              <a:off x="-9986" y="3614986"/>
              <a:ext cx="4170199" cy="508266"/>
            </a:xfrm>
            <a:prstGeom prst="rect">
              <a:avLst/>
            </a:prstGeom>
            <a:noFill/>
          </p:spPr>
          <p:txBody>
            <a:bodyPr wrap="square" rtlCol="0">
              <a:spAutoFit/>
            </a:bodyPr>
            <a:lstStyle/>
            <a:p>
              <a:r>
                <a:rPr lang="en-US" altLang="zh-TW" sz="700" b="1" dirty="0" err="1"/>
                <a:t>i</a:t>
              </a:r>
              <a:r>
                <a:rPr lang="en-US" altLang="zh-TW" sz="700" b="1" dirty="0"/>
                <a:t> Multiplication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29" name="文字方塊 28"/>
            <p:cNvSpPr txBox="1"/>
            <p:nvPr/>
          </p:nvSpPr>
          <p:spPr>
            <a:xfrm>
              <a:off x="-9986" y="3324747"/>
              <a:ext cx="4165438" cy="508266"/>
            </a:xfrm>
            <a:prstGeom prst="rect">
              <a:avLst/>
            </a:prstGeom>
            <a:noFill/>
          </p:spPr>
          <p:txBody>
            <a:bodyPr wrap="square" rtlCol="0">
              <a:spAutoFit/>
            </a:bodyPr>
            <a:lstStyle/>
            <a:p>
              <a:r>
                <a:rPr lang="en-US" altLang="zh-TW" sz="700" b="1" dirty="0"/>
                <a:t>P Field Control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30" name="文字方塊 29"/>
            <p:cNvSpPr txBox="1"/>
            <p:nvPr/>
          </p:nvSpPr>
          <p:spPr>
            <a:xfrm>
              <a:off x="16526" y="2972369"/>
              <a:ext cx="4369730" cy="508266"/>
            </a:xfrm>
            <a:prstGeom prst="rect">
              <a:avLst/>
            </a:prstGeom>
            <a:noFill/>
          </p:spPr>
          <p:txBody>
            <a:bodyPr wrap="square" rtlCol="0">
              <a:spAutoFit/>
            </a:bodyPr>
            <a:lstStyle/>
            <a:p>
              <a:r>
                <a:rPr lang="en-US" altLang="zh-TW" sz="700" b="1" dirty="0" err="1"/>
                <a:t>i</a:t>
              </a:r>
              <a:r>
                <a:rPr lang="en-US" altLang="zh-TW" sz="700" b="1" dirty="0"/>
                <a:t> Multiplication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31" name="文字方塊 30"/>
            <p:cNvSpPr txBox="1"/>
            <p:nvPr/>
          </p:nvSpPr>
          <p:spPr>
            <a:xfrm>
              <a:off x="16526" y="2623919"/>
              <a:ext cx="3968910" cy="508266"/>
            </a:xfrm>
            <a:prstGeom prst="rect">
              <a:avLst/>
            </a:prstGeom>
            <a:noFill/>
          </p:spPr>
          <p:txBody>
            <a:bodyPr wrap="square" rtlCol="0">
              <a:spAutoFit/>
            </a:bodyPr>
            <a:lstStyle/>
            <a:p>
              <a:r>
                <a:rPr lang="en-US" altLang="zh-TW" sz="700" b="1" dirty="0"/>
                <a:t>P Field Control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32" name="文字方塊 31"/>
            <p:cNvSpPr txBox="1"/>
            <p:nvPr/>
          </p:nvSpPr>
          <p:spPr>
            <a:xfrm>
              <a:off x="217324" y="1927902"/>
              <a:ext cx="3248661" cy="508266"/>
            </a:xfrm>
            <a:prstGeom prst="rect">
              <a:avLst/>
            </a:prstGeom>
            <a:noFill/>
          </p:spPr>
          <p:txBody>
            <a:bodyPr wrap="square" rtlCol="0">
              <a:spAutoFit/>
            </a:bodyPr>
            <a:lstStyle/>
            <a:p>
              <a:r>
                <a:rPr lang="en-US" altLang="zh-TW" sz="700" b="1" dirty="0" err="1"/>
                <a:t>i</a:t>
              </a:r>
              <a:r>
                <a:rPr lang="en-US" altLang="zh-TW" sz="700" b="1" dirty="0"/>
                <a:t> Absorber (In</a:t>
              </a:r>
              <a:r>
                <a:rPr lang="en-US" altLang="zh-TW" sz="700" b="1" baseline="-25000" dirty="0"/>
                <a:t>0.53</a:t>
              </a:r>
              <a:r>
                <a:rPr lang="en-US" altLang="zh-TW" sz="700" b="1" dirty="0"/>
                <a:t>Ga</a:t>
              </a:r>
              <a:r>
                <a:rPr lang="en-US" altLang="zh-TW" sz="700" b="1" baseline="-25000" dirty="0"/>
                <a:t>0.47</a:t>
              </a:r>
              <a:r>
                <a:rPr lang="en-US" altLang="zh-TW" sz="700" b="1" dirty="0"/>
                <a:t>As)</a:t>
              </a:r>
              <a:endParaRPr lang="zh-TW" altLang="en-US" sz="700" b="1" dirty="0"/>
            </a:p>
          </p:txBody>
        </p:sp>
        <p:sp>
          <p:nvSpPr>
            <p:cNvPr id="33" name="文字方塊 32"/>
            <p:cNvSpPr txBox="1"/>
            <p:nvPr/>
          </p:nvSpPr>
          <p:spPr>
            <a:xfrm>
              <a:off x="314694" y="1454636"/>
              <a:ext cx="2894322" cy="468411"/>
            </a:xfrm>
            <a:prstGeom prst="rect">
              <a:avLst/>
            </a:prstGeom>
            <a:noFill/>
          </p:spPr>
          <p:txBody>
            <a:bodyPr wrap="square" rtlCol="0">
              <a:spAutoFit/>
            </a:bodyPr>
            <a:lstStyle/>
            <a:p>
              <a:r>
                <a:rPr lang="en-US" altLang="zh-TW" sz="600" b="1" dirty="0"/>
                <a:t>P Graded Band(</a:t>
              </a:r>
              <a:r>
                <a:rPr lang="en-US" altLang="zh-TW" sz="600" b="1" dirty="0" err="1"/>
                <a:t>InAlGaAs</a:t>
              </a:r>
              <a:r>
                <a:rPr lang="en-US" altLang="zh-TW" sz="600" b="1" dirty="0"/>
                <a:t>)</a:t>
              </a:r>
              <a:endParaRPr lang="zh-TW" altLang="en-US" sz="600" b="1" dirty="0"/>
            </a:p>
          </p:txBody>
        </p:sp>
        <p:sp>
          <p:nvSpPr>
            <p:cNvPr id="34" name="文字方塊 33"/>
            <p:cNvSpPr txBox="1"/>
            <p:nvPr/>
          </p:nvSpPr>
          <p:spPr>
            <a:xfrm>
              <a:off x="306615" y="1195266"/>
              <a:ext cx="3102946" cy="469168"/>
            </a:xfrm>
            <a:prstGeom prst="rect">
              <a:avLst/>
            </a:prstGeom>
            <a:noFill/>
          </p:spPr>
          <p:txBody>
            <a:bodyPr wrap="square" rtlCol="0">
              <a:spAutoFit/>
            </a:bodyPr>
            <a:lstStyle/>
            <a:p>
              <a:r>
                <a:rPr lang="en-US" altLang="zh-TW" sz="600" b="1" dirty="0"/>
                <a:t>P+ Window (In</a:t>
              </a:r>
              <a:r>
                <a:rPr lang="en-US" altLang="zh-TW" sz="600" b="1" baseline="-25000" dirty="0"/>
                <a:t>0.53</a:t>
              </a:r>
              <a:r>
                <a:rPr lang="en-US" altLang="zh-TW" sz="600" b="1" dirty="0"/>
                <a:t>Ga</a:t>
              </a:r>
              <a:r>
                <a:rPr lang="en-US" altLang="zh-TW" sz="600" b="1" baseline="-25000" dirty="0"/>
                <a:t>0.47</a:t>
              </a:r>
              <a:r>
                <a:rPr lang="en-US" altLang="zh-TW" sz="600" b="1" dirty="0"/>
                <a:t>As)</a:t>
              </a:r>
              <a:endParaRPr lang="zh-TW" altLang="en-US" sz="600" b="1" dirty="0"/>
            </a:p>
          </p:txBody>
        </p:sp>
        <p:sp>
          <p:nvSpPr>
            <p:cNvPr id="35" name="文字方塊 34"/>
            <p:cNvSpPr txBox="1"/>
            <p:nvPr/>
          </p:nvSpPr>
          <p:spPr>
            <a:xfrm>
              <a:off x="310152" y="887013"/>
              <a:ext cx="3338780" cy="469168"/>
            </a:xfrm>
            <a:prstGeom prst="rect">
              <a:avLst/>
            </a:prstGeom>
            <a:noFill/>
          </p:spPr>
          <p:txBody>
            <a:bodyPr wrap="square" rtlCol="0">
              <a:spAutoFit/>
            </a:bodyPr>
            <a:lstStyle/>
            <a:p>
              <a:r>
                <a:rPr lang="en-US" altLang="zh-TW" sz="600" b="1" dirty="0"/>
                <a:t>P+ Contact (In</a:t>
              </a:r>
              <a:r>
                <a:rPr lang="en-US" altLang="zh-TW" sz="600" b="1" baseline="-25000" dirty="0"/>
                <a:t>0.53</a:t>
              </a:r>
              <a:r>
                <a:rPr lang="en-US" altLang="zh-TW" sz="600" b="1" dirty="0"/>
                <a:t>Ga</a:t>
              </a:r>
              <a:r>
                <a:rPr lang="en-US" altLang="zh-TW" sz="600" b="1" baseline="-25000" dirty="0"/>
                <a:t>0.47</a:t>
              </a:r>
              <a:r>
                <a:rPr lang="en-US" altLang="zh-TW" sz="600" b="1" dirty="0"/>
                <a:t>As)</a:t>
              </a:r>
              <a:endParaRPr lang="zh-TW" altLang="en-US" sz="600" b="1" dirty="0"/>
            </a:p>
          </p:txBody>
        </p:sp>
        <p:sp>
          <p:nvSpPr>
            <p:cNvPr id="36" name="矩形 35"/>
            <p:cNvSpPr/>
            <p:nvPr/>
          </p:nvSpPr>
          <p:spPr>
            <a:xfrm>
              <a:off x="96876" y="2480212"/>
              <a:ext cx="3291840" cy="2726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p:cNvSpPr/>
            <p:nvPr/>
          </p:nvSpPr>
          <p:spPr>
            <a:xfrm>
              <a:off x="2619228" y="830555"/>
              <a:ext cx="401724" cy="16142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p:cNvSpPr/>
            <p:nvPr/>
          </p:nvSpPr>
          <p:spPr>
            <a:xfrm>
              <a:off x="451312" y="833305"/>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p:cNvSpPr/>
            <p:nvPr/>
          </p:nvSpPr>
          <p:spPr>
            <a:xfrm>
              <a:off x="-645659" y="4324340"/>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p:cNvSpPr/>
            <p:nvPr/>
          </p:nvSpPr>
          <p:spPr>
            <a:xfrm>
              <a:off x="3723141" y="4327099"/>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文字方塊 40"/>
            <p:cNvSpPr txBox="1"/>
            <p:nvPr/>
          </p:nvSpPr>
          <p:spPr>
            <a:xfrm>
              <a:off x="226463" y="2362399"/>
              <a:ext cx="3195704" cy="508266"/>
            </a:xfrm>
            <a:prstGeom prst="rect">
              <a:avLst/>
            </a:prstGeom>
            <a:noFill/>
          </p:spPr>
          <p:txBody>
            <a:bodyPr wrap="square" rtlCol="0">
              <a:spAutoFit/>
            </a:bodyPr>
            <a:lstStyle/>
            <a:p>
              <a:r>
                <a:rPr lang="en-US" altLang="zh-TW" sz="700" b="1" dirty="0"/>
                <a:t>i Graded Band (</a:t>
              </a:r>
              <a:r>
                <a:rPr lang="en-US" altLang="zh-TW" sz="700" b="1" dirty="0" err="1"/>
                <a:t>InAlGaAs</a:t>
              </a:r>
              <a:r>
                <a:rPr lang="en-US" altLang="zh-TW" sz="700" b="1" dirty="0"/>
                <a:t>)</a:t>
              </a:r>
              <a:endParaRPr lang="zh-TW" altLang="en-US" sz="700" b="1" dirty="0"/>
            </a:p>
          </p:txBody>
        </p:sp>
      </p:grpSp>
      <p:grpSp>
        <p:nvGrpSpPr>
          <p:cNvPr id="42" name="群組 41"/>
          <p:cNvGrpSpPr/>
          <p:nvPr/>
        </p:nvGrpSpPr>
        <p:grpSpPr>
          <a:xfrm>
            <a:off x="432840" y="4285820"/>
            <a:ext cx="2596568" cy="2038064"/>
            <a:chOff x="-1118535" y="830555"/>
            <a:chExt cx="6596925" cy="5177971"/>
          </a:xfrm>
        </p:grpSpPr>
        <p:sp>
          <p:nvSpPr>
            <p:cNvPr id="43" name="矩形 42"/>
            <p:cNvSpPr/>
            <p:nvPr/>
          </p:nvSpPr>
          <p:spPr>
            <a:xfrm>
              <a:off x="-154073" y="4087338"/>
              <a:ext cx="3786020" cy="3889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43"/>
            <p:cNvSpPr/>
            <p:nvPr/>
          </p:nvSpPr>
          <p:spPr>
            <a:xfrm>
              <a:off x="-154073" y="3699142"/>
              <a:ext cx="3786020" cy="41756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44"/>
            <p:cNvSpPr/>
            <p:nvPr/>
          </p:nvSpPr>
          <p:spPr>
            <a:xfrm>
              <a:off x="-154073" y="3423611"/>
              <a:ext cx="3786020" cy="28177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45"/>
            <p:cNvSpPr/>
            <p:nvPr/>
          </p:nvSpPr>
          <p:spPr>
            <a:xfrm>
              <a:off x="-154952" y="3050494"/>
              <a:ext cx="3786019" cy="35808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矩形 46"/>
            <p:cNvSpPr/>
            <p:nvPr/>
          </p:nvSpPr>
          <p:spPr>
            <a:xfrm>
              <a:off x="-155673" y="2793699"/>
              <a:ext cx="3786742" cy="2726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p:cNvSpPr/>
            <p:nvPr/>
          </p:nvSpPr>
          <p:spPr>
            <a:xfrm>
              <a:off x="-155676" y="1856986"/>
              <a:ext cx="3786742" cy="65174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48"/>
            <p:cNvSpPr/>
            <p:nvPr/>
          </p:nvSpPr>
          <p:spPr>
            <a:xfrm>
              <a:off x="-155676" y="2516552"/>
              <a:ext cx="3786742" cy="2726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文字方塊 49"/>
            <p:cNvSpPr txBox="1"/>
            <p:nvPr/>
          </p:nvSpPr>
          <p:spPr>
            <a:xfrm>
              <a:off x="308536" y="4030659"/>
              <a:ext cx="5169854" cy="508266"/>
            </a:xfrm>
            <a:prstGeom prst="rect">
              <a:avLst/>
            </a:prstGeom>
            <a:noFill/>
          </p:spPr>
          <p:txBody>
            <a:bodyPr wrap="square" rtlCol="0">
              <a:spAutoFit/>
            </a:bodyPr>
            <a:lstStyle/>
            <a:p>
              <a:r>
                <a:rPr lang="en-US" altLang="zh-TW" sz="700" b="1" dirty="0"/>
                <a:t>N Contact (In</a:t>
              </a:r>
              <a:r>
                <a:rPr lang="en-US" altLang="zh-TW" sz="800" b="1" baseline="-25000" dirty="0"/>
                <a:t>0.52</a:t>
              </a:r>
              <a:r>
                <a:rPr lang="en-US" altLang="zh-TW" sz="700" b="1" dirty="0"/>
                <a:t>Al</a:t>
              </a:r>
              <a:r>
                <a:rPr lang="en-US" altLang="zh-TW" sz="800" b="1" baseline="-25000" dirty="0"/>
                <a:t>0.48</a:t>
              </a:r>
              <a:r>
                <a:rPr lang="en-US" altLang="zh-TW" sz="700" b="1" dirty="0"/>
                <a:t>As)</a:t>
              </a:r>
              <a:endParaRPr lang="zh-TW" altLang="en-US" sz="700" b="1" dirty="0"/>
            </a:p>
          </p:txBody>
        </p:sp>
        <p:sp>
          <p:nvSpPr>
            <p:cNvPr id="51" name="文字方塊 50"/>
            <p:cNvSpPr txBox="1"/>
            <p:nvPr/>
          </p:nvSpPr>
          <p:spPr>
            <a:xfrm>
              <a:off x="-9986" y="3614986"/>
              <a:ext cx="4170199" cy="508266"/>
            </a:xfrm>
            <a:prstGeom prst="rect">
              <a:avLst/>
            </a:prstGeom>
            <a:noFill/>
          </p:spPr>
          <p:txBody>
            <a:bodyPr wrap="square" rtlCol="0">
              <a:spAutoFit/>
            </a:bodyPr>
            <a:lstStyle/>
            <a:p>
              <a:r>
                <a:rPr lang="en-US" altLang="zh-TW" sz="700" b="1" dirty="0" err="1"/>
                <a:t>i</a:t>
              </a:r>
              <a:r>
                <a:rPr lang="en-US" altLang="zh-TW" sz="700" b="1" dirty="0"/>
                <a:t> Multiplication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52" name="文字方塊 51"/>
            <p:cNvSpPr txBox="1"/>
            <p:nvPr/>
          </p:nvSpPr>
          <p:spPr>
            <a:xfrm>
              <a:off x="-9986" y="3324747"/>
              <a:ext cx="4165438" cy="508266"/>
            </a:xfrm>
            <a:prstGeom prst="rect">
              <a:avLst/>
            </a:prstGeom>
            <a:noFill/>
          </p:spPr>
          <p:txBody>
            <a:bodyPr wrap="square" rtlCol="0">
              <a:spAutoFit/>
            </a:bodyPr>
            <a:lstStyle/>
            <a:p>
              <a:r>
                <a:rPr lang="en-US" altLang="zh-TW" sz="700" b="1" dirty="0"/>
                <a:t>P Field Control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53" name="文字方塊 52"/>
            <p:cNvSpPr txBox="1"/>
            <p:nvPr/>
          </p:nvSpPr>
          <p:spPr>
            <a:xfrm>
              <a:off x="16526" y="2972369"/>
              <a:ext cx="4369730" cy="508266"/>
            </a:xfrm>
            <a:prstGeom prst="rect">
              <a:avLst/>
            </a:prstGeom>
            <a:noFill/>
          </p:spPr>
          <p:txBody>
            <a:bodyPr wrap="square" rtlCol="0">
              <a:spAutoFit/>
            </a:bodyPr>
            <a:lstStyle/>
            <a:p>
              <a:r>
                <a:rPr lang="en-US" altLang="zh-TW" sz="700" b="1" dirty="0" err="1"/>
                <a:t>i</a:t>
              </a:r>
              <a:r>
                <a:rPr lang="en-US" altLang="zh-TW" sz="700" b="1" dirty="0"/>
                <a:t> Multiplication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54" name="文字方塊 53"/>
            <p:cNvSpPr txBox="1"/>
            <p:nvPr/>
          </p:nvSpPr>
          <p:spPr>
            <a:xfrm>
              <a:off x="-4915" y="2673756"/>
              <a:ext cx="3968910" cy="508266"/>
            </a:xfrm>
            <a:prstGeom prst="rect">
              <a:avLst/>
            </a:prstGeom>
            <a:noFill/>
          </p:spPr>
          <p:txBody>
            <a:bodyPr wrap="square" rtlCol="0">
              <a:spAutoFit/>
            </a:bodyPr>
            <a:lstStyle/>
            <a:p>
              <a:r>
                <a:rPr lang="en-US" altLang="zh-TW" sz="700" b="1" dirty="0"/>
                <a:t>P Field Control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55" name="文字方塊 54"/>
            <p:cNvSpPr txBox="1"/>
            <p:nvPr/>
          </p:nvSpPr>
          <p:spPr>
            <a:xfrm>
              <a:off x="217324" y="1927902"/>
              <a:ext cx="3248661" cy="508266"/>
            </a:xfrm>
            <a:prstGeom prst="rect">
              <a:avLst/>
            </a:prstGeom>
            <a:noFill/>
          </p:spPr>
          <p:txBody>
            <a:bodyPr wrap="square" rtlCol="0">
              <a:spAutoFit/>
            </a:bodyPr>
            <a:lstStyle/>
            <a:p>
              <a:r>
                <a:rPr lang="en-US" altLang="zh-TW" sz="700" b="1" dirty="0" err="1"/>
                <a:t>i</a:t>
              </a:r>
              <a:r>
                <a:rPr lang="en-US" altLang="zh-TW" sz="700" b="1" dirty="0"/>
                <a:t> Absorber (In</a:t>
              </a:r>
              <a:r>
                <a:rPr lang="en-US" altLang="zh-TW" sz="700" b="1" baseline="-25000" dirty="0"/>
                <a:t>0.53</a:t>
              </a:r>
              <a:r>
                <a:rPr lang="en-US" altLang="zh-TW" sz="700" b="1" dirty="0"/>
                <a:t>Ga</a:t>
              </a:r>
              <a:r>
                <a:rPr lang="en-US" altLang="zh-TW" sz="700" b="1" baseline="-25000" dirty="0"/>
                <a:t>0.47</a:t>
              </a:r>
              <a:r>
                <a:rPr lang="en-US" altLang="zh-TW" sz="700" b="1" dirty="0"/>
                <a:t>As)</a:t>
              </a:r>
              <a:endParaRPr lang="zh-TW" altLang="en-US" sz="700" b="1" dirty="0"/>
            </a:p>
          </p:txBody>
        </p:sp>
        <p:sp>
          <p:nvSpPr>
            <p:cNvPr id="56" name="文字方塊 55"/>
            <p:cNvSpPr txBox="1"/>
            <p:nvPr/>
          </p:nvSpPr>
          <p:spPr>
            <a:xfrm>
              <a:off x="202922" y="2402764"/>
              <a:ext cx="3195704" cy="508266"/>
            </a:xfrm>
            <a:prstGeom prst="rect">
              <a:avLst/>
            </a:prstGeom>
            <a:noFill/>
          </p:spPr>
          <p:txBody>
            <a:bodyPr wrap="square" rtlCol="0">
              <a:spAutoFit/>
            </a:bodyPr>
            <a:lstStyle/>
            <a:p>
              <a:r>
                <a:rPr lang="en-US" altLang="zh-TW" sz="700" b="1" dirty="0"/>
                <a:t>i Graded Band (</a:t>
              </a:r>
              <a:r>
                <a:rPr lang="en-US" altLang="zh-TW" sz="700" b="1" dirty="0" err="1"/>
                <a:t>InAlGaAs</a:t>
              </a:r>
              <a:r>
                <a:rPr lang="en-US" altLang="zh-TW" sz="700" b="1" dirty="0"/>
                <a:t>)</a:t>
              </a:r>
              <a:endParaRPr lang="zh-TW" altLang="en-US" sz="700" b="1" dirty="0"/>
            </a:p>
          </p:txBody>
        </p:sp>
        <p:sp>
          <p:nvSpPr>
            <p:cNvPr id="57" name="矩形 56"/>
            <p:cNvSpPr/>
            <p:nvPr/>
          </p:nvSpPr>
          <p:spPr>
            <a:xfrm>
              <a:off x="-1118535" y="5272383"/>
              <a:ext cx="5645425" cy="73614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矩形 57"/>
            <p:cNvSpPr/>
            <p:nvPr/>
          </p:nvSpPr>
          <p:spPr>
            <a:xfrm>
              <a:off x="-755356" y="4495288"/>
              <a:ext cx="4973473" cy="75804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文字方塊 58"/>
            <p:cNvSpPr txBox="1"/>
            <p:nvPr/>
          </p:nvSpPr>
          <p:spPr>
            <a:xfrm>
              <a:off x="443804" y="5403873"/>
              <a:ext cx="1375669" cy="288265"/>
            </a:xfrm>
            <a:prstGeom prst="rect">
              <a:avLst/>
            </a:prstGeom>
            <a:noFill/>
          </p:spPr>
          <p:txBody>
            <a:bodyPr wrap="none" rtlCol="0">
              <a:spAutoFit/>
            </a:bodyPr>
            <a:lstStyle/>
            <a:p>
              <a:r>
                <a:rPr lang="en-US" altLang="zh-TW" sz="900" b="1" dirty="0" err="1"/>
                <a:t>S.I.InP</a:t>
              </a:r>
              <a:r>
                <a:rPr lang="en-US" altLang="zh-TW" sz="900" b="1" dirty="0"/>
                <a:t> Substrate</a:t>
              </a:r>
              <a:endParaRPr lang="zh-TW" altLang="en-US" sz="900" b="1" dirty="0"/>
            </a:p>
          </p:txBody>
        </p:sp>
        <p:sp>
          <p:nvSpPr>
            <p:cNvPr id="60" name="矩形 59"/>
            <p:cNvSpPr/>
            <p:nvPr/>
          </p:nvSpPr>
          <p:spPr>
            <a:xfrm>
              <a:off x="328379" y="1563893"/>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矩形 60"/>
            <p:cNvSpPr/>
            <p:nvPr/>
          </p:nvSpPr>
          <p:spPr>
            <a:xfrm>
              <a:off x="334054" y="1276932"/>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矩形 61"/>
            <p:cNvSpPr/>
            <p:nvPr/>
          </p:nvSpPr>
          <p:spPr>
            <a:xfrm>
              <a:off x="324325" y="991978"/>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文字方塊 62"/>
            <p:cNvSpPr txBox="1"/>
            <p:nvPr/>
          </p:nvSpPr>
          <p:spPr>
            <a:xfrm>
              <a:off x="452104" y="4685385"/>
              <a:ext cx="2830935" cy="586459"/>
            </a:xfrm>
            <a:prstGeom prst="rect">
              <a:avLst/>
            </a:prstGeom>
            <a:noFill/>
          </p:spPr>
          <p:txBody>
            <a:bodyPr wrap="square" rtlCol="0">
              <a:spAutoFit/>
            </a:bodyPr>
            <a:lstStyle/>
            <a:p>
              <a:r>
                <a:rPr lang="en-US" altLang="zh-TW" sz="900" b="1" dirty="0"/>
                <a:t>N+ Contact(</a:t>
              </a:r>
              <a:r>
                <a:rPr lang="en-US" altLang="zh-TW" sz="900" b="1" dirty="0" err="1"/>
                <a:t>InP</a:t>
              </a:r>
              <a:r>
                <a:rPr lang="en-US" altLang="zh-TW" sz="900" b="1" dirty="0"/>
                <a:t>)</a:t>
              </a:r>
              <a:endParaRPr lang="zh-TW" altLang="en-US" sz="900" b="1" dirty="0"/>
            </a:p>
          </p:txBody>
        </p:sp>
        <p:sp>
          <p:nvSpPr>
            <p:cNvPr id="64" name="文字方塊 63"/>
            <p:cNvSpPr txBox="1"/>
            <p:nvPr/>
          </p:nvSpPr>
          <p:spPr>
            <a:xfrm>
              <a:off x="314694" y="1454636"/>
              <a:ext cx="2894322" cy="468411"/>
            </a:xfrm>
            <a:prstGeom prst="rect">
              <a:avLst/>
            </a:prstGeom>
            <a:noFill/>
          </p:spPr>
          <p:txBody>
            <a:bodyPr wrap="square" rtlCol="0">
              <a:spAutoFit/>
            </a:bodyPr>
            <a:lstStyle/>
            <a:p>
              <a:r>
                <a:rPr lang="en-US" altLang="zh-TW" sz="600" b="1" dirty="0"/>
                <a:t>P Graded Band(</a:t>
              </a:r>
              <a:r>
                <a:rPr lang="en-US" altLang="zh-TW" sz="600" b="1" dirty="0" err="1"/>
                <a:t>InAlGaAs</a:t>
              </a:r>
              <a:r>
                <a:rPr lang="en-US" altLang="zh-TW" sz="600" b="1" dirty="0"/>
                <a:t>)</a:t>
              </a:r>
              <a:endParaRPr lang="zh-TW" altLang="en-US" sz="600" b="1" dirty="0"/>
            </a:p>
          </p:txBody>
        </p:sp>
        <p:sp>
          <p:nvSpPr>
            <p:cNvPr id="65" name="文字方塊 64"/>
            <p:cNvSpPr txBox="1"/>
            <p:nvPr/>
          </p:nvSpPr>
          <p:spPr>
            <a:xfrm>
              <a:off x="306615" y="1195266"/>
              <a:ext cx="3102946" cy="469168"/>
            </a:xfrm>
            <a:prstGeom prst="rect">
              <a:avLst/>
            </a:prstGeom>
            <a:noFill/>
          </p:spPr>
          <p:txBody>
            <a:bodyPr wrap="square" rtlCol="0">
              <a:spAutoFit/>
            </a:bodyPr>
            <a:lstStyle/>
            <a:p>
              <a:r>
                <a:rPr lang="en-US" altLang="zh-TW" sz="600" b="1" dirty="0"/>
                <a:t>P+ Window (In</a:t>
              </a:r>
              <a:r>
                <a:rPr lang="en-US" altLang="zh-TW" sz="600" b="1" baseline="-25000" dirty="0"/>
                <a:t>0.53</a:t>
              </a:r>
              <a:r>
                <a:rPr lang="en-US" altLang="zh-TW" sz="600" b="1" dirty="0"/>
                <a:t>Ga</a:t>
              </a:r>
              <a:r>
                <a:rPr lang="en-US" altLang="zh-TW" sz="600" b="1" baseline="-25000" dirty="0"/>
                <a:t>0.47</a:t>
              </a:r>
              <a:r>
                <a:rPr lang="en-US" altLang="zh-TW" sz="600" b="1" dirty="0"/>
                <a:t>As)</a:t>
              </a:r>
              <a:endParaRPr lang="zh-TW" altLang="en-US" sz="600" b="1" dirty="0"/>
            </a:p>
          </p:txBody>
        </p:sp>
        <p:sp>
          <p:nvSpPr>
            <p:cNvPr id="66" name="文字方塊 65"/>
            <p:cNvSpPr txBox="1"/>
            <p:nvPr/>
          </p:nvSpPr>
          <p:spPr>
            <a:xfrm>
              <a:off x="310152" y="887013"/>
              <a:ext cx="3338780" cy="469168"/>
            </a:xfrm>
            <a:prstGeom prst="rect">
              <a:avLst/>
            </a:prstGeom>
            <a:noFill/>
          </p:spPr>
          <p:txBody>
            <a:bodyPr wrap="square" rtlCol="0">
              <a:spAutoFit/>
            </a:bodyPr>
            <a:lstStyle/>
            <a:p>
              <a:r>
                <a:rPr lang="en-US" altLang="zh-TW" sz="600" b="1" dirty="0"/>
                <a:t>P+ Contact (In</a:t>
              </a:r>
              <a:r>
                <a:rPr lang="en-US" altLang="zh-TW" sz="600" b="1" baseline="-25000" dirty="0"/>
                <a:t>0.53</a:t>
              </a:r>
              <a:r>
                <a:rPr lang="en-US" altLang="zh-TW" sz="600" b="1" dirty="0"/>
                <a:t>Ga</a:t>
              </a:r>
              <a:r>
                <a:rPr lang="en-US" altLang="zh-TW" sz="600" b="1" baseline="-25000" dirty="0"/>
                <a:t>0.47</a:t>
              </a:r>
              <a:r>
                <a:rPr lang="en-US" altLang="zh-TW" sz="600" b="1" dirty="0"/>
                <a:t>As)</a:t>
              </a:r>
              <a:endParaRPr lang="zh-TW" altLang="en-US" sz="600" b="1" dirty="0"/>
            </a:p>
          </p:txBody>
        </p:sp>
        <p:sp>
          <p:nvSpPr>
            <p:cNvPr id="67" name="矩形 66"/>
            <p:cNvSpPr/>
            <p:nvPr/>
          </p:nvSpPr>
          <p:spPr>
            <a:xfrm>
              <a:off x="2619228" y="830555"/>
              <a:ext cx="401724" cy="16142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矩形 67"/>
            <p:cNvSpPr/>
            <p:nvPr/>
          </p:nvSpPr>
          <p:spPr>
            <a:xfrm>
              <a:off x="451312" y="833305"/>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矩形 68"/>
            <p:cNvSpPr/>
            <p:nvPr/>
          </p:nvSpPr>
          <p:spPr>
            <a:xfrm>
              <a:off x="-645659" y="4324340"/>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矩形 69"/>
            <p:cNvSpPr/>
            <p:nvPr/>
          </p:nvSpPr>
          <p:spPr>
            <a:xfrm>
              <a:off x="3723141" y="4327099"/>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 name="標題 1"/>
          <p:cNvSpPr txBox="1">
            <a:spLocks/>
          </p:cNvSpPr>
          <p:nvPr/>
        </p:nvSpPr>
        <p:spPr bwMode="auto">
          <a:xfrm>
            <a:off x="539552" y="4048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kern="0" dirty="0">
                <a:solidFill>
                  <a:srgbClr val="002060"/>
                </a:solidFill>
                <a:latin typeface="Times New Roman" panose="02020603050405020304" pitchFamily="18" charset="0"/>
                <a:cs typeface="Times New Roman" panose="02020603050405020304" pitchFamily="18" charset="0"/>
              </a:rPr>
              <a:t>Gain-bandwidth product(GBP)</a:t>
            </a:r>
            <a:endParaRPr lang="zh-TW" altLang="en-US" sz="3600" i="1" kern="0" dirty="0">
              <a:solidFill>
                <a:srgbClr val="002060"/>
              </a:solidFill>
              <a:latin typeface="Times New Roman" panose="02020603050405020304" pitchFamily="18" charset="0"/>
              <a:cs typeface="Times New Roman" panose="02020603050405020304" pitchFamily="18" charset="0"/>
            </a:endParaRPr>
          </a:p>
        </p:txBody>
      </p:sp>
      <p:cxnSp>
        <p:nvCxnSpPr>
          <p:cNvPr id="4" name="直線接點 3"/>
          <p:cNvCxnSpPr/>
          <p:nvPr/>
        </p:nvCxnSpPr>
        <p:spPr bwMode="auto">
          <a:xfrm>
            <a:off x="259054" y="2961362"/>
            <a:ext cx="2743200" cy="0"/>
          </a:xfrm>
          <a:prstGeom prst="line">
            <a:avLst/>
          </a:prstGeom>
          <a:solidFill>
            <a:schemeClr val="accent1"/>
          </a:solidFill>
          <a:ln w="38100" cap="flat" cmpd="sng" algn="ctr">
            <a:solidFill>
              <a:srgbClr val="00B050"/>
            </a:solidFill>
            <a:prstDash val="dash"/>
            <a:round/>
            <a:headEnd type="none" w="med" len="med"/>
            <a:tailEnd type="none" w="med" len="med"/>
          </a:ln>
          <a:effectLst/>
        </p:spPr>
      </p:cxnSp>
      <p:sp>
        <p:nvSpPr>
          <p:cNvPr id="71" name="文字方塊 70"/>
          <p:cNvSpPr txBox="1"/>
          <p:nvPr/>
        </p:nvSpPr>
        <p:spPr>
          <a:xfrm>
            <a:off x="698025" y="1285526"/>
            <a:ext cx="1903150" cy="369332"/>
          </a:xfrm>
          <a:prstGeom prst="rect">
            <a:avLst/>
          </a:prstGeom>
          <a:noFill/>
        </p:spPr>
        <p:txBody>
          <a:bodyPr wrap="none" rtlCol="0">
            <a:spAutoFit/>
          </a:bodyPr>
          <a:lstStyle/>
          <a:p>
            <a:r>
              <a:rPr lang="en-US" altLang="zh-TW" b="1" dirty="0">
                <a:solidFill>
                  <a:srgbClr val="FF0000"/>
                </a:solidFill>
                <a:latin typeface="Times New Roman" panose="02020603050405020304" pitchFamily="18" charset="0"/>
                <a:cs typeface="Times New Roman" panose="02020603050405020304" pitchFamily="18" charset="0"/>
              </a:rPr>
              <a:t>Device A(4 Mesa)</a:t>
            </a:r>
            <a:endParaRPr lang="zh-TW" altLang="en-US" b="1" dirty="0">
              <a:solidFill>
                <a:srgbClr val="FF0000"/>
              </a:solidFill>
              <a:latin typeface="Times New Roman" panose="02020603050405020304" pitchFamily="18" charset="0"/>
              <a:cs typeface="Times New Roman" panose="02020603050405020304" pitchFamily="18" charset="0"/>
            </a:endParaRPr>
          </a:p>
        </p:txBody>
      </p:sp>
      <p:sp>
        <p:nvSpPr>
          <p:cNvPr id="72" name="文字方塊 71"/>
          <p:cNvSpPr txBox="1"/>
          <p:nvPr/>
        </p:nvSpPr>
        <p:spPr>
          <a:xfrm>
            <a:off x="612455" y="3826130"/>
            <a:ext cx="1903085" cy="369332"/>
          </a:xfrm>
          <a:prstGeom prst="rect">
            <a:avLst/>
          </a:prstGeom>
          <a:noFill/>
        </p:spPr>
        <p:txBody>
          <a:bodyPr wrap="none" rtlCol="0">
            <a:spAutoFit/>
          </a:bodyPr>
          <a:lstStyle/>
          <a:p>
            <a:r>
              <a:rPr lang="en-US" altLang="zh-TW" b="1" dirty="0">
                <a:solidFill>
                  <a:schemeClr val="accent2">
                    <a:lumMod val="50000"/>
                  </a:schemeClr>
                </a:solidFill>
                <a:latin typeface="Times New Roman" panose="02020603050405020304" pitchFamily="18" charset="0"/>
                <a:cs typeface="Times New Roman" panose="02020603050405020304" pitchFamily="18" charset="0"/>
              </a:rPr>
              <a:t>Device B(3 Mesa)</a:t>
            </a:r>
            <a:endParaRPr lang="zh-TW" altLang="en-US" b="1" dirty="0">
              <a:solidFill>
                <a:schemeClr val="accent2">
                  <a:lumMod val="50000"/>
                </a:schemeClr>
              </a:solidFill>
              <a:latin typeface="Times New Roman" panose="02020603050405020304" pitchFamily="18" charset="0"/>
              <a:cs typeface="Times New Roman" panose="02020603050405020304" pitchFamily="18" charset="0"/>
            </a:endParaRPr>
          </a:p>
        </p:txBody>
      </p:sp>
      <p:graphicFrame>
        <p:nvGraphicFramePr>
          <p:cNvPr id="73" name="物件 72"/>
          <p:cNvGraphicFramePr>
            <a:graphicFrameLocks noChangeAspect="1"/>
          </p:cNvGraphicFramePr>
          <p:nvPr>
            <p:extLst>
              <p:ext uri="{D42A27DB-BD31-4B8C-83A1-F6EECF244321}">
                <p14:modId xmlns:p14="http://schemas.microsoft.com/office/powerpoint/2010/main" val="3113487437"/>
              </p:ext>
            </p:extLst>
          </p:nvPr>
        </p:nvGraphicFramePr>
        <p:xfrm>
          <a:off x="3108173" y="1395709"/>
          <a:ext cx="4676251" cy="3304967"/>
        </p:xfrm>
        <a:graphic>
          <a:graphicData uri="http://schemas.openxmlformats.org/presentationml/2006/ole">
            <mc:AlternateContent xmlns:mc="http://schemas.openxmlformats.org/markup-compatibility/2006">
              <mc:Choice xmlns:v="urn:schemas-microsoft-com:vml" Requires="v">
                <p:oleObj spid="_x0000_s73128" name="Graph" r:id="rId7" imgW="4276800" imgH="3022560" progId="Origin50.Graph">
                  <p:embed/>
                </p:oleObj>
              </mc:Choice>
              <mc:Fallback>
                <p:oleObj name="Graph" r:id="rId7" imgW="4276800" imgH="3022560" progId="Origin50.Graph">
                  <p:embed/>
                  <p:pic>
                    <p:nvPicPr>
                      <p:cNvPr id="0" name=""/>
                      <p:cNvPicPr/>
                      <p:nvPr/>
                    </p:nvPicPr>
                    <p:blipFill>
                      <a:blip r:embed="rId8"/>
                      <a:stretch>
                        <a:fillRect/>
                      </a:stretch>
                    </p:blipFill>
                    <p:spPr>
                      <a:xfrm>
                        <a:off x="3108173" y="1395709"/>
                        <a:ext cx="4676251" cy="3304967"/>
                      </a:xfrm>
                      <a:prstGeom prst="rect">
                        <a:avLst/>
                      </a:prstGeom>
                    </p:spPr>
                  </p:pic>
                </p:oleObj>
              </mc:Fallback>
            </mc:AlternateContent>
          </a:graphicData>
        </a:graphic>
      </p:graphicFrame>
      <p:graphicFrame>
        <p:nvGraphicFramePr>
          <p:cNvPr id="74" name="物件 73"/>
          <p:cNvGraphicFramePr>
            <a:graphicFrameLocks noChangeAspect="1"/>
          </p:cNvGraphicFramePr>
          <p:nvPr>
            <p:extLst>
              <p:ext uri="{D42A27DB-BD31-4B8C-83A1-F6EECF244321}">
                <p14:modId xmlns:p14="http://schemas.microsoft.com/office/powerpoint/2010/main" val="668804034"/>
              </p:ext>
            </p:extLst>
          </p:nvPr>
        </p:nvGraphicFramePr>
        <p:xfrm>
          <a:off x="3123171" y="3861048"/>
          <a:ext cx="4658333" cy="3292526"/>
        </p:xfrm>
        <a:graphic>
          <a:graphicData uri="http://schemas.openxmlformats.org/presentationml/2006/ole">
            <mc:AlternateContent xmlns:mc="http://schemas.openxmlformats.org/markup-compatibility/2006">
              <mc:Choice xmlns:v="urn:schemas-microsoft-com:vml" Requires="v">
                <p:oleObj spid="_x0000_s73129" name="Graph" r:id="rId9" imgW="4276800" imgH="3022560" progId="Origin50.Graph">
                  <p:embed/>
                </p:oleObj>
              </mc:Choice>
              <mc:Fallback>
                <p:oleObj name="Graph" r:id="rId9" imgW="4276800" imgH="3022560" progId="Origin50.Graph">
                  <p:embed/>
                  <p:pic>
                    <p:nvPicPr>
                      <p:cNvPr id="0" name=""/>
                      <p:cNvPicPr/>
                      <p:nvPr/>
                    </p:nvPicPr>
                    <p:blipFill>
                      <a:blip r:embed="rId10"/>
                      <a:stretch>
                        <a:fillRect/>
                      </a:stretch>
                    </p:blipFill>
                    <p:spPr>
                      <a:xfrm>
                        <a:off x="3123171" y="3861048"/>
                        <a:ext cx="4658333" cy="3292526"/>
                      </a:xfrm>
                      <a:prstGeom prst="rect">
                        <a:avLst/>
                      </a:prstGeom>
                    </p:spPr>
                  </p:pic>
                </p:oleObj>
              </mc:Fallback>
            </mc:AlternateContent>
          </a:graphicData>
        </a:graphic>
      </p:graphicFrame>
      <p:cxnSp>
        <p:nvCxnSpPr>
          <p:cNvPr id="76" name="直線接點 75"/>
          <p:cNvCxnSpPr/>
          <p:nvPr/>
        </p:nvCxnSpPr>
        <p:spPr bwMode="auto">
          <a:xfrm>
            <a:off x="192397" y="5497081"/>
            <a:ext cx="2743200" cy="0"/>
          </a:xfrm>
          <a:prstGeom prst="line">
            <a:avLst/>
          </a:prstGeom>
          <a:solidFill>
            <a:schemeClr val="accent1"/>
          </a:solidFill>
          <a:ln w="38100" cap="flat" cmpd="sng" algn="ctr">
            <a:solidFill>
              <a:srgbClr val="00B050"/>
            </a:solidFill>
            <a:prstDash val="dash"/>
            <a:round/>
            <a:headEnd type="none" w="med" len="med"/>
            <a:tailEnd type="none" w="med" len="med"/>
          </a:ln>
          <a:effectLst/>
        </p:spPr>
      </p:cxnSp>
      <p:graphicFrame>
        <p:nvGraphicFramePr>
          <p:cNvPr id="2" name="Object 1">
            <a:extLst>
              <a:ext uri="{FF2B5EF4-FFF2-40B4-BE49-F238E27FC236}">
                <a16:creationId xmlns:a16="http://schemas.microsoft.com/office/drawing/2014/main" id="{CAEA79FE-E34C-40E5-8591-71323CD5B6AA}"/>
              </a:ext>
            </a:extLst>
          </p:cNvPr>
          <p:cNvGraphicFramePr>
            <a:graphicFrameLocks noChangeAspect="1"/>
          </p:cNvGraphicFramePr>
          <p:nvPr>
            <p:extLst>
              <p:ext uri="{D42A27DB-BD31-4B8C-83A1-F6EECF244321}">
                <p14:modId xmlns:p14="http://schemas.microsoft.com/office/powerpoint/2010/main" val="3238437101"/>
              </p:ext>
            </p:extLst>
          </p:nvPr>
        </p:nvGraphicFramePr>
        <p:xfrm>
          <a:off x="2568363" y="1663978"/>
          <a:ext cx="6324117" cy="4417459"/>
        </p:xfrm>
        <a:graphic>
          <a:graphicData uri="http://schemas.openxmlformats.org/presentationml/2006/ole">
            <mc:AlternateContent xmlns:mc="http://schemas.openxmlformats.org/markup-compatibility/2006">
              <mc:Choice xmlns:v="urn:schemas-microsoft-com:vml" Requires="v">
                <p:oleObj spid="_x0000_s73130" name="Graph" r:id="rId11" imgW="4154400" imgH="2901600" progId="Origin50.Graph">
                  <p:embed/>
                </p:oleObj>
              </mc:Choice>
              <mc:Fallback>
                <p:oleObj name="Graph" r:id="rId11" imgW="4154400" imgH="2901600" progId="Origin50.Graph">
                  <p:embed/>
                  <p:pic>
                    <p:nvPicPr>
                      <p:cNvPr id="0" name=""/>
                      <p:cNvPicPr/>
                      <p:nvPr/>
                    </p:nvPicPr>
                    <p:blipFill>
                      <a:blip r:embed="rId12"/>
                      <a:stretch>
                        <a:fillRect/>
                      </a:stretch>
                    </p:blipFill>
                    <p:spPr>
                      <a:xfrm>
                        <a:off x="2568363" y="1663978"/>
                        <a:ext cx="6324117" cy="4417459"/>
                      </a:xfrm>
                      <a:prstGeom prst="rect">
                        <a:avLst/>
                      </a:prstGeom>
                      <a:noFill/>
                    </p:spPr>
                  </p:pic>
                </p:oleObj>
              </mc:Fallback>
            </mc:AlternateContent>
          </a:graphicData>
        </a:graphic>
      </p:graphicFrame>
      <p:cxnSp>
        <p:nvCxnSpPr>
          <p:cNvPr id="75" name="直線接點 74"/>
          <p:cNvCxnSpPr/>
          <p:nvPr/>
        </p:nvCxnSpPr>
        <p:spPr bwMode="auto">
          <a:xfrm>
            <a:off x="4000999" y="3163371"/>
            <a:ext cx="2743200" cy="0"/>
          </a:xfrm>
          <a:prstGeom prst="line">
            <a:avLst/>
          </a:prstGeom>
          <a:solidFill>
            <a:schemeClr val="accent1"/>
          </a:solidFill>
          <a:ln w="38100" cap="flat" cmpd="sng" algn="ctr">
            <a:solidFill>
              <a:srgbClr val="00B050"/>
            </a:solidFill>
            <a:prstDash val="dash"/>
            <a:round/>
            <a:headEnd type="none" w="med" len="med"/>
            <a:tailEnd type="none" w="med" len="med"/>
          </a:ln>
          <a:effectLst/>
        </p:spPr>
      </p:cxnSp>
      <mc:AlternateContent xmlns:mc="http://schemas.openxmlformats.org/markup-compatibility/2006" xmlns:a14="http://schemas.microsoft.com/office/drawing/2010/main">
        <mc:Choice Requires="a14">
          <p:sp>
            <p:nvSpPr>
              <p:cNvPr id="5" name="文字方塊 4"/>
              <p:cNvSpPr txBox="1"/>
              <p:nvPr/>
            </p:nvSpPr>
            <p:spPr>
              <a:xfrm>
                <a:off x="3359810" y="2680846"/>
                <a:ext cx="3240360" cy="307777"/>
              </a:xfrm>
              <a:prstGeom prst="rect">
                <a:avLst/>
              </a:prstGeom>
              <a:solidFill>
                <a:srgbClr val="FFFF00"/>
              </a:solidFill>
              <a:ln w="28575">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400" b="1" i="1" smtClean="0">
                          <a:solidFill>
                            <a:srgbClr val="FF0000"/>
                          </a:solidFill>
                          <a:latin typeface="Cambria Math" panose="02040503050406030204" pitchFamily="18" charset="0"/>
                        </a:rPr>
                        <m:t>𝑺𝒊𝒎𝒊𝒍𝒂𝒓</m:t>
                      </m:r>
                      <m:r>
                        <a:rPr lang="en-US" altLang="zh-TW" sz="1400" b="1" i="1" smtClean="0">
                          <a:solidFill>
                            <a:srgbClr val="FF0000"/>
                          </a:solidFill>
                          <a:latin typeface="Cambria Math" panose="02040503050406030204" pitchFamily="18" charset="0"/>
                        </a:rPr>
                        <m:t> </m:t>
                      </m:r>
                      <m:r>
                        <a:rPr lang="en-US" altLang="zh-TW" sz="1400" b="1" i="1" smtClean="0">
                          <a:solidFill>
                            <a:srgbClr val="FF0000"/>
                          </a:solidFill>
                          <a:latin typeface="Cambria Math" panose="02040503050406030204" pitchFamily="18" charset="0"/>
                        </a:rPr>
                        <m:t>𝒃𝒂𝒏𝒅𝒘𝒊𝒅𝒕𝒉</m:t>
                      </m:r>
                      <m:r>
                        <a:rPr lang="en-US" altLang="zh-TW" sz="1400" b="1" i="1" smtClean="0">
                          <a:solidFill>
                            <a:srgbClr val="FF0000"/>
                          </a:solidFill>
                          <a:latin typeface="Cambria Math" panose="02040503050406030204" pitchFamily="18" charset="0"/>
                        </a:rPr>
                        <m:t> </m:t>
                      </m:r>
                      <m:r>
                        <a:rPr lang="en-US" altLang="zh-TW" sz="1400" b="1" i="1" smtClean="0">
                          <a:solidFill>
                            <a:srgbClr val="FF0000"/>
                          </a:solidFill>
                          <a:latin typeface="Cambria Math" panose="02040503050406030204" pitchFamily="18" charset="0"/>
                        </a:rPr>
                        <m:t>𝒖𝒏𝒅𝒆𝒓</m:t>
                      </m:r>
                      <m:r>
                        <a:rPr lang="en-US" altLang="zh-TW" sz="1400" b="1" i="1" smtClean="0">
                          <a:solidFill>
                            <a:srgbClr val="FF0000"/>
                          </a:solidFill>
                          <a:latin typeface="Cambria Math" panose="02040503050406030204" pitchFamily="18" charset="0"/>
                        </a:rPr>
                        <m:t> </m:t>
                      </m:r>
                      <m:r>
                        <a:rPr lang="en-US" altLang="zh-TW" sz="1400" b="1" i="1" smtClean="0">
                          <a:solidFill>
                            <a:srgbClr val="FF0000"/>
                          </a:solidFill>
                          <a:latin typeface="Cambria Math" panose="02040503050406030204" pitchFamily="18" charset="0"/>
                        </a:rPr>
                        <m:t>𝒍𝒐𝒘</m:t>
                      </m:r>
                      <m:r>
                        <a:rPr lang="en-US" altLang="zh-TW" sz="1400" b="1" i="1" smtClean="0">
                          <a:solidFill>
                            <a:srgbClr val="FF0000"/>
                          </a:solidFill>
                          <a:latin typeface="Cambria Math" panose="02040503050406030204" pitchFamily="18" charset="0"/>
                        </a:rPr>
                        <m:t> </m:t>
                      </m:r>
                      <m:r>
                        <a:rPr lang="en-US" altLang="zh-TW" sz="1400" b="1" i="1" smtClean="0">
                          <a:solidFill>
                            <a:srgbClr val="FF0000"/>
                          </a:solidFill>
                          <a:latin typeface="Cambria Math" panose="02040503050406030204" pitchFamily="18" charset="0"/>
                        </a:rPr>
                        <m:t>𝒈𝒂𝒊𝒏</m:t>
                      </m:r>
                    </m:oMath>
                  </m:oMathPara>
                </a14:m>
                <a:endParaRPr lang="zh-TW" altLang="en-US" sz="1400" b="1" dirty="0">
                  <a:solidFill>
                    <a:srgbClr val="FF0000"/>
                  </a:solidFill>
                </a:endParaRPr>
              </a:p>
            </p:txBody>
          </p:sp>
        </mc:Choice>
        <mc:Fallback xmlns="">
          <p:sp>
            <p:nvSpPr>
              <p:cNvPr id="5" name="文字方塊 4"/>
              <p:cNvSpPr txBox="1">
                <a:spLocks noRot="1" noChangeAspect="1" noMove="1" noResize="1" noEditPoints="1" noAdjustHandles="1" noChangeArrowheads="1" noChangeShapeType="1" noTextEdit="1"/>
              </p:cNvSpPr>
              <p:nvPr/>
            </p:nvSpPr>
            <p:spPr>
              <a:xfrm>
                <a:off x="3359810" y="2680846"/>
                <a:ext cx="3240360" cy="307777"/>
              </a:xfrm>
              <a:prstGeom prst="rect">
                <a:avLst/>
              </a:prstGeom>
              <a:blipFill rotWithShape="0">
                <a:blip r:embed="rId13"/>
                <a:stretch>
                  <a:fillRect b="-3636"/>
                </a:stretch>
              </a:blipFill>
              <a:ln w="28575">
                <a:solidFill>
                  <a:srgbClr val="FF0000"/>
                </a:solidFill>
              </a:ln>
            </p:spPr>
            <p:txBody>
              <a:bodyPr/>
              <a:lstStyle/>
              <a:p>
                <a:r>
                  <a:rPr lang="zh-TW" altLang="en-US">
                    <a:noFill/>
                  </a:rPr>
                  <a:t> </a:t>
                </a:r>
              </a:p>
            </p:txBody>
          </p:sp>
        </mc:Fallback>
      </mc:AlternateContent>
      <p:sp>
        <p:nvSpPr>
          <p:cNvPr id="8" name="橢圓 7"/>
          <p:cNvSpPr/>
          <p:nvPr/>
        </p:nvSpPr>
        <p:spPr bwMode="auto">
          <a:xfrm>
            <a:off x="6682199" y="3044282"/>
            <a:ext cx="1152128" cy="848230"/>
          </a:xfrm>
          <a:prstGeom prst="ellipse">
            <a:avLst/>
          </a:prstGeom>
          <a:noFill/>
          <a:ln w="28575" cap="flat" cmpd="sng" algn="ctr">
            <a:solidFill>
              <a:srgbClr val="00B050"/>
            </a:solidFill>
            <a:prstDash val="dash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9" name="文字方塊 8"/>
          <p:cNvSpPr txBox="1"/>
          <p:nvPr/>
        </p:nvSpPr>
        <p:spPr>
          <a:xfrm>
            <a:off x="7651210" y="2667910"/>
            <a:ext cx="1335622" cy="584775"/>
          </a:xfrm>
          <a:prstGeom prst="rect">
            <a:avLst/>
          </a:prstGeom>
          <a:noFill/>
        </p:spPr>
        <p:txBody>
          <a:bodyPr wrap="none" rtlCol="0">
            <a:spAutoFit/>
          </a:bodyPr>
          <a:lstStyle/>
          <a:p>
            <a:r>
              <a:rPr lang="en-US" altLang="zh-TW" sz="1600" b="1" dirty="0">
                <a:solidFill>
                  <a:srgbClr val="FF0000"/>
                </a:solidFill>
              </a:rPr>
              <a:t>Higher GBP</a:t>
            </a:r>
          </a:p>
          <a:p>
            <a:r>
              <a:rPr lang="en-US" altLang="zh-TW" sz="1600" b="1" dirty="0">
                <a:solidFill>
                  <a:srgbClr val="FF0000"/>
                </a:solidFill>
              </a:rPr>
              <a:t>(450GHz)</a:t>
            </a:r>
            <a:endParaRPr lang="zh-TW" altLang="en-US" sz="1600" b="1" dirty="0">
              <a:solidFill>
                <a:srgbClr val="FF0000"/>
              </a:solidFill>
            </a:endParaRPr>
          </a:p>
        </p:txBody>
      </p:sp>
      <mc:AlternateContent xmlns:mc="http://schemas.openxmlformats.org/markup-compatibility/2006" xmlns:a14="http://schemas.microsoft.com/office/drawing/2010/main">
        <mc:Choice Requires="a14">
          <p:sp>
            <p:nvSpPr>
              <p:cNvPr id="12" name="文字方塊 11"/>
              <p:cNvSpPr txBox="1"/>
              <p:nvPr/>
            </p:nvSpPr>
            <p:spPr>
              <a:xfrm>
                <a:off x="2411760" y="5333961"/>
                <a:ext cx="6480720" cy="579133"/>
              </a:xfrm>
              <a:prstGeom prst="rect">
                <a:avLst/>
              </a:prstGeom>
              <a:solidFill>
                <a:srgbClr val="FFFF00"/>
              </a:solidFill>
              <a:ln w="28575">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TW" sz="1600" b="1" i="1" smtClean="0">
                          <a:solidFill>
                            <a:srgbClr val="FF0000"/>
                          </a:solidFill>
                          <a:latin typeface="Cambria Math" panose="02040503050406030204" pitchFamily="18" charset="0"/>
                        </a:rPr>
                        <m:t>S</m:t>
                      </m:r>
                      <m:r>
                        <a:rPr lang="en-US" altLang="zh-TW" sz="1600" b="1" i="1" smtClean="0">
                          <a:solidFill>
                            <a:srgbClr val="FF0000"/>
                          </a:solidFill>
                          <a:latin typeface="Cambria Math" panose="02040503050406030204" pitchFamily="18" charset="0"/>
                        </a:rPr>
                        <m:t>𝒖𝒑𝒆𝒓𝒊𝒐𝒓</m:t>
                      </m:r>
                      <m:r>
                        <a:rPr lang="en-US" altLang="zh-TW" sz="1600" b="1" i="1" smtClean="0">
                          <a:solidFill>
                            <a:srgbClr val="FF0000"/>
                          </a:solidFill>
                          <a:latin typeface="Cambria Math" panose="02040503050406030204" pitchFamily="18" charset="0"/>
                        </a:rPr>
                        <m:t> </m:t>
                      </m:r>
                      <m:r>
                        <a:rPr lang="en-US" altLang="zh-TW" sz="1600" b="1" i="1" smtClean="0">
                          <a:solidFill>
                            <a:srgbClr val="FF0000"/>
                          </a:solidFill>
                          <a:latin typeface="Cambria Math" panose="02040503050406030204" pitchFamily="18" charset="0"/>
                        </a:rPr>
                        <m:t>𝒑𝒆𝒓𝒇𝒐𝒓𝒎𝒂𝒏𝒄𝒆</m:t>
                      </m:r>
                      <m:r>
                        <a:rPr lang="en-US" altLang="zh-TW" sz="1600" b="1" i="1" smtClean="0">
                          <a:solidFill>
                            <a:srgbClr val="FF0000"/>
                          </a:solidFill>
                          <a:latin typeface="Cambria Math" panose="02040503050406030204" pitchFamily="18" charset="0"/>
                        </a:rPr>
                        <m:t> </m:t>
                      </m:r>
                      <m:r>
                        <a:rPr lang="en-US" altLang="zh-TW" sz="1600" b="1" i="1" smtClean="0">
                          <a:solidFill>
                            <a:srgbClr val="FF0000"/>
                          </a:solidFill>
                          <a:latin typeface="Cambria Math" panose="02040503050406030204" pitchFamily="18" charset="0"/>
                        </a:rPr>
                        <m:t>𝒐𝒇</m:t>
                      </m:r>
                      <m:r>
                        <a:rPr lang="en-US" altLang="zh-TW" sz="1600" b="1" i="1" smtClean="0">
                          <a:solidFill>
                            <a:srgbClr val="FF0000"/>
                          </a:solidFill>
                          <a:latin typeface="Cambria Math" panose="02040503050406030204" pitchFamily="18" charset="0"/>
                        </a:rPr>
                        <m:t> </m:t>
                      </m:r>
                      <m:r>
                        <a:rPr lang="en-US" altLang="zh-TW" sz="1600" b="1" i="1" smtClean="0">
                          <a:solidFill>
                            <a:srgbClr val="FF0000"/>
                          </a:solidFill>
                          <a:latin typeface="Cambria Math" panose="02040503050406030204" pitchFamily="18" charset="0"/>
                        </a:rPr>
                        <m:t>𝑫𝒆𝒗𝒊𝒄𝒆</m:t>
                      </m:r>
                      <m:r>
                        <a:rPr lang="en-US" altLang="zh-TW" sz="1600" b="1" i="1" smtClean="0">
                          <a:solidFill>
                            <a:srgbClr val="FF0000"/>
                          </a:solidFill>
                          <a:latin typeface="Cambria Math" panose="02040503050406030204" pitchFamily="18" charset="0"/>
                        </a:rPr>
                        <m:t> </m:t>
                      </m:r>
                      <m:r>
                        <a:rPr lang="en-US" altLang="zh-TW" sz="1600" b="1" i="1" smtClean="0">
                          <a:solidFill>
                            <a:srgbClr val="FF0000"/>
                          </a:solidFill>
                          <a:latin typeface="Cambria Math" panose="02040503050406030204" pitchFamily="18" charset="0"/>
                        </a:rPr>
                        <m:t>𝑨</m:t>
                      </m:r>
                      <m:r>
                        <a:rPr lang="en-US" altLang="zh-TW" sz="1600" b="1" i="1" smtClean="0">
                          <a:solidFill>
                            <a:srgbClr val="FF0000"/>
                          </a:solidFill>
                          <a:latin typeface="Cambria Math" panose="02040503050406030204" pitchFamily="18" charset="0"/>
                        </a:rPr>
                        <m:t> </m:t>
                      </m:r>
                      <m:r>
                        <a:rPr lang="en-US" altLang="zh-TW" sz="1600" b="1" i="1" smtClean="0">
                          <a:solidFill>
                            <a:srgbClr val="FF0000"/>
                          </a:solidFill>
                          <a:latin typeface="Cambria Math" panose="02040503050406030204" pitchFamily="18" charset="0"/>
                        </a:rPr>
                        <m:t>𝒄𝒂𝒏</m:t>
                      </m:r>
                      <m:r>
                        <a:rPr lang="en-US" altLang="zh-TW" sz="1600" b="1" i="1" smtClean="0">
                          <a:solidFill>
                            <a:srgbClr val="FF0000"/>
                          </a:solidFill>
                          <a:latin typeface="Cambria Math" panose="02040503050406030204" pitchFamily="18" charset="0"/>
                        </a:rPr>
                        <m:t> </m:t>
                      </m:r>
                      <m:r>
                        <a:rPr lang="en-US" altLang="zh-TW" sz="1600" b="1" i="1" smtClean="0">
                          <a:solidFill>
                            <a:srgbClr val="FF0000"/>
                          </a:solidFill>
                          <a:latin typeface="Cambria Math" panose="02040503050406030204" pitchFamily="18" charset="0"/>
                        </a:rPr>
                        <m:t>𝒃𝒆</m:t>
                      </m:r>
                      <m:r>
                        <a:rPr lang="en-US" altLang="zh-TW" sz="1600" b="1" i="1" smtClean="0">
                          <a:solidFill>
                            <a:srgbClr val="FF0000"/>
                          </a:solidFill>
                          <a:latin typeface="Cambria Math" panose="02040503050406030204" pitchFamily="18" charset="0"/>
                        </a:rPr>
                        <m:t> </m:t>
                      </m:r>
                      <m:r>
                        <a:rPr lang="en-US" altLang="zh-TW" sz="1600" b="1" i="1" smtClean="0">
                          <a:solidFill>
                            <a:srgbClr val="FF0000"/>
                          </a:solidFill>
                          <a:latin typeface="Cambria Math" panose="02040503050406030204" pitchFamily="18" charset="0"/>
                        </a:rPr>
                        <m:t>𝒂𝒕𝒕𝒓𝒊𝒃𝒖𝒕𝒆𝒅</m:t>
                      </m:r>
                      <m:r>
                        <a:rPr lang="en-US" altLang="zh-TW" sz="1600" b="1" i="1" smtClean="0">
                          <a:solidFill>
                            <a:srgbClr val="FF0000"/>
                          </a:solidFill>
                          <a:latin typeface="Cambria Math" panose="02040503050406030204" pitchFamily="18" charset="0"/>
                        </a:rPr>
                        <m:t> </m:t>
                      </m:r>
                    </m:oMath>
                  </m:oMathPara>
                </a14:m>
                <a:endParaRPr lang="en-US" altLang="zh-TW" sz="1600" b="1" i="1" dirty="0">
                  <a:solidFill>
                    <a:srgbClr val="FF000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TW" sz="1600" b="1" i="1" smtClean="0">
                          <a:solidFill>
                            <a:srgbClr val="FF0000"/>
                          </a:solidFill>
                          <a:latin typeface="Cambria Math" panose="02040503050406030204" pitchFamily="18" charset="0"/>
                        </a:rPr>
                        <m:t>𝒕𝒐</m:t>
                      </m:r>
                      <m:r>
                        <a:rPr lang="en-US" altLang="zh-TW" sz="1600" b="1" i="1" smtClean="0">
                          <a:solidFill>
                            <a:srgbClr val="FF0000"/>
                          </a:solidFill>
                          <a:latin typeface="Cambria Math" panose="02040503050406030204" pitchFamily="18" charset="0"/>
                        </a:rPr>
                        <m:t> </m:t>
                      </m:r>
                      <m:r>
                        <a:rPr lang="en-US" altLang="zh-TW" sz="1600" b="1" i="1" smtClean="0">
                          <a:solidFill>
                            <a:srgbClr val="FF0000"/>
                          </a:solidFill>
                          <a:latin typeface="Cambria Math" panose="02040503050406030204" pitchFamily="18" charset="0"/>
                        </a:rPr>
                        <m:t>𝒒𝒖𝒂𝒅𝒓𝒖𝒑𝒍𝒆</m:t>
                      </m:r>
                      <m:r>
                        <a:rPr lang="en-US" altLang="zh-TW" sz="1600" b="1" i="1" smtClean="0">
                          <a:solidFill>
                            <a:srgbClr val="FF0000"/>
                          </a:solidFill>
                          <a:latin typeface="Cambria Math" panose="02040503050406030204" pitchFamily="18" charset="0"/>
                        </a:rPr>
                        <m:t> </m:t>
                      </m:r>
                      <m:r>
                        <a:rPr lang="en-US" altLang="zh-TW" sz="1600" b="1" i="1" smtClean="0">
                          <a:solidFill>
                            <a:srgbClr val="FF0000"/>
                          </a:solidFill>
                          <a:latin typeface="Cambria Math" panose="02040503050406030204" pitchFamily="18" charset="0"/>
                        </a:rPr>
                        <m:t>𝒎𝒆𝒔𝒂</m:t>
                      </m:r>
                      <m:r>
                        <a:rPr lang="en-US" altLang="zh-TW" sz="1600" b="1" i="1" smtClean="0">
                          <a:solidFill>
                            <a:srgbClr val="FF0000"/>
                          </a:solidFill>
                          <a:latin typeface="Cambria Math" panose="02040503050406030204" pitchFamily="18" charset="0"/>
                        </a:rPr>
                        <m:t> </m:t>
                      </m:r>
                      <m:r>
                        <a:rPr lang="en-US" altLang="zh-TW" sz="1600" b="1" i="1" smtClean="0">
                          <a:solidFill>
                            <a:srgbClr val="FF0000"/>
                          </a:solidFill>
                          <a:latin typeface="Cambria Math" panose="02040503050406030204" pitchFamily="18" charset="0"/>
                        </a:rPr>
                        <m:t>𝒔𝒕𝒓𝒖𝒄𝒕𝒖𝒓𝒆</m:t>
                      </m:r>
                      <m:r>
                        <a:rPr lang="en-US" altLang="zh-TW" sz="1600" b="1" i="1" smtClean="0">
                          <a:solidFill>
                            <a:srgbClr val="FF0000"/>
                          </a:solidFill>
                          <a:latin typeface="Cambria Math" panose="02040503050406030204" pitchFamily="18" charset="0"/>
                        </a:rPr>
                        <m:t> &amp; </m:t>
                      </m:r>
                      <m:r>
                        <a:rPr lang="en-US" altLang="zh-TW" sz="1600" b="1" i="1" smtClean="0">
                          <a:solidFill>
                            <a:srgbClr val="FF0000"/>
                          </a:solidFill>
                          <a:latin typeface="Cambria Math" panose="02040503050406030204" pitchFamily="18" charset="0"/>
                        </a:rPr>
                        <m:t>𝒅𝒖𝒂𝒍</m:t>
                      </m:r>
                      <m:r>
                        <a:rPr lang="en-US" altLang="zh-TW" sz="1600" b="1" i="1" smtClean="0">
                          <a:solidFill>
                            <a:srgbClr val="FF0000"/>
                          </a:solidFill>
                          <a:latin typeface="Cambria Math" panose="02040503050406030204" pitchFamily="18" charset="0"/>
                        </a:rPr>
                        <m:t> </m:t>
                      </m:r>
                      <m:r>
                        <a:rPr lang="en-US" altLang="zh-TW" sz="1600" b="1" i="1" smtClean="0">
                          <a:solidFill>
                            <a:srgbClr val="FF0000"/>
                          </a:solidFill>
                          <a:latin typeface="Cambria Math" panose="02040503050406030204" pitchFamily="18" charset="0"/>
                        </a:rPr>
                        <m:t>𝑴</m:t>
                      </m:r>
                      <m:r>
                        <a:rPr lang="en-US" altLang="zh-TW" sz="1600" b="1" i="1" smtClean="0">
                          <a:solidFill>
                            <a:srgbClr val="FF0000"/>
                          </a:solidFill>
                          <a:latin typeface="Cambria Math" panose="02040503050406030204" pitchFamily="18" charset="0"/>
                        </a:rPr>
                        <m:t>−</m:t>
                      </m:r>
                      <m:r>
                        <a:rPr lang="en-US" altLang="zh-TW" sz="1600" b="1" i="1" smtClean="0">
                          <a:solidFill>
                            <a:srgbClr val="FF0000"/>
                          </a:solidFill>
                          <a:latin typeface="Cambria Math" panose="02040503050406030204" pitchFamily="18" charset="0"/>
                        </a:rPr>
                        <m:t>𝒍𝒂𝒚𝒆𝒓</m:t>
                      </m:r>
                      <m:r>
                        <a:rPr lang="en-US" altLang="zh-TW" sz="1600" b="1" i="1" smtClean="0">
                          <a:solidFill>
                            <a:srgbClr val="FF0000"/>
                          </a:solidFill>
                          <a:latin typeface="Cambria Math" panose="02040503050406030204" pitchFamily="18" charset="0"/>
                        </a:rPr>
                        <m:t> </m:t>
                      </m:r>
                      <m:r>
                        <a:rPr lang="en-US" altLang="zh-TW" sz="1600" b="1" i="1" smtClean="0">
                          <a:solidFill>
                            <a:srgbClr val="FF0000"/>
                          </a:solidFill>
                          <a:latin typeface="Cambria Math" panose="02040503050406030204" pitchFamily="18" charset="0"/>
                        </a:rPr>
                        <m:t>𝒅𝒆𝒔𝒊𝒈𝒏</m:t>
                      </m:r>
                    </m:oMath>
                  </m:oMathPara>
                </a14:m>
                <a:endParaRPr lang="zh-TW" altLang="en-US" sz="1600" b="1" dirty="0">
                  <a:solidFill>
                    <a:srgbClr val="FF0000"/>
                  </a:solidFill>
                </a:endParaRPr>
              </a:p>
            </p:txBody>
          </p:sp>
        </mc:Choice>
        <mc:Fallback xmlns="">
          <p:sp>
            <p:nvSpPr>
              <p:cNvPr id="12" name="文字方塊 11"/>
              <p:cNvSpPr txBox="1">
                <a:spLocks noRot="1" noChangeAspect="1" noMove="1" noResize="1" noEditPoints="1" noAdjustHandles="1" noChangeArrowheads="1" noChangeShapeType="1" noTextEdit="1"/>
              </p:cNvSpPr>
              <p:nvPr/>
            </p:nvSpPr>
            <p:spPr>
              <a:xfrm>
                <a:off x="2411760" y="5333961"/>
                <a:ext cx="6480720" cy="579133"/>
              </a:xfrm>
              <a:prstGeom prst="rect">
                <a:avLst/>
              </a:prstGeom>
              <a:blipFill rotWithShape="0">
                <a:blip r:embed="rId14"/>
                <a:stretch>
                  <a:fillRect b="-4000"/>
                </a:stretch>
              </a:blipFill>
              <a:ln w="28575">
                <a:solidFill>
                  <a:srgbClr val="FF0000"/>
                </a:solidFill>
              </a:ln>
            </p:spPr>
            <p:txBody>
              <a:bodyPr/>
              <a:lstStyle/>
              <a:p>
                <a:r>
                  <a:rPr lang="zh-TW" altLang="en-US">
                    <a:noFill/>
                  </a:rPr>
                  <a:t> </a:t>
                </a:r>
              </a:p>
            </p:txBody>
          </p:sp>
        </mc:Fallback>
      </mc:AlternateContent>
      <p:cxnSp>
        <p:nvCxnSpPr>
          <p:cNvPr id="11" name="直線單箭頭接點 10"/>
          <p:cNvCxnSpPr/>
          <p:nvPr/>
        </p:nvCxnSpPr>
        <p:spPr bwMode="auto">
          <a:xfrm>
            <a:off x="7035945" y="1954863"/>
            <a:ext cx="252028" cy="1067974"/>
          </a:xfrm>
          <a:prstGeom prst="straightConnector1">
            <a:avLst/>
          </a:prstGeom>
          <a:solidFill>
            <a:schemeClr val="accent1"/>
          </a:solidFill>
          <a:ln w="28575" cap="flat" cmpd="sng" algn="ctr">
            <a:solidFill>
              <a:srgbClr val="00B050"/>
            </a:solidFill>
            <a:prstDash val="dash"/>
            <a:round/>
            <a:headEnd type="none" w="med" len="med"/>
            <a:tailEnd type="triangle"/>
          </a:ln>
          <a:effectLst/>
        </p:spPr>
      </p:cxnSp>
      <mc:AlternateContent xmlns:mc="http://schemas.openxmlformats.org/markup-compatibility/2006" xmlns:a14="http://schemas.microsoft.com/office/drawing/2010/main">
        <mc:Choice Requires="a14">
          <p:sp>
            <p:nvSpPr>
              <p:cNvPr id="7" name="文字方塊 6"/>
              <p:cNvSpPr txBox="1"/>
              <p:nvPr/>
            </p:nvSpPr>
            <p:spPr>
              <a:xfrm>
                <a:off x="4679089" y="1640199"/>
                <a:ext cx="3240360" cy="307777"/>
              </a:xfrm>
              <a:prstGeom prst="rect">
                <a:avLst/>
              </a:prstGeom>
              <a:solidFill>
                <a:srgbClr val="FFFF00"/>
              </a:solidFill>
              <a:ln w="28575">
                <a:solidFill>
                  <a:srgbClr val="FF0000"/>
                </a:solidFill>
              </a:ln>
            </p:spPr>
            <p:txBody>
              <a:bodyPr wrap="square" rtlCol="0">
                <a:spAutoFit/>
              </a:bodyPr>
              <a:lstStyle/>
              <a:p>
                <a:r>
                  <a:rPr lang="en-US" altLang="zh-TW" sz="1400" b="1" dirty="0">
                    <a:solidFill>
                      <a:srgbClr val="FF0000"/>
                    </a:solidFill>
                  </a:rPr>
                  <a:t>Higher </a:t>
                </a:r>
                <a14:m>
                  <m:oMath xmlns:m="http://schemas.openxmlformats.org/officeDocument/2006/math">
                    <m:r>
                      <a:rPr lang="en-US" altLang="zh-TW" sz="1400" b="1" i="1" smtClean="0">
                        <a:solidFill>
                          <a:srgbClr val="FF0000"/>
                        </a:solidFill>
                        <a:latin typeface="Cambria Math" panose="02040503050406030204" pitchFamily="18" charset="0"/>
                      </a:rPr>
                      <m:t>𝒃𝒂𝒏𝒅𝒘𝒊𝒅𝒕𝒉</m:t>
                    </m:r>
                    <m:r>
                      <a:rPr lang="en-US" altLang="zh-TW" sz="1400" b="1" i="1" smtClean="0">
                        <a:solidFill>
                          <a:srgbClr val="FF0000"/>
                        </a:solidFill>
                        <a:latin typeface="Cambria Math" panose="02040503050406030204" pitchFamily="18" charset="0"/>
                      </a:rPr>
                      <m:t> </m:t>
                    </m:r>
                    <m:r>
                      <a:rPr lang="en-US" altLang="zh-TW" sz="1400" b="1" i="1" smtClean="0">
                        <a:solidFill>
                          <a:srgbClr val="FF0000"/>
                        </a:solidFill>
                        <a:latin typeface="Cambria Math" panose="02040503050406030204" pitchFamily="18" charset="0"/>
                      </a:rPr>
                      <m:t>𝒖𝒏𝒅𝒆𝒓</m:t>
                    </m:r>
                    <m:r>
                      <a:rPr lang="en-US" altLang="zh-TW" sz="1400" b="1" i="1" smtClean="0">
                        <a:solidFill>
                          <a:srgbClr val="FF0000"/>
                        </a:solidFill>
                        <a:latin typeface="Cambria Math" panose="02040503050406030204" pitchFamily="18" charset="0"/>
                      </a:rPr>
                      <m:t> </m:t>
                    </m:r>
                    <m:r>
                      <a:rPr lang="en-US" altLang="zh-TW" sz="1400" b="1" i="1" smtClean="0">
                        <a:solidFill>
                          <a:srgbClr val="FF0000"/>
                        </a:solidFill>
                        <a:latin typeface="Cambria Math" panose="02040503050406030204" pitchFamily="18" charset="0"/>
                      </a:rPr>
                      <m:t>𝒉𝒊𝒈𝒉</m:t>
                    </m:r>
                    <m:r>
                      <a:rPr lang="en-US" altLang="zh-TW" sz="1400" b="1" i="1" smtClean="0">
                        <a:solidFill>
                          <a:srgbClr val="FF0000"/>
                        </a:solidFill>
                        <a:latin typeface="Cambria Math" panose="02040503050406030204" pitchFamily="18" charset="0"/>
                      </a:rPr>
                      <m:t> </m:t>
                    </m:r>
                    <m:r>
                      <a:rPr lang="en-US" altLang="zh-TW" sz="1400" b="1" i="1" smtClean="0">
                        <a:solidFill>
                          <a:srgbClr val="FF0000"/>
                        </a:solidFill>
                        <a:latin typeface="Cambria Math" panose="02040503050406030204" pitchFamily="18" charset="0"/>
                      </a:rPr>
                      <m:t>𝒈𝒂𝒊𝒏</m:t>
                    </m:r>
                  </m:oMath>
                </a14:m>
                <a:endParaRPr lang="zh-TW" altLang="en-US" sz="1400" b="1" dirty="0">
                  <a:solidFill>
                    <a:srgbClr val="FF0000"/>
                  </a:solidFill>
                </a:endParaRPr>
              </a:p>
            </p:txBody>
          </p:sp>
        </mc:Choice>
        <mc:Fallback xmlns="">
          <p:sp>
            <p:nvSpPr>
              <p:cNvPr id="7" name="文字方塊 6"/>
              <p:cNvSpPr txBox="1">
                <a:spLocks noRot="1" noChangeAspect="1" noMove="1" noResize="1" noEditPoints="1" noAdjustHandles="1" noChangeArrowheads="1" noChangeShapeType="1" noTextEdit="1"/>
              </p:cNvSpPr>
              <p:nvPr/>
            </p:nvSpPr>
            <p:spPr>
              <a:xfrm>
                <a:off x="4679089" y="1640199"/>
                <a:ext cx="3240360" cy="307777"/>
              </a:xfrm>
              <a:prstGeom prst="rect">
                <a:avLst/>
              </a:prstGeom>
              <a:blipFill rotWithShape="0">
                <a:blip r:embed="rId15"/>
                <a:stretch>
                  <a:fillRect l="-187" b="-12500"/>
                </a:stretch>
              </a:blipFill>
              <a:ln w="28575">
                <a:solidFill>
                  <a:srgbClr val="FF0000"/>
                </a:solidFill>
              </a:ln>
            </p:spPr>
            <p:txBody>
              <a:bodyPr/>
              <a:lstStyle/>
              <a:p>
                <a:r>
                  <a:rPr lang="zh-TW" altLang="en-US">
                    <a:noFill/>
                  </a:rPr>
                  <a:t> </a:t>
                </a:r>
              </a:p>
            </p:txBody>
          </p:sp>
        </mc:Fallback>
      </mc:AlternateContent>
      <p:pic>
        <p:nvPicPr>
          <p:cNvPr id="78" name="圖片 7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15755" y="5997954"/>
            <a:ext cx="1876687" cy="781159"/>
          </a:xfrm>
          <a:prstGeom prst="rect">
            <a:avLst/>
          </a:prstGeom>
        </p:spPr>
      </p:pic>
      <p:pic>
        <p:nvPicPr>
          <p:cNvPr id="6" name="音訊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3339472216"/>
      </p:ext>
    </p:extLst>
  </p:cSld>
  <p:clrMapOvr>
    <a:masterClrMapping/>
  </p:clrMapOvr>
  <mc:AlternateContent xmlns:mc="http://schemas.openxmlformats.org/markup-compatibility/2006">
    <mc:Choice xmlns:p14="http://schemas.microsoft.com/office/powerpoint/2010/main" Requires="p14">
      <p:transition spd="slow" p14:dur="2000" advTm="37816">
        <p:cut/>
      </p:transition>
    </mc:Choice>
    <mc:Fallback>
      <p:transition spd="slow" advTm="37816">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73"/>
                                        </p:tgtEl>
                                      </p:cBhvr>
                                    </p:animEffect>
                                    <p:set>
                                      <p:cBhvr>
                                        <p:cTn id="14" dur="1" fill="hold">
                                          <p:stCondLst>
                                            <p:cond delay="499"/>
                                          </p:stCondLst>
                                        </p:cTn>
                                        <p:tgtEl>
                                          <p:spTgt spid="73"/>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74"/>
                                        </p:tgtEl>
                                      </p:cBhvr>
                                    </p:animEffect>
                                    <p:set>
                                      <p:cBhvr>
                                        <p:cTn id="17" dur="1" fill="hold">
                                          <p:stCondLst>
                                            <p:cond delay="499"/>
                                          </p:stCondLst>
                                        </p:cTn>
                                        <p:tgtEl>
                                          <p:spTgt spid="74"/>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76"/>
                                        </p:tgtEl>
                                      </p:cBhvr>
                                    </p:animEffect>
                                    <p:set>
                                      <p:cBhvr>
                                        <p:cTn id="20" dur="1" fill="hold">
                                          <p:stCondLst>
                                            <p:cond delay="499"/>
                                          </p:stCondLst>
                                        </p:cTn>
                                        <p:tgtEl>
                                          <p:spTgt spid="76"/>
                                        </p:tgtEl>
                                        <p:attrNameLst>
                                          <p:attrName>style.visibility</p:attrName>
                                        </p:attrNameLst>
                                      </p:cBhvr>
                                      <p:to>
                                        <p:strVal val="hidden"/>
                                      </p:to>
                                    </p:set>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fade">
                                      <p:cBhvr>
                                        <p:cTn id="30" dur="500"/>
                                        <p:tgtEl>
                                          <p:spTgt spid="75"/>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par>
                          <p:cTn id="39" fill="hold">
                            <p:stCondLst>
                              <p:cond delay="1500"/>
                            </p:stCondLst>
                            <p:childTnLst>
                              <p:par>
                                <p:cTn id="40" presetID="22" presetClass="entr" presetSubtype="4"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par>
                          <p:cTn id="47" fill="hold">
                            <p:stCondLst>
                              <p:cond delay="2500"/>
                            </p:stCondLst>
                            <p:childTnLst>
                              <p:par>
                                <p:cTn id="48" presetID="22" presetClass="entr" presetSubtype="4" fill="hold" grpId="0"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down)">
                                      <p:cBhvr>
                                        <p:cTn id="50" dur="500"/>
                                        <p:tgtEl>
                                          <p:spTgt spid="9"/>
                                        </p:tgtEl>
                                      </p:cBhvr>
                                    </p:animEffect>
                                  </p:childTnLst>
                                </p:cTn>
                              </p:par>
                            </p:childTnLst>
                          </p:cTn>
                        </p:par>
                        <p:par>
                          <p:cTn id="51" fill="hold">
                            <p:stCondLst>
                              <p:cond delay="3000"/>
                            </p:stCondLst>
                            <p:childTnLst>
                              <p:par>
                                <p:cTn id="52" presetID="10" presetClass="entr" presetSubtype="0"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6"/>
                </p:tgtEl>
              </p:cMediaNode>
            </p:audio>
          </p:childTnLst>
        </p:cTn>
      </p:par>
    </p:tnLst>
    <p:bldLst>
      <p:bldP spid="5" grpId="0" animBg="1"/>
      <p:bldP spid="8" grpId="0" animBg="1"/>
      <p:bldP spid="9" grpId="0"/>
      <p:bldP spid="12" grpId="0" animBg="1"/>
      <p:bldP spid="7" grpId="0" animBg="1"/>
    </p:bldLst>
  </p:timing>
  <p:extLst>
    <p:ext uri="{3A86A75C-4F4B-4683-9AE1-C65F6400EC91}">
      <p14:laserTraceLst xmlns:p14="http://schemas.microsoft.com/office/powerpoint/2010/main">
        <p14:tracePtLst>
          <p14:tracePt t="2325" x="3702050" y="4337050"/>
          <p14:tracePt t="2357" x="3810000" y="4121150"/>
          <p14:tracePt t="2386" x="3943350" y="3663950"/>
          <p14:tracePt t="2419" x="4038600" y="3314700"/>
          <p14:tracePt t="2448" x="4070350" y="3162300"/>
          <p14:tracePt t="2465" x="4083050" y="3130550"/>
          <p14:tracePt t="2498" x="4083050" y="3098800"/>
          <p14:tracePt t="2515" x="4083050" y="3086100"/>
          <p14:tracePt t="2553" x="4083050" y="3073400"/>
          <p14:tracePt t="2601" x="4070350" y="3073400"/>
          <p14:tracePt t="2617" x="3879850" y="3206750"/>
          <p14:tracePt t="2633" x="3530600" y="3479800"/>
          <p14:tracePt t="2665" x="2965450" y="3968750"/>
          <p14:tracePt t="2694" x="2901950" y="4038600"/>
          <p14:tracePt t="2740" x="2895600" y="4044950"/>
          <p14:tracePt t="2749" x="2882900" y="4032250"/>
          <p14:tracePt t="2765" x="2857500" y="3987800"/>
          <p14:tracePt t="2785" x="2800350" y="3873500"/>
          <p14:tracePt t="2800" x="2774950" y="3765550"/>
          <p14:tracePt t="2815" x="2749550" y="3657600"/>
          <p14:tracePt t="2835" x="2711450" y="3505200"/>
          <p14:tracePt t="2849" x="2654300" y="3371850"/>
          <p14:tracePt t="2864" x="2628900" y="3282950"/>
          <p14:tracePt t="2885" x="2603500" y="3200400"/>
          <p14:tracePt t="2894" x="2590800" y="3181350"/>
          <p14:tracePt t="2901" x="2590800" y="3168650"/>
          <p14:tracePt t="2914" x="2571750" y="3155950"/>
          <p14:tracePt t="2935" x="2527300" y="3143250"/>
          <p14:tracePt t="2949" x="2451100" y="3143250"/>
          <p14:tracePt t="2964" x="2406650" y="3143250"/>
          <p14:tracePt t="2982" x="2324100" y="3168650"/>
          <p14:tracePt t="2998" x="2292350" y="3187700"/>
          <p14:tracePt t="3015" x="2273300" y="3187700"/>
          <p14:tracePt t="3031" x="2260600" y="3187700"/>
          <p14:tracePt t="3048" x="2247900" y="3187700"/>
          <p14:tracePt t="3065" x="2235200" y="3187700"/>
          <p14:tracePt t="3081" x="2216150" y="3187700"/>
          <p14:tracePt t="3099" x="2203450" y="3187700"/>
          <p14:tracePt t="3116" x="2184400" y="3187700"/>
          <p14:tracePt t="3132" x="2171700" y="3187700"/>
          <p14:tracePt t="3147" x="2159000" y="3181350"/>
          <p14:tracePt t="3183" x="2146300" y="3181350"/>
          <p14:tracePt t="3204" x="2127250" y="3168650"/>
          <p14:tracePt t="3215" x="2108200" y="3168650"/>
          <p14:tracePt t="3231" x="2070100" y="3168650"/>
          <p14:tracePt t="3248" x="2051050" y="3168650"/>
          <p14:tracePt t="3269" x="2032000" y="3168650"/>
          <p14:tracePt t="3299" x="2025650" y="3168650"/>
          <p14:tracePt t="3315" x="2025650" y="3200400"/>
          <p14:tracePt t="3331" x="2057400" y="3371850"/>
          <p14:tracePt t="3348" x="2184400" y="3860800"/>
          <p14:tracePt t="3364" x="2254250" y="4908550"/>
          <p14:tracePt t="3380" x="2254250" y="5588000"/>
          <p14:tracePt t="3382" x="2241550" y="5689600"/>
          <p14:tracePt t="3398" x="2184400" y="5937250"/>
          <p14:tracePt t="3415" x="2133600" y="6108700"/>
          <p14:tracePt t="3432" x="2127250" y="6121400"/>
          <p14:tracePt t="3491" x="2127250" y="6108700"/>
          <p14:tracePt t="3495" x="2127250" y="6083300"/>
          <p14:tracePt t="3499" x="2127250" y="6045200"/>
          <p14:tracePt t="3515" x="2216150" y="5727700"/>
          <p14:tracePt t="3531" x="2381250" y="5213350"/>
          <p14:tracePt t="3548" x="2749550" y="4400550"/>
          <p14:tracePt t="3565" x="3086100" y="3917950"/>
          <p14:tracePt t="3593" x="3403600" y="3536950"/>
          <p14:tracePt t="3636" x="3587750" y="3416300"/>
          <p14:tracePt t="3665" x="3676650" y="3409950"/>
          <p14:tracePt t="3682" x="3759200" y="3416300"/>
          <p14:tracePt t="3698" x="3841750" y="3467100"/>
          <p14:tracePt t="3714" x="3949700" y="3625850"/>
          <p14:tracePt t="3731" x="3981450" y="3873500"/>
          <p14:tracePt t="3759" x="3943350" y="4457700"/>
          <p14:tracePt t="3788" x="3860800" y="4914900"/>
          <p14:tracePt t="3816" x="3854450" y="5029200"/>
          <p14:tracePt t="3844" x="3860800" y="5022850"/>
          <p14:tracePt t="3858" x="3937000" y="4781550"/>
          <p14:tracePt t="3886" x="4311650" y="3886200"/>
          <p14:tracePt t="3888" x="4394200" y="3721100"/>
          <p14:tracePt t="3942" x="5384800" y="2178050"/>
          <p14:tracePt t="4010" x="5473700" y="2057400"/>
          <p14:tracePt t="4051" x="5397500" y="2362200"/>
          <p14:tracePt t="4067" x="5334000" y="2641600"/>
          <p14:tracePt t="4083" x="5289550" y="2832100"/>
          <p14:tracePt t="4099" x="5251450" y="2978150"/>
          <p14:tracePt t="4115" x="5232400" y="3067050"/>
          <p14:tracePt t="4132" x="5219700" y="3092450"/>
          <p14:tracePt t="4197" x="5219700" y="3086100"/>
          <p14:tracePt t="4212" x="5251450" y="2965450"/>
          <p14:tracePt t="4232" x="5327650" y="2794000"/>
          <p14:tracePt t="4249" x="5391150" y="2679700"/>
          <p14:tracePt t="4265" x="5416550" y="2654300"/>
          <p14:tracePt t="4318" x="5416550" y="2660650"/>
          <p14:tracePt t="4335" x="5416550" y="2794000"/>
          <p14:tracePt t="4350" x="5416550" y="3111500"/>
          <p14:tracePt t="4366" x="5410200" y="3479800"/>
          <p14:tracePt t="4382" x="5321300" y="3860800"/>
          <p14:tracePt t="4384" x="5308600" y="3943350"/>
          <p14:tracePt t="4412" x="5200650" y="4330700"/>
          <p14:tracePt t="4443" x="5175250" y="4438650"/>
          <p14:tracePt t="4537" x="5175250" y="4375150"/>
          <p14:tracePt t="4572" x="5359400" y="3536950"/>
          <p14:tracePt t="4614" x="5581650" y="2711450"/>
          <p14:tracePt t="4931" x="5581650" y="2717800"/>
          <p14:tracePt t="4948" x="5581650" y="2724150"/>
          <p14:tracePt t="6277" x="5581650" y="2736850"/>
          <p14:tracePt t="6315" x="5581650" y="2743200"/>
          <p14:tracePt t="6331" x="5575300" y="2743200"/>
          <p14:tracePt t="6454" x="5575300" y="2755900"/>
          <p14:tracePt t="6608" x="5575300" y="2762250"/>
          <p14:tracePt t="6616" x="5575300" y="2768600"/>
          <p14:tracePt t="6624" x="5581650" y="2768600"/>
          <p14:tracePt t="6628" x="5588000" y="2774950"/>
          <p14:tracePt t="6663" x="5708650" y="2838450"/>
          <p14:tracePt t="6697" x="5899150" y="2946400"/>
          <p14:tracePt t="6733" x="6089650" y="3054350"/>
          <p14:tracePt t="6746" x="6197600" y="3105150"/>
          <p14:tracePt t="6764" x="6324600" y="3175000"/>
          <p14:tracePt t="6780" x="6559550" y="3314700"/>
          <p14:tracePt t="6797" x="6750050" y="3422650"/>
          <p14:tracePt t="6814" x="6946900" y="3511550"/>
          <p14:tracePt t="6830" x="7118350" y="3562350"/>
          <p14:tracePt t="6846" x="7226300" y="3587750"/>
          <p14:tracePt t="6866" x="7321550" y="3625850"/>
          <p14:tracePt t="6881" x="7378700" y="3663950"/>
          <p14:tracePt t="6884" x="7391400" y="3670300"/>
          <p14:tracePt t="6897" x="7423150" y="3702050"/>
          <p14:tracePt t="6913" x="7480300" y="3752850"/>
          <p14:tracePt t="6931" x="7562850" y="3797300"/>
          <p14:tracePt t="6946" x="7607300" y="3835400"/>
          <p14:tracePt t="6963" x="7658100" y="3867150"/>
          <p14:tracePt t="6983" x="7689850" y="3892550"/>
          <p14:tracePt t="6996" x="7702550" y="3898900"/>
          <p14:tracePt t="7015" x="7727950" y="3937000"/>
          <p14:tracePt t="7030" x="7747000" y="3949700"/>
          <p14:tracePt t="7047" x="7753350" y="3981450"/>
          <p14:tracePt t="7063" x="7753350" y="4000500"/>
          <p14:tracePt t="7081" x="7753350" y="4032250"/>
          <p14:tracePt t="7098" x="7753350" y="4044950"/>
          <p14:tracePt t="7114" x="7747000" y="4051300"/>
          <p14:tracePt t="7130" x="7727950" y="4064000"/>
          <p14:tracePt t="7191" x="7727950" y="4070350"/>
          <p14:tracePt t="7202" x="7715250" y="4070350"/>
          <p14:tracePt t="7283" x="7708900" y="4076700"/>
          <p14:tracePt t="7340" x="7696200" y="4076700"/>
          <p14:tracePt t="7347" x="7689850" y="4076700"/>
          <p14:tracePt t="7351" x="7670800" y="4076700"/>
          <p14:tracePt t="7363" x="7620000" y="4070350"/>
          <p14:tracePt t="7380" x="7518400" y="4019550"/>
          <p14:tracePt t="7396" x="7372350" y="3937000"/>
          <p14:tracePt t="7413" x="7327900" y="3898900"/>
          <p14:tracePt t="7429" x="7264400" y="3848100"/>
          <p14:tracePt t="7446" x="7200900" y="3771900"/>
          <p14:tracePt t="7467" x="7137400" y="3689350"/>
          <p14:tracePt t="7482" x="7124700" y="3670300"/>
          <p14:tracePt t="7498" x="7112000" y="3651250"/>
          <p14:tracePt t="7513" x="7092950" y="3632200"/>
          <p14:tracePt t="7530" x="7080250" y="3619500"/>
          <p14:tracePt t="7546" x="7061200" y="3613150"/>
          <p14:tracePt t="7566" x="6991350" y="3606800"/>
          <p14:tracePt t="7581" x="6877050" y="3594100"/>
          <p14:tracePt t="7597" x="6705600" y="3594100"/>
          <p14:tracePt t="7613" x="6540500" y="3594100"/>
          <p14:tracePt t="7630" x="6451600" y="3594100"/>
          <p14:tracePt t="7646" x="6381750" y="3581400"/>
          <p14:tracePt t="7663" x="6311900" y="3562350"/>
          <p14:tracePt t="7683" x="6242050" y="3543300"/>
          <p14:tracePt t="7696" x="6203950" y="3517900"/>
          <p14:tracePt t="7713" x="6165850" y="3492500"/>
          <p14:tracePt t="7729" x="6146800" y="3486150"/>
          <p14:tracePt t="7746" x="6134100" y="3479800"/>
          <p14:tracePt t="7763" x="6115050" y="3479800"/>
          <p14:tracePt t="7780" x="6089650" y="3467100"/>
          <p14:tracePt t="7813" x="6070600" y="3467100"/>
          <p14:tracePt t="7831" x="6051550" y="3454400"/>
          <p14:tracePt t="7847" x="6038850" y="3448050"/>
          <p14:tracePt t="7862" x="6032500" y="3448050"/>
          <p14:tracePt t="7878" x="6013450" y="3435350"/>
          <p14:tracePt t="7881" x="6007100" y="3429000"/>
          <p14:tracePt t="7902" x="5988050" y="3409950"/>
          <p14:tracePt t="7911" x="5981700" y="3403600"/>
          <p14:tracePt t="7930" x="5962650" y="3384550"/>
          <p14:tracePt t="7946" x="5943600" y="3378200"/>
          <p14:tracePt t="7962" x="5930900" y="3371850"/>
          <p14:tracePt t="7979" x="5924550" y="3371850"/>
          <p14:tracePt t="7995" x="5899150" y="3365500"/>
          <p14:tracePt t="8012" x="5886450" y="3365500"/>
          <p14:tracePt t="8029" x="5867400" y="3365500"/>
          <p14:tracePt t="8050" x="5854700" y="3365500"/>
          <p14:tracePt t="8080" x="5848350" y="3365500"/>
          <p14:tracePt t="8100" x="5848350" y="3359150"/>
          <p14:tracePt t="8112" x="5854700" y="3352800"/>
          <p14:tracePt t="8128" x="5892800" y="3340100"/>
          <p14:tracePt t="8148" x="5969000" y="3314700"/>
          <p14:tracePt t="8163" x="6076950" y="3314700"/>
          <p14:tracePt t="8183" x="6254750" y="3314700"/>
          <p14:tracePt t="8196" x="6413500" y="3314700"/>
          <p14:tracePt t="8212" x="6642100" y="3333750"/>
          <p14:tracePt t="8230" x="6889750" y="3346450"/>
          <p14:tracePt t="8250" x="7023100" y="3352800"/>
          <p14:tracePt t="8263" x="7054850" y="3371850"/>
          <p14:tracePt t="8280" x="7067550" y="3371850"/>
          <p14:tracePt t="8311" x="7073900" y="3371850"/>
          <p14:tracePt t="8473" x="7073900" y="3378200"/>
          <p14:tracePt t="8500" x="7061200" y="3378200"/>
          <p14:tracePt t="8515" x="7042150" y="3378200"/>
          <p14:tracePt t="8519" x="7035800" y="3378200"/>
          <p14:tracePt t="8529" x="7016750" y="3378200"/>
          <p14:tracePt t="8550" x="6965950" y="3378200"/>
          <p14:tracePt t="8565" x="6934200" y="3378200"/>
          <p14:tracePt t="8580" x="6864350" y="3378200"/>
          <p14:tracePt t="8601" x="6699250" y="3378200"/>
          <p14:tracePt t="8615" x="6496050" y="3378200"/>
          <p14:tracePt t="8628" x="6324600" y="3378200"/>
          <p14:tracePt t="8646" x="6032500" y="3378200"/>
          <p14:tracePt t="8662" x="5842000" y="3378200"/>
          <p14:tracePt t="8679" x="5689600" y="3365500"/>
          <p14:tracePt t="8700" x="5632450" y="3346450"/>
          <p14:tracePt t="8713" x="5594350" y="3333750"/>
          <p14:tracePt t="8730" x="5568950" y="3321050"/>
          <p14:tracePt t="8748" x="5549900" y="3321050"/>
          <p14:tracePt t="8780" x="5537200" y="3321050"/>
          <p14:tracePt t="8857" x="5543550" y="3321050"/>
          <p14:tracePt t="8870" x="5657850" y="3321050"/>
          <p14:tracePt t="8877" x="5715000" y="3321050"/>
          <p14:tracePt t="8880" x="5765800" y="3321050"/>
          <p14:tracePt t="8898" x="6032500" y="3321050"/>
          <p14:tracePt t="8914" x="6330950" y="3321050"/>
          <p14:tracePt t="8929" x="6616700" y="3321050"/>
          <p14:tracePt t="8947" x="6826250" y="3321050"/>
          <p14:tracePt t="8964" x="7023100" y="3365500"/>
          <p14:tracePt t="8979" x="7112000" y="3390900"/>
          <p14:tracePt t="9000" x="7188200" y="3409950"/>
          <p14:tracePt t="9016" x="7232650" y="3422650"/>
          <p14:tracePt t="9030" x="7251700" y="3422650"/>
          <p14:tracePt t="9046" x="7258050" y="3422650"/>
          <p14:tracePt t="9062" x="7270750" y="3429000"/>
          <p14:tracePt t="9155" x="7277100" y="3441700"/>
          <p14:tracePt t="9292" x="7283450" y="3448050"/>
          <p14:tracePt t="9303" x="7308850" y="3467100"/>
          <p14:tracePt t="9311" x="7334250" y="3486150"/>
          <p14:tracePt t="9329" x="7410450" y="3536950"/>
          <p14:tracePt t="9346" x="7518400" y="3625850"/>
          <p14:tracePt t="9361" x="7562850" y="3683000"/>
          <p14:tracePt t="9379" x="7626350" y="3778250"/>
          <p14:tracePt t="9380" x="7632700" y="3797300"/>
          <p14:tracePt t="9395" x="7664450" y="3841750"/>
          <p14:tracePt t="9411" x="7683500" y="3892550"/>
          <p14:tracePt t="9429" x="7683500" y="3930650"/>
          <p14:tracePt t="9449" x="7683500" y="3962400"/>
          <p14:tracePt t="9465" x="7683500" y="3968750"/>
          <p14:tracePt t="9624" x="7683500" y="3937000"/>
          <p14:tracePt t="9636" x="7677150" y="3892550"/>
          <p14:tracePt t="9647" x="7664450" y="3873500"/>
          <p14:tracePt t="9661" x="7651750" y="3848100"/>
          <p14:tracePt t="9679" x="7626350" y="3803650"/>
          <p14:tracePt t="9696" x="7607300" y="3771900"/>
          <p14:tracePt t="9712" x="7594600" y="3746500"/>
          <p14:tracePt t="9728" x="7569200" y="3714750"/>
          <p14:tracePt t="9744" x="7550150" y="3695700"/>
          <p14:tracePt t="9762" x="7537450" y="3676650"/>
          <p14:tracePt t="9778" x="7518400" y="3670300"/>
          <p14:tracePt t="9795" x="7518400" y="3663950"/>
          <p14:tracePt t="9865" x="7512050" y="3663950"/>
          <p14:tracePt t="10775" x="7512050" y="3683000"/>
          <p14:tracePt t="10784" x="7518400" y="3721100"/>
          <p14:tracePt t="10794" x="7537450" y="3778250"/>
          <p14:tracePt t="10810" x="7562850" y="3879850"/>
          <p14:tracePt t="10845" x="7594600" y="4032250"/>
          <p14:tracePt t="10883" x="7600950" y="4070350"/>
          <p14:tracePt t="10914" x="7607300" y="4108450"/>
          <p14:tracePt t="10932" x="7607300" y="4127500"/>
          <p14:tracePt t="10944" x="7607300" y="4146550"/>
          <p14:tracePt t="10978" x="7607300" y="4152900"/>
          <p14:tracePt t="10996" x="7607300" y="4159250"/>
          <p14:tracePt t="11015" x="7607300" y="4171950"/>
          <p14:tracePt t="11151" x="7607300" y="4165600"/>
          <p14:tracePt t="11153" x="7607300" y="4152900"/>
          <p14:tracePt t="11160" x="7607300" y="4121150"/>
          <p14:tracePt t="11178" x="7607300" y="3937000"/>
          <p14:tracePt t="11193" x="7607300" y="3829050"/>
          <p14:tracePt t="11211" x="7607300" y="3765550"/>
          <p14:tracePt t="11227" x="7607300" y="3727450"/>
          <p14:tracePt t="11244" x="7607300" y="3695700"/>
          <p14:tracePt t="11261" x="7607300" y="3689350"/>
          <p14:tracePt t="11357" x="7607300" y="3708400"/>
          <p14:tracePt t="11366" x="7626350" y="3803650"/>
          <p14:tracePt t="11377" x="7651750" y="3892550"/>
          <p14:tracePt t="11379" x="7664450" y="3930650"/>
          <p14:tracePt t="11393" x="7696200" y="4051300"/>
          <p14:tracePt t="11410" x="7740650" y="4171950"/>
          <p14:tracePt t="11434" x="7778750" y="4292600"/>
          <p14:tracePt t="11444" x="7778750" y="4324350"/>
          <p14:tracePt t="11460" x="7785100" y="4356100"/>
          <p14:tracePt t="11477" x="7791450" y="4362450"/>
          <p14:tracePt t="12794" x="7766050" y="4394200"/>
          <p14:tracePt t="12797" x="7747000" y="4400550"/>
          <p14:tracePt t="12810" x="7677150" y="4419600"/>
          <p14:tracePt t="12827" x="7543800" y="4451350"/>
          <p14:tracePt t="12843" x="7385050" y="4489450"/>
          <p14:tracePt t="12881" x="7118350" y="4552950"/>
          <p14:tracePt t="12884" x="7099300" y="4565650"/>
          <p14:tracePt t="12911" x="7023100" y="4565650"/>
          <p14:tracePt t="12942" x="6946900" y="4565650"/>
          <p14:tracePt t="12959" x="6908800" y="4559300"/>
          <p14:tracePt t="12978" x="6877050" y="4540250"/>
          <p14:tracePt t="12994" x="6858000" y="4540250"/>
          <p14:tracePt t="13010" x="6838950" y="4527550"/>
          <p14:tracePt t="13028" x="6813550" y="4521200"/>
          <p14:tracePt t="13043" x="6800850" y="4521200"/>
          <p14:tracePt t="13063" x="6781800" y="4508500"/>
          <p14:tracePt t="13076" x="6769100" y="4508500"/>
          <p14:tracePt t="13094" x="6743700" y="4508500"/>
          <p14:tracePt t="13111" x="6724650" y="4508500"/>
          <p14:tracePt t="13128" x="6705600" y="4508500"/>
          <p14:tracePt t="13143" x="6686550" y="4495800"/>
          <p14:tracePt t="13160" x="6654800" y="4470400"/>
          <p14:tracePt t="13177" x="6642100" y="4470400"/>
          <p14:tracePt t="13193" x="6610350" y="4464050"/>
          <p14:tracePt t="13210" x="6597650" y="4457700"/>
          <p14:tracePt t="13226" x="6584950" y="4445000"/>
          <p14:tracePt t="13247" x="6572250" y="4438650"/>
          <p14:tracePt t="13261" x="6559550" y="4432300"/>
          <p14:tracePt t="13277" x="6559550" y="4425950"/>
          <p14:tracePt t="13313" x="6546850" y="4425950"/>
          <p14:tracePt t="13332" x="6527800" y="4425950"/>
          <p14:tracePt t="13343" x="6508750" y="4425950"/>
          <p14:tracePt t="13360" x="6362700" y="4483100"/>
          <p14:tracePt t="13377" x="6057900" y="4597400"/>
          <p14:tracePt t="13379" x="5956300" y="4622800"/>
          <p14:tracePt t="13393" x="5638800" y="4705350"/>
          <p14:tracePt t="13410" x="5105400" y="4826000"/>
          <p14:tracePt t="13427" x="4794250" y="4914900"/>
          <p14:tracePt t="13445" x="4660900" y="4940300"/>
          <p14:tracePt t="13463" x="4641850" y="4940300"/>
          <p14:tracePt t="13475" x="4629150" y="4940300"/>
          <p14:tracePt t="13493" x="4616450" y="4933950"/>
          <p14:tracePt t="13510" x="4616450" y="4908550"/>
          <p14:tracePt t="13526" x="4616450" y="4876800"/>
          <p14:tracePt t="13543" x="4616450" y="4851400"/>
          <p14:tracePt t="13560" x="4629150" y="4832350"/>
          <p14:tracePt t="13577" x="4660900" y="4806950"/>
          <p14:tracePt t="13593" x="4705350" y="4781550"/>
          <p14:tracePt t="13615" x="4768850" y="4730750"/>
          <p14:tracePt t="13628" x="4838700" y="4692650"/>
          <p14:tracePt t="13646" x="4933950" y="4635500"/>
          <p14:tracePt t="13660" x="4991100" y="4597400"/>
          <p14:tracePt t="13677" x="5022850" y="4591050"/>
          <p14:tracePt t="13693" x="5041900" y="4591050"/>
          <p14:tracePt t="13714" x="5092700" y="4591050"/>
          <p14:tracePt t="13729" x="5130800" y="4610100"/>
          <p14:tracePt t="13743" x="5175250" y="4641850"/>
          <p14:tracePt t="13763" x="5251450" y="4692650"/>
          <p14:tracePt t="13777" x="5295900" y="4718050"/>
          <p14:tracePt t="13793" x="5340350" y="4749800"/>
          <p14:tracePt t="13810" x="5378450" y="4775200"/>
          <p14:tracePt t="13843" x="5384800" y="4787900"/>
          <p14:tracePt t="13860" x="5384800" y="4806950"/>
          <p14:tracePt t="13878" x="5353050" y="4832350"/>
          <p14:tracePt t="13885" x="5334000" y="4845050"/>
          <p14:tracePt t="13895" x="5302250" y="4857750"/>
          <p14:tracePt t="13911" x="5257800" y="4857750"/>
          <p14:tracePt t="13926" x="5213350" y="4857750"/>
          <p14:tracePt t="13942" x="5181600" y="4857750"/>
          <p14:tracePt t="13960" x="5162550" y="4857750"/>
          <p14:tracePt t="13977" x="5149850" y="4845050"/>
          <p14:tracePt t="13993" x="5149850" y="4838700"/>
          <p14:tracePt t="14010" x="5149850" y="4813300"/>
          <p14:tracePt t="14026" x="5175250" y="4762500"/>
          <p14:tracePt t="14043" x="5232400" y="4724400"/>
          <p14:tracePt t="14060" x="5270500" y="4692650"/>
          <p14:tracePt t="14075" x="5283200" y="4692650"/>
          <p14:tracePt t="14094" x="5302250" y="4686300"/>
          <p14:tracePt t="14111" x="5327650" y="4686300"/>
          <p14:tracePt t="14126" x="5346700" y="4686300"/>
          <p14:tracePt t="14143" x="5353050" y="4686300"/>
          <p14:tracePt t="14221" x="5327650" y="4660900"/>
          <p14:tracePt t="14232" x="5162550" y="4508500"/>
          <p14:tracePt t="14242" x="4908550" y="4330700"/>
          <p14:tracePt t="14260" x="4565650" y="4102100"/>
          <p14:tracePt t="14281" x="4064000" y="3771900"/>
          <p14:tracePt t="14293" x="3702050" y="3543300"/>
          <p14:tracePt t="14310" x="3136900" y="3263900"/>
          <p14:tracePt t="14326" x="2870200" y="3136900"/>
          <p14:tracePt t="14343" x="2603500" y="2965450"/>
          <p14:tracePt t="14360" x="2419350" y="2838450"/>
          <p14:tracePt t="14382" x="2279650" y="2749550"/>
          <p14:tracePt t="14392" x="2203450" y="2698750"/>
          <p14:tracePt t="14397" x="2197100" y="2692400"/>
          <p14:tracePt t="14409" x="2184400" y="2686050"/>
          <p14:tracePt t="14426" x="2159000" y="2660650"/>
          <p14:tracePt t="14442" x="2139950" y="2635250"/>
          <p14:tracePt t="14461" x="2101850" y="2597150"/>
          <p14:tracePt t="14477" x="2044700" y="2571750"/>
          <p14:tracePt t="14494" x="2012950" y="2559050"/>
          <p14:tracePt t="14510" x="1968500" y="2559050"/>
          <p14:tracePt t="14568" x="1962150" y="2559050"/>
          <p14:tracePt t="14573" x="1955800" y="2559050"/>
          <p14:tracePt t="14579" x="1955800" y="2546350"/>
          <p14:tracePt t="14593" x="1955800" y="2540000"/>
          <p14:tracePt t="14613" x="1955800" y="2520950"/>
          <p14:tracePt t="14629" x="1968500" y="2501900"/>
          <p14:tracePt t="14643" x="2012950" y="2463800"/>
          <p14:tracePt t="14661" x="2019300" y="2457450"/>
          <p14:tracePt t="14729" x="2032000" y="2451100"/>
          <p14:tracePt t="14734" x="2038350" y="2451100"/>
          <p14:tracePt t="14741" x="2057400" y="2463800"/>
          <p14:tracePt t="14760" x="2184400" y="2597150"/>
          <p14:tracePt t="14781" x="2317750" y="2813050"/>
          <p14:tracePt t="14792" x="2336800" y="2882900"/>
          <p14:tracePt t="14809" x="2368550" y="3016250"/>
          <p14:tracePt t="14832" x="2368550" y="3124200"/>
          <p14:tracePt t="14843" x="2362200" y="3175000"/>
          <p14:tracePt t="14860" x="2324100" y="3232150"/>
          <p14:tracePt t="14880" x="2266950" y="3232150"/>
          <p14:tracePt t="14885" x="2228850" y="3232150"/>
          <p14:tracePt t="14892" x="2184400" y="3232150"/>
          <p14:tracePt t="14910" x="2057400" y="3232150"/>
          <p14:tracePt t="14928" x="1962150" y="3232150"/>
          <p14:tracePt t="14943" x="1841500" y="3168650"/>
          <p14:tracePt t="14962" x="1708150" y="3054350"/>
          <p14:tracePt t="14976" x="1682750" y="3016250"/>
          <p14:tracePt t="14992" x="1670050" y="2908300"/>
          <p14:tracePt t="15009" x="1670050" y="2774950"/>
          <p14:tracePt t="15026" x="1733550" y="2609850"/>
          <p14:tracePt t="15043" x="1784350" y="2527300"/>
          <p14:tracePt t="15059" x="1790700" y="2514600"/>
          <p14:tracePt t="15093" x="1803400" y="2508250"/>
          <p14:tracePt t="15113" x="1866900" y="2584450"/>
          <p14:tracePt t="15133" x="1943100" y="2698750"/>
          <p14:tracePt t="15142" x="1968500" y="2755900"/>
          <p14:tracePt t="15160" x="2032000" y="2832100"/>
          <p14:tracePt t="15176" x="2076450" y="2901950"/>
          <p14:tracePt t="15356" x="2082800" y="2908300"/>
          <p14:tracePt t="15383" x="2095500" y="2914650"/>
          <p14:tracePt t="15389" x="2101850" y="2914650"/>
          <p14:tracePt t="15394" x="2120900" y="2914650"/>
          <p14:tracePt t="15409" x="2178050" y="2914650"/>
          <p14:tracePt t="15425" x="2286000" y="2908300"/>
          <p14:tracePt t="15441" x="2470150" y="2889250"/>
          <p14:tracePt t="15459" x="2819400" y="2882900"/>
          <p14:tracePt t="15476" x="3232150" y="2882900"/>
          <p14:tracePt t="15493" x="3746500" y="2882900"/>
          <p14:tracePt t="15509" x="4114800" y="2971800"/>
          <p14:tracePt t="15531" x="4495800" y="3181350"/>
          <p14:tracePt t="15545" x="4775200" y="3371850"/>
          <p14:tracePt t="15560" x="4997450" y="3562350"/>
          <p14:tracePt t="15575" x="5295900" y="3835400"/>
          <p14:tracePt t="15591" x="5543550" y="4044950"/>
          <p14:tracePt t="15607" x="5734050" y="4216400"/>
          <p14:tracePt t="15626" x="5918200" y="4330700"/>
          <p14:tracePt t="15643" x="5988050" y="4381500"/>
          <p14:tracePt t="15658" x="6013450" y="4394200"/>
          <p14:tracePt t="15678" x="6064250" y="4425950"/>
          <p14:tracePt t="15693" x="6108700" y="4451350"/>
          <p14:tracePt t="15708" x="6165850" y="4483100"/>
          <p14:tracePt t="15726" x="6242050" y="4508500"/>
          <p14:tracePt t="15743" x="6318250" y="4533900"/>
          <p14:tracePt t="15759" x="6381750" y="4533900"/>
          <p14:tracePt t="15778" x="6426200" y="4533900"/>
          <p14:tracePt t="15791" x="6489700" y="4533900"/>
          <p14:tracePt t="15809" x="6597650" y="4521200"/>
          <p14:tracePt t="15831" x="6711950" y="4502150"/>
          <p14:tracePt t="15842" x="6769100" y="4470400"/>
          <p14:tracePt t="15859" x="6851650" y="4419600"/>
          <p14:tracePt t="15881" x="6902450" y="4375150"/>
          <p14:tracePt t="15891" x="6915150" y="4368800"/>
          <p14:tracePt t="15899" x="6915150" y="4356100"/>
          <p14:tracePt t="15914" x="6915150" y="4349750"/>
          <p14:tracePt t="15938" x="6921500" y="4343400"/>
          <p14:tracePt t="16434" x="6959600" y="4330700"/>
          <p14:tracePt t="16444" x="6997700" y="4292600"/>
          <p14:tracePt t="16457" x="7048500" y="4210050"/>
          <p14:tracePt t="16475" x="7092950" y="4152900"/>
          <p14:tracePt t="16509" x="7137400" y="4083050"/>
          <p14:tracePt t="16542" x="7156450" y="4051300"/>
          <p14:tracePt t="16574" x="7194550" y="4000500"/>
          <p14:tracePt t="16592" x="7207250" y="3968750"/>
          <p14:tracePt t="16607" x="7219950" y="3949700"/>
          <p14:tracePt t="16631" x="7232650" y="3917950"/>
          <p14:tracePt t="16643" x="7232650" y="3898900"/>
          <p14:tracePt t="16657" x="7239000" y="3873500"/>
          <p14:tracePt t="16675" x="7258050" y="3810000"/>
          <p14:tracePt t="16692" x="7270750" y="3708400"/>
          <p14:tracePt t="16708" x="7277100" y="3651250"/>
          <p14:tracePt t="16730" x="7283450" y="3625850"/>
          <p14:tracePt t="16760" x="7283450" y="3619500"/>
          <p14:tracePt t="16779" x="7289800" y="3606800"/>
          <p14:tracePt t="16791" x="7308850" y="3594100"/>
          <p14:tracePt t="16826" x="7327900" y="3587750"/>
          <p14:tracePt t="16842" x="7340600" y="3581400"/>
          <p14:tracePt t="16859" x="7372350" y="3581400"/>
          <p14:tracePt t="16874" x="7423150" y="3600450"/>
          <p14:tracePt t="16890" x="7480300" y="3638550"/>
          <p14:tracePt t="16892" x="7493000" y="3644900"/>
          <p14:tracePt t="16908" x="7512050" y="3657600"/>
          <p14:tracePt t="16927" x="7531100" y="3683000"/>
          <p14:tracePt t="16943" x="7537450" y="3702050"/>
          <p14:tracePt t="16958" x="7537450" y="3733800"/>
          <p14:tracePt t="16975" x="7518400" y="3759200"/>
          <p14:tracePt t="16992" x="7499350" y="3784600"/>
          <p14:tracePt t="17008" x="7493000" y="3803650"/>
          <p14:tracePt t="17044" x="7493000" y="3810000"/>
          <p14:tracePt t="17057" x="7486650" y="3810000"/>
          <p14:tracePt t="17075" x="7467600" y="3752850"/>
          <p14:tracePt t="17090" x="7448550" y="3663950"/>
          <p14:tracePt t="17109" x="7448550" y="3606800"/>
          <p14:tracePt t="17123" x="7448550" y="3587750"/>
          <p14:tracePt t="17142" x="7448550" y="3556000"/>
          <p14:tracePt t="17158" x="7454900" y="3556000"/>
          <p14:tracePt t="17190" x="7454900" y="3549650"/>
          <p14:tracePt t="17316" x="7461250" y="3549650"/>
          <p14:tracePt t="17343" x="7461250" y="3556000"/>
          <p14:tracePt t="17352" x="7461250" y="3568700"/>
          <p14:tracePt t="17366" x="7461250" y="3575050"/>
          <p14:tracePt t="17377" x="7461250" y="3587750"/>
          <p14:tracePt t="17393" x="7461250" y="3594100"/>
          <p14:tracePt t="17454" x="7461250" y="3606800"/>
          <p14:tracePt t="17502" x="7461250" y="3613150"/>
          <p14:tracePt t="17530" x="7454900" y="3619500"/>
          <p14:tracePt t="17542" x="7448550" y="3625850"/>
          <p14:tracePt t="17562" x="7448550" y="3632200"/>
          <p14:tracePt t="17565" x="7442200" y="3638550"/>
          <p14:tracePt t="17577" x="7442200" y="3644900"/>
          <p14:tracePt t="17600" x="7435850" y="3651250"/>
          <p14:tracePt t="17620" x="7429500" y="3657600"/>
          <p14:tracePt t="17633" x="7416800" y="3670300"/>
          <p14:tracePt t="17648" x="7416800" y="3676650"/>
          <p14:tracePt t="17663" x="7410450" y="3689350"/>
          <p14:tracePt t="17676" x="7404100" y="3695700"/>
          <p14:tracePt t="17697" x="7397750" y="3708400"/>
          <p14:tracePt t="17709" x="7391400" y="3708400"/>
          <p14:tracePt t="17724" x="7385050" y="3721100"/>
          <p14:tracePt t="17743" x="7372350" y="3733800"/>
          <p14:tracePt t="17758" x="7366000" y="3733800"/>
          <p14:tracePt t="17774" x="7353300" y="3746500"/>
          <p14:tracePt t="17791" x="7346950" y="3746500"/>
          <p14:tracePt t="17808" x="7334250" y="3752850"/>
          <p14:tracePt t="17824" x="7321550" y="3759200"/>
          <p14:tracePt t="17857" x="7315200" y="3765550"/>
          <p14:tracePt t="17882" x="7308850" y="3771900"/>
          <p14:tracePt t="17950" x="7296150" y="3771900"/>
          <p14:tracePt t="17967" x="7296150" y="3778250"/>
          <p14:tracePt t="18003" x="7296150" y="3790950"/>
          <p14:tracePt t="18021" x="7296150" y="3797300"/>
          <p14:tracePt t="18032" x="7296150" y="3835400"/>
          <p14:tracePt t="18041" x="7296150" y="3854450"/>
          <p14:tracePt t="18058" x="7296150" y="3930650"/>
          <p14:tracePt t="18075" x="7296150" y="3987800"/>
          <p14:tracePt t="18094" x="7296150" y="4032250"/>
          <p14:tracePt t="18107" x="7296150" y="4051300"/>
          <p14:tracePt t="18215" x="7296150" y="4044950"/>
          <p14:tracePt t="18220" x="7296150" y="4032250"/>
          <p14:tracePt t="18226" x="7283450" y="3956050"/>
          <p14:tracePt t="18241" x="7156450" y="3740150"/>
          <p14:tracePt t="18258" x="7010400" y="3505200"/>
          <p14:tracePt t="18274" x="6978650" y="3435350"/>
          <p14:tracePt t="18290" x="6978650" y="3422650"/>
          <p14:tracePt t="18348" x="6985000" y="3422650"/>
          <p14:tracePt t="18351" x="6997700" y="3435350"/>
          <p14:tracePt t="18356" x="7010400" y="3448050"/>
          <p14:tracePt t="18378" x="7092950" y="3511550"/>
          <p14:tracePt t="18387" x="7131050" y="3543300"/>
          <p14:tracePt t="18393" x="7143750" y="3549650"/>
          <p14:tracePt t="18409" x="7181850" y="3587750"/>
          <p14:tracePt t="18428" x="7239000" y="3663950"/>
          <p14:tracePt t="18441" x="7258050" y="3683000"/>
          <p14:tracePt t="18458" x="7270750" y="3695700"/>
          <p14:tracePt t="18477" x="7277100" y="3714750"/>
          <p14:tracePt t="18591" x="7264400" y="3714750"/>
          <p14:tracePt t="18597" x="7258050" y="3714750"/>
          <p14:tracePt t="18608" x="7245350" y="3714750"/>
          <p14:tracePt t="18623" x="7181850" y="3714750"/>
          <p14:tracePt t="18640" x="6965950" y="3714750"/>
          <p14:tracePt t="18663" x="5949950" y="3714750"/>
          <p14:tracePt t="18676" x="4705350" y="3714750"/>
          <p14:tracePt t="18690" x="3625850" y="3714750"/>
          <p14:tracePt t="18708" x="2057400" y="3854450"/>
          <p14:tracePt t="18729" x="1282700" y="4025900"/>
          <p14:tracePt t="18743" x="1035050" y="4089400"/>
          <p14:tracePt t="18758" x="958850" y="4089400"/>
          <p14:tracePt t="18774" x="895350" y="4089400"/>
          <p14:tracePt t="18792" x="882650" y="4089400"/>
          <p14:tracePt t="18807" x="876300" y="4089400"/>
          <p14:tracePt t="18887" x="869950" y="4089400"/>
          <p14:tracePt t="18901" x="869950" y="4076700"/>
          <p14:tracePt t="18907" x="869950" y="4070350"/>
          <p14:tracePt t="18929" x="920750" y="3981450"/>
          <p14:tracePt t="18942" x="1009650" y="3854450"/>
          <p14:tracePt t="18963" x="1187450" y="3594100"/>
          <p14:tracePt t="18973" x="1301750" y="3422650"/>
          <p14:tracePt t="18990" x="1416050" y="3251200"/>
          <p14:tracePt t="19007" x="1492250" y="3149600"/>
          <p14:tracePt t="19024" x="1524000" y="3079750"/>
          <p14:tracePt t="19040" x="1543050" y="3060700"/>
          <p14:tracePt t="19056" x="1543050" y="3035300"/>
          <p14:tracePt t="19073" x="1549400" y="3022600"/>
          <p14:tracePt t="19091" x="1581150" y="2990850"/>
          <p14:tracePt t="19107" x="1619250" y="2978150"/>
          <p14:tracePt t="19124" x="1695450" y="2978150"/>
          <p14:tracePt t="19142" x="1822450" y="2978150"/>
          <p14:tracePt t="19164" x="2095500" y="3022600"/>
          <p14:tracePt t="19174" x="2159000" y="3035300"/>
          <p14:tracePt t="19191" x="2311400" y="3086100"/>
          <p14:tracePt t="19207" x="2374900" y="3098800"/>
          <p14:tracePt t="19229" x="2425700" y="3136900"/>
          <p14:tracePt t="19242" x="2451100" y="3155950"/>
          <p14:tracePt t="19256" x="2470150" y="3181350"/>
          <p14:tracePt t="19274" x="2470150" y="3219450"/>
          <p14:tracePt t="19291" x="2457450" y="3270250"/>
          <p14:tracePt t="19306" x="2425700" y="3327400"/>
          <p14:tracePt t="19323" x="2406650" y="3390900"/>
          <p14:tracePt t="19339" x="2400300" y="3422650"/>
          <p14:tracePt t="19356" x="2387600" y="3435350"/>
          <p14:tracePt t="19484" x="2381250" y="3422650"/>
          <p14:tracePt t="19487" x="2374900" y="3403600"/>
          <p14:tracePt t="19491" x="2362200" y="3371850"/>
          <p14:tracePt t="19507" x="2317750" y="3206750"/>
          <p14:tracePt t="19523" x="2311400" y="3092450"/>
          <p14:tracePt t="19540" x="2311400" y="3016250"/>
          <p14:tracePt t="19556" x="2311400" y="2959100"/>
          <p14:tracePt t="19574" x="2324100" y="2927350"/>
          <p14:tracePt t="19589" x="2330450" y="2921000"/>
          <p14:tracePt t="19606" x="2330450" y="2914650"/>
          <p14:tracePt t="19650" x="2336800" y="2908300"/>
          <p14:tracePt t="19662" x="2349500" y="2908300"/>
          <p14:tracePt t="19674" x="2381250" y="2908300"/>
          <p14:tracePt t="19690" x="2438400" y="2946400"/>
          <p14:tracePt t="19711" x="2520950" y="3009900"/>
          <p14:tracePt t="19726" x="2571750" y="3067050"/>
          <p14:tracePt t="19740" x="2603500" y="3111500"/>
          <p14:tracePt t="19762" x="2616200" y="3155950"/>
          <p14:tracePt t="19773" x="2616200" y="3175000"/>
          <p14:tracePt t="19790" x="2616200" y="3187700"/>
          <p14:tracePt t="19877" x="2609850" y="3187700"/>
          <p14:tracePt t="19880" x="2603500" y="3181350"/>
          <p14:tracePt t="19890" x="2578100" y="3162300"/>
          <p14:tracePt t="19907" x="2527300" y="3098800"/>
          <p14:tracePt t="19923" x="2495550" y="3048000"/>
          <p14:tracePt t="19940" x="2463800" y="3003550"/>
          <p14:tracePt t="19957" x="2457450" y="2971800"/>
          <p14:tracePt t="19974" x="2444750" y="2946400"/>
          <p14:tracePt t="19992" x="2444750" y="2940050"/>
          <p14:tracePt t="20006" x="2444750" y="2933700"/>
          <p14:tracePt t="20077" x="2457450" y="2933700"/>
          <p14:tracePt t="20083" x="2482850" y="2965450"/>
          <p14:tracePt t="20089" x="2489200" y="2978150"/>
          <p14:tracePt t="20106" x="2540000" y="3060700"/>
          <p14:tracePt t="20123" x="2552700" y="3130550"/>
          <p14:tracePt t="20140" x="2552700" y="3213100"/>
          <p14:tracePt t="20157" x="2552700" y="3276600"/>
          <p14:tracePt t="20173" x="2546350" y="3333750"/>
          <p14:tracePt t="20190" x="2520950" y="3365500"/>
          <p14:tracePt t="20207" x="2508250" y="3371850"/>
          <p14:tracePt t="20224" x="2495550" y="3378200"/>
          <p14:tracePt t="20241" x="2457450" y="3371850"/>
          <p14:tracePt t="20256" x="2413000" y="3333750"/>
          <p14:tracePt t="20273" x="2387600" y="3302000"/>
          <p14:tracePt t="20290" x="2381250" y="3276600"/>
          <p14:tracePt t="20309" x="2368550" y="3225800"/>
          <p14:tracePt t="20325" x="2368550" y="3206750"/>
          <p14:tracePt t="20340" x="2368550" y="3181350"/>
          <p14:tracePt t="20356" x="2368550" y="3162300"/>
          <p14:tracePt t="20373" x="2368550" y="3143250"/>
          <p14:tracePt t="20390" x="2381250" y="3124200"/>
          <p14:tracePt t="20406" x="2387600" y="3117850"/>
          <p14:tracePt t="20422" x="2400300" y="3117850"/>
          <p14:tracePt t="20440" x="2432050" y="3117850"/>
          <p14:tracePt t="20461" x="2476500" y="3130550"/>
          <p14:tracePt t="20473" x="2508250" y="3162300"/>
          <p14:tracePt t="20489" x="2571750" y="3213100"/>
          <p14:tracePt t="20507" x="2616200" y="3295650"/>
          <p14:tracePt t="20524" x="2628900" y="3359150"/>
          <p14:tracePt t="20544" x="2628900" y="3416300"/>
          <p14:tracePt t="20558" x="2628900" y="3448050"/>
          <p14:tracePt t="20573" x="2622550" y="3454400"/>
          <p14:tracePt t="20589" x="2616200" y="3467100"/>
          <p14:tracePt t="20607" x="2609850" y="3467100"/>
          <p14:tracePt t="20623" x="2565400" y="3467100"/>
          <p14:tracePt t="20643" x="2425700" y="3384550"/>
          <p14:tracePt t="20659" x="2349500" y="3314700"/>
          <p14:tracePt t="20673" x="2305050" y="3257550"/>
          <p14:tracePt t="20690" x="2292350" y="3219450"/>
          <p14:tracePt t="20706" x="2292350" y="3168650"/>
          <p14:tracePt t="20722" x="2305050" y="3117850"/>
          <p14:tracePt t="20745" x="2349500" y="3041650"/>
          <p14:tracePt t="20760" x="2387600" y="2990850"/>
          <p14:tracePt t="20774" x="2413000" y="2952750"/>
          <p14:tracePt t="20790" x="2451100" y="2933700"/>
          <p14:tracePt t="20811" x="2451100" y="2927350"/>
          <p14:tracePt t="20867" x="2457450" y="2927350"/>
          <p14:tracePt t="20872" x="2463800" y="2933700"/>
          <p14:tracePt t="20875" x="2476500" y="2959100"/>
          <p14:tracePt t="20890" x="2501900" y="3054350"/>
          <p14:tracePt t="20907" x="2508250" y="3136900"/>
          <p14:tracePt t="20929" x="2508250" y="3194050"/>
          <p14:tracePt t="20942" x="2508250" y="3206750"/>
          <p14:tracePt t="20998" x="2508250" y="3213100"/>
          <p14:tracePt t="21009" x="2489200" y="3206750"/>
          <p14:tracePt t="21013" x="2476500" y="3181350"/>
          <p14:tracePt t="21022" x="2432050" y="3136900"/>
          <p14:tracePt t="21040" x="2311400" y="2959100"/>
          <p14:tracePt t="21057" x="2260600" y="2844800"/>
          <p14:tracePt t="21075" x="2235200" y="2774950"/>
          <p14:tracePt t="21094" x="2222500" y="2705100"/>
          <p14:tracePt t="21106" x="2222500" y="2686050"/>
          <p14:tracePt t="21122" x="2222500" y="2654300"/>
          <p14:tracePt t="21143" x="2254250" y="2628900"/>
          <p14:tracePt t="21156" x="2273300" y="2622550"/>
          <p14:tracePt t="21173" x="2286000" y="2622550"/>
          <p14:tracePt t="21188" x="2311400" y="2622550"/>
          <p14:tracePt t="21209" x="2343150" y="2628900"/>
          <p14:tracePt t="21223" x="2374900" y="2673350"/>
          <p14:tracePt t="21239" x="2393950" y="2755900"/>
          <p14:tracePt t="21257" x="2393950" y="2870200"/>
          <p14:tracePt t="21272" x="2393950" y="2971800"/>
          <p14:tracePt t="21288" x="2387600" y="3073400"/>
          <p14:tracePt t="21305" x="2374900" y="3136900"/>
          <p14:tracePt t="21321" x="2368550" y="3149600"/>
          <p14:tracePt t="21339" x="2368550" y="3162300"/>
          <p14:tracePt t="21362" x="2362200" y="3162300"/>
          <p14:tracePt t="21373" x="2336800" y="3143250"/>
          <p14:tracePt t="21391" x="2273300" y="3041650"/>
          <p14:tracePt t="21393" x="2247900" y="3016250"/>
          <p14:tracePt t="21406" x="2216150" y="2971800"/>
          <p14:tracePt t="21423" x="2197100" y="2914650"/>
          <p14:tracePt t="21440" x="2190750" y="2832100"/>
          <p14:tracePt t="21459" x="2190750" y="2762250"/>
          <p14:tracePt t="21473" x="2190750" y="2705100"/>
          <p14:tracePt t="21490" x="2190750" y="2686050"/>
          <p14:tracePt t="21506" x="2197100" y="2679700"/>
          <p14:tracePt t="21532" x="2216150" y="2679700"/>
          <p14:tracePt t="21556" x="2266950" y="2692400"/>
          <p14:tracePt t="21573" x="2311400" y="2724150"/>
          <p14:tracePt t="21590" x="2349500" y="2755900"/>
          <p14:tracePt t="21605" x="2381250" y="2813050"/>
          <p14:tracePt t="21623" x="2387600" y="2921000"/>
          <p14:tracePt t="21640" x="2387600" y="3016250"/>
          <p14:tracePt t="21661" x="2387600" y="3086100"/>
          <p14:tracePt t="21678" x="2368550" y="3111500"/>
          <p14:tracePt t="21731" x="2362200" y="3117850"/>
          <p14:tracePt t="21734" x="2349500" y="3111500"/>
          <p14:tracePt t="21738" x="2343150" y="3098800"/>
          <p14:tracePt t="21756" x="2247900" y="2965450"/>
          <p14:tracePt t="21771" x="2228850" y="2921000"/>
          <p14:tracePt t="21790" x="2222500" y="2851150"/>
          <p14:tracePt t="21806" x="2222500" y="2819400"/>
          <p14:tracePt t="21822" x="2222500" y="2800350"/>
          <p14:tracePt t="21838" x="2228850" y="2794000"/>
          <p14:tracePt t="21856" x="2266950" y="2794000"/>
          <p14:tracePt t="21873" x="2362200" y="2806700"/>
          <p14:tracePt t="21889" x="2552700" y="2870200"/>
          <p14:tracePt t="21890" x="2616200" y="2882900"/>
          <p14:tracePt t="21907" x="2952750" y="2971800"/>
          <p14:tracePt t="21924" x="3403600" y="3079750"/>
          <p14:tracePt t="21940" x="4025900" y="3111500"/>
          <p14:tracePt t="21956" x="4597400" y="3111500"/>
          <p14:tracePt t="21972" x="5016500" y="3136900"/>
          <p14:tracePt t="21992" x="5384800" y="3238500"/>
          <p14:tracePt t="22007" x="5543550" y="3302000"/>
          <p14:tracePt t="22022" x="5626100" y="3359150"/>
          <p14:tracePt t="22039" x="5670550" y="3422650"/>
          <p14:tracePt t="22056" x="5727700" y="3492500"/>
          <p14:tracePt t="22076" x="5816600" y="3556000"/>
          <p14:tracePt t="22091" x="5873750" y="3594100"/>
          <p14:tracePt t="22106" x="5918200" y="3613150"/>
          <p14:tracePt t="22122" x="5975350" y="3632200"/>
          <p14:tracePt t="22138" x="6045200" y="3638550"/>
          <p14:tracePt t="22155" x="6108700" y="3657600"/>
          <p14:tracePt t="22174" x="6203950" y="3676650"/>
          <p14:tracePt t="22193" x="6337300" y="3714750"/>
          <p14:tracePt t="22204" x="6451600" y="3714750"/>
          <p14:tracePt t="22224" x="6610350" y="3714750"/>
          <p14:tracePt t="22240" x="6718300" y="3702050"/>
          <p14:tracePt t="22255" x="6800850" y="3689350"/>
          <p14:tracePt t="22272" x="6870700" y="3676650"/>
          <p14:tracePt t="22288" x="6940550" y="3670300"/>
          <p14:tracePt t="22306" x="7016750" y="3663950"/>
          <p14:tracePt t="22322" x="7086600" y="3663950"/>
          <p14:tracePt t="22339" x="7137400" y="3663950"/>
          <p14:tracePt t="22358" x="7194550" y="3663950"/>
          <p14:tracePt t="22373" x="7264400" y="3663950"/>
          <p14:tracePt t="22387" x="7289800" y="3663950"/>
          <p14:tracePt t="22390" x="7302500" y="3663950"/>
          <p14:tracePt t="22405" x="7334250" y="3663950"/>
          <p14:tracePt t="22421" x="7346950" y="3663950"/>
          <p14:tracePt t="22440" x="7366000" y="3676650"/>
          <p14:tracePt t="22460" x="7378700" y="3683000"/>
          <p14:tracePt t="22473" x="7397750" y="3695700"/>
          <p14:tracePt t="22489" x="7416800" y="3702050"/>
          <p14:tracePt t="22511" x="7448550" y="3714750"/>
          <p14:tracePt t="22522" x="7461250" y="3714750"/>
          <p14:tracePt t="22538" x="7480300" y="3727450"/>
          <p14:tracePt t="22555" x="7499350" y="3727450"/>
          <p14:tracePt t="22572" x="7512050" y="3727450"/>
          <p14:tracePt t="22590" x="7518400" y="3733800"/>
          <p14:tracePt t="22652" x="7531100" y="3733800"/>
          <p14:tracePt t="22713" x="7537450" y="3733800"/>
          <p14:tracePt t="23199" x="7543800" y="3733800"/>
          <p14:tracePt t="23203" x="7543800" y="3721100"/>
          <p14:tracePt t="23207" x="7531100" y="3708400"/>
          <p14:tracePt t="23221" x="7512050" y="3695700"/>
          <p14:tracePt t="23238" x="7473950" y="3657600"/>
          <p14:tracePt t="23259" x="7435850" y="3625850"/>
          <p14:tracePt t="23271" x="7416800" y="3606800"/>
          <p14:tracePt t="23310" x="7378700" y="3587750"/>
          <p14:tracePt t="23338" x="7346950" y="3556000"/>
          <p14:tracePt t="23371" x="7321550" y="3536950"/>
          <p14:tracePt t="23394" x="7308850" y="3517900"/>
          <p14:tracePt t="23402" x="7289800" y="3505200"/>
          <p14:tracePt t="23421" x="7289800" y="3492500"/>
          <p14:tracePt t="23438" x="7277100" y="3479800"/>
          <p14:tracePt t="23662" x="7289800" y="3479800"/>
          <p14:tracePt t="23665" x="7302500" y="3486150"/>
          <p14:tracePt t="23670" x="7308850" y="3505200"/>
          <p14:tracePt t="23693" x="7397750" y="3575050"/>
          <p14:tracePt t="23706" x="7486650" y="3651250"/>
          <p14:tracePt t="23722" x="7543800" y="3695700"/>
          <p14:tracePt t="23738" x="7581900" y="3733800"/>
          <p14:tracePt t="23754" x="7588250" y="3759200"/>
          <p14:tracePt t="23771" x="7607300" y="3790950"/>
          <p14:tracePt t="23795" x="7607300" y="3810000"/>
          <p14:tracePt t="23821" x="7607300" y="3822700"/>
          <p14:tracePt t="23862" x="7607300" y="3829050"/>
          <p14:tracePt t="23946" x="7600950" y="3816350"/>
          <p14:tracePt t="23950" x="7594600" y="3803650"/>
          <p14:tracePt t="23955" x="7581900" y="3784600"/>
          <p14:tracePt t="23973" x="7550150" y="3746500"/>
          <p14:tracePt t="23989" x="7531100" y="3721100"/>
          <p14:tracePt t="24004" x="7512050" y="3702050"/>
          <p14:tracePt t="24020" x="7473950" y="3676650"/>
          <p14:tracePt t="24037" x="7442200" y="3663950"/>
          <p14:tracePt t="24056" x="7429500" y="3651250"/>
          <p14:tracePt t="24196" x="7429500" y="3657600"/>
          <p14:tracePt t="24199" x="7429500" y="3663950"/>
          <p14:tracePt t="24204" x="7429500" y="3676650"/>
          <p14:tracePt t="24221" x="7435850" y="3695700"/>
          <p14:tracePt t="24237" x="7435850" y="3702050"/>
          <p14:tracePt t="24310" x="7435850" y="3689350"/>
          <p14:tracePt t="24313" x="7435850" y="3663950"/>
          <p14:tracePt t="24320" x="7429500" y="3657600"/>
          <p14:tracePt t="24343" x="7423150" y="3638550"/>
          <p14:tracePt t="24446" x="7423150" y="3644900"/>
          <p14:tracePt t="24449" x="7423150" y="3651250"/>
          <p14:tracePt t="24454" x="7429500" y="3657600"/>
          <p14:tracePt t="24471" x="7429500" y="3670300"/>
          <p14:tracePt t="24552" x="7435850" y="3670300"/>
          <p14:tracePt t="24559" x="7435850" y="3657600"/>
          <p14:tracePt t="24571" x="7429500" y="3638550"/>
          <p14:tracePt t="24588" x="7429500" y="3606800"/>
          <p14:tracePt t="24604" x="7429500" y="3568700"/>
          <p14:tracePt t="24621" x="7429500" y="3530600"/>
          <p14:tracePt t="24637" x="7435850" y="3486150"/>
          <p14:tracePt t="24654" x="7442200" y="3441700"/>
          <p14:tracePt t="24671" x="7442200" y="3422650"/>
          <p14:tracePt t="24688" x="7448550" y="3403600"/>
          <p14:tracePt t="24730" x="7448550" y="3390900"/>
          <p14:tracePt t="24759" x="7448550" y="3378200"/>
          <p14:tracePt t="24774" x="7448550" y="3371850"/>
          <p14:tracePt t="24878" x="7448550" y="3378200"/>
          <p14:tracePt t="24885" x="7448550" y="3429000"/>
          <p14:tracePt t="24892" x="7448550" y="3511550"/>
          <p14:tracePt t="24910" x="7448550" y="3790950"/>
          <p14:tracePt t="24921" x="7448550" y="4000500"/>
          <p14:tracePt t="24938" x="7442200" y="4279900"/>
          <p14:tracePt t="24955" x="7410450" y="4603750"/>
          <p14:tracePt t="24976" x="7410450" y="4889500"/>
          <p14:tracePt t="24989" x="7410450" y="5016500"/>
          <p14:tracePt t="25004" x="7410450" y="5149850"/>
          <p14:tracePt t="25022" x="7410450" y="5219700"/>
          <p14:tracePt t="25038" x="7410450" y="5226050"/>
          <p14:tracePt t="25094" x="7404100" y="5200650"/>
          <p14:tracePt t="25100" x="7397750" y="5168900"/>
          <p14:tracePt t="25103" x="7397750" y="5124450"/>
          <p14:tracePt t="25121" x="7372350" y="4851400"/>
          <p14:tracePt t="25139" x="7334250" y="4635500"/>
          <p14:tracePt t="25154" x="7296150" y="4413250"/>
          <p14:tracePt t="25170" x="7283450" y="4165600"/>
          <p14:tracePt t="25193" x="7277100" y="3797300"/>
          <p14:tracePt t="25203" x="7277100" y="3657600"/>
          <p14:tracePt t="25220" x="7302500" y="3517900"/>
          <p14:tracePt t="25238" x="7321550" y="3441700"/>
          <p14:tracePt t="25254" x="7340600" y="3397250"/>
          <p14:tracePt t="25273" x="7385050" y="3346450"/>
          <p14:tracePt t="25289" x="7416800" y="3289300"/>
          <p14:tracePt t="25304" x="7442200" y="3200400"/>
          <p14:tracePt t="25325" x="7461250" y="3149600"/>
          <p14:tracePt t="25338" x="7461250" y="3136900"/>
          <p14:tracePt t="25398" x="7467600" y="3136900"/>
          <p14:tracePt t="25405" x="7467600" y="3149600"/>
          <p14:tracePt t="25410" x="7467600" y="3162300"/>
          <p14:tracePt t="25420" x="7467600" y="3270250"/>
          <p14:tracePt t="25438" x="7467600" y="3517900"/>
          <p14:tracePt t="25454" x="7467600" y="3841750"/>
          <p14:tracePt t="25470" x="7467600" y="4241800"/>
          <p14:tracePt t="25488" x="7467600" y="4622800"/>
          <p14:tracePt t="25504" x="7467600" y="5041900"/>
          <p14:tracePt t="25521" x="7467600" y="5238750"/>
          <p14:tracePt t="25538" x="7467600" y="5334000"/>
          <p14:tracePt t="25605" x="7467600" y="5308600"/>
          <p14:tracePt t="25607" x="7467600" y="5295900"/>
          <p14:tracePt t="25621" x="7473950" y="5213350"/>
          <p14:tracePt t="25637" x="7512050" y="5067300"/>
          <p14:tracePt t="25654" x="7556500" y="4851400"/>
          <p14:tracePt t="25673" x="7639050" y="4502150"/>
          <p14:tracePt t="25687" x="7645400" y="4178300"/>
          <p14:tracePt t="25706" x="7645400" y="4032250"/>
          <p14:tracePt t="25750" x="7645400" y="4025900"/>
          <p14:tracePt t="25757" x="7645400" y="4038600"/>
          <p14:tracePt t="25769" x="7645400" y="4146550"/>
          <p14:tracePt t="25788" x="7645400" y="4495800"/>
          <p14:tracePt t="25804" x="7639050" y="4806950"/>
          <p14:tracePt t="25821" x="7607300" y="4953000"/>
          <p14:tracePt t="25836" x="7594600" y="4997450"/>
          <p14:tracePt t="25854" x="7588250" y="5048250"/>
          <p14:tracePt t="25870" x="7575550" y="5080000"/>
          <p14:tracePt t="25891" x="7569200" y="5111750"/>
          <p14:tracePt t="25901" x="7562850" y="5137150"/>
          <p14:tracePt t="25908" x="7556500" y="5143500"/>
          <p14:tracePt t="25920" x="7550150" y="5168900"/>
          <p14:tracePt t="25942" x="7550150" y="5175250"/>
          <p14:tracePt t="25953" x="7550150" y="5187950"/>
          <p14:tracePt t="25980" x="7550150" y="5194300"/>
          <p14:tracePt t="25987" x="7543800" y="5194300"/>
          <p14:tracePt t="26009" x="7531100" y="5226050"/>
          <p14:tracePt t="26020" x="7505700" y="5257800"/>
          <p14:tracePt t="26037" x="7499350" y="5283200"/>
          <p14:tracePt t="26055" x="7493000" y="5289550"/>
          <p14:tracePt t="26127" x="7486650" y="5289550"/>
          <p14:tracePt t="26132" x="7486650" y="5295900"/>
          <p14:tracePt t="26139" x="7467600" y="5295900"/>
          <p14:tracePt t="26154" x="7385050" y="5295900"/>
          <p14:tracePt t="26170" x="7315200" y="5276850"/>
          <p14:tracePt t="26186" x="7277100" y="5276850"/>
          <p14:tracePt t="26203" x="7264400" y="5276850"/>
          <p14:tracePt t="26220" x="7258050" y="5276850"/>
          <p14:tracePt t="26309" x="7251700" y="5276850"/>
          <p14:tracePt t="26322" x="7251700" y="5270500"/>
          <p14:tracePt t="26331" x="7251700" y="5264150"/>
          <p14:tracePt t="26339" x="7251700" y="5257800"/>
          <p14:tracePt t="26352" x="7258050" y="5257800"/>
          <p14:tracePt t="26369" x="7277100" y="5251450"/>
          <p14:tracePt t="26387" x="7315200" y="5245100"/>
          <p14:tracePt t="26404" x="7346950" y="5238750"/>
          <p14:tracePt t="26422" x="7385050" y="5238750"/>
          <p14:tracePt t="26437" x="7410450" y="5257800"/>
          <p14:tracePt t="26453" x="7416800" y="5283200"/>
          <p14:tracePt t="26469" x="7416800" y="5321300"/>
          <p14:tracePt t="26488" x="7416800" y="5384800"/>
          <p14:tracePt t="26503" x="7391400" y="5461000"/>
          <p14:tracePt t="26521" x="7346950" y="5530850"/>
          <p14:tracePt t="26538" x="7327900" y="5556250"/>
          <p14:tracePt t="26571" x="7321550" y="5543550"/>
          <p14:tracePt t="26592" x="7239000" y="5422900"/>
          <p14:tracePt t="26605" x="7181850" y="5321300"/>
          <p14:tracePt t="26620" x="7162800" y="5270500"/>
          <p14:tracePt t="26640" x="7156450" y="5238750"/>
          <p14:tracePt t="26653" x="7156450" y="5232400"/>
          <p14:tracePt t="26670" x="7156450" y="5207000"/>
          <p14:tracePt t="26728" x="7156450" y="5213350"/>
          <p14:tracePt t="26731" x="7156450" y="5226050"/>
          <p14:tracePt t="26736" x="7169150" y="5245100"/>
          <p14:tracePt t="26753" x="7207250" y="5302250"/>
          <p14:tracePt t="26770" x="7219950" y="5365750"/>
          <p14:tracePt t="26787" x="7232650" y="5410200"/>
          <p14:tracePt t="26803" x="7232650" y="5429250"/>
          <p14:tracePt t="26819" x="7232650" y="5441950"/>
          <p14:tracePt t="26917" x="7239000" y="5422900"/>
          <p14:tracePt t="26935" x="7258050" y="5397500"/>
          <p14:tracePt t="26954" x="7302500" y="5365750"/>
          <p14:tracePt t="26969" x="7321550" y="5359400"/>
          <p14:tracePt t="26988" x="7340600" y="5359400"/>
          <p14:tracePt t="27133" x="7334250" y="5365750"/>
          <p14:tracePt t="27143" x="7327900" y="5365750"/>
          <p14:tracePt t="27174" x="7315200" y="5365750"/>
          <p14:tracePt t="27186" x="7308850" y="5365750"/>
          <p14:tracePt t="27194" x="7296150" y="5365750"/>
          <p14:tracePt t="27202" x="7289800" y="5365750"/>
          <p14:tracePt t="27225" x="7270750" y="5353050"/>
          <p14:tracePt t="27238" x="7264400" y="5346700"/>
          <p14:tracePt t="27253" x="7251700" y="5327650"/>
          <p14:tracePt t="27270" x="7239000" y="5283200"/>
          <p14:tracePt t="27302" x="7239000" y="5270500"/>
          <p14:tracePt t="27367" x="7251700" y="5295900"/>
          <p14:tracePt t="27382" x="7258050" y="5327650"/>
          <p14:tracePt t="27391" x="7264400" y="5340350"/>
          <p14:tracePt t="27410" x="7264400" y="5353050"/>
          <p14:tracePt t="28014" x="7264400" y="5321300"/>
          <p14:tracePt t="28019" x="7264400" y="5308600"/>
          <p14:tracePt t="28036" x="7277100" y="5207000"/>
          <p14:tracePt t="28054" x="7277100" y="5086350"/>
          <p14:tracePt t="28070" x="7277100" y="4965700"/>
          <p14:tracePt t="28103" x="7277100" y="4622800"/>
          <p14:tracePt t="28137" x="7277100" y="4432300"/>
          <p14:tracePt t="28173" x="7277100" y="4343400"/>
          <p14:tracePt t="28186" x="7277100" y="4305300"/>
          <p14:tracePt t="28202" x="7277100" y="4279900"/>
          <p14:tracePt t="28224" x="7277100" y="4248150"/>
          <p14:tracePt t="28237" x="7283450" y="4241800"/>
          <p14:tracePt t="28253" x="7289800" y="4235450"/>
          <p14:tracePt t="28291" x="7308850" y="4203700"/>
          <p14:tracePt t="28304" x="7327900" y="4178300"/>
          <p14:tracePt t="28320" x="7340600" y="4133850"/>
          <p14:tracePt t="28336" x="7353300" y="4057650"/>
          <p14:tracePt t="28352" x="7353300" y="4006850"/>
          <p14:tracePt t="28370" x="7346950" y="3968750"/>
          <p14:tracePt t="28386" x="7334250" y="3937000"/>
          <p14:tracePt t="28402" x="7315200" y="3898900"/>
          <p14:tracePt t="28419" x="7308850" y="3867150"/>
          <p14:tracePt t="28436" x="7296150" y="3822700"/>
          <p14:tracePt t="28456" x="7296150" y="3790950"/>
          <p14:tracePt t="28469" x="7296150" y="3778250"/>
          <p14:tracePt t="28486" x="7296150" y="3740150"/>
          <p14:tracePt t="28503" x="7296150" y="3695700"/>
          <p14:tracePt t="28519" x="7296150" y="3689350"/>
          <p14:tracePt t="28762" x="7296150" y="3683000"/>
          <p14:tracePt t="28769" x="7296150" y="3676650"/>
          <p14:tracePt t="28773" x="7302500" y="3670300"/>
          <p14:tracePt t="28791" x="7346950" y="3644900"/>
          <p14:tracePt t="28803" x="7385050" y="3632200"/>
          <p14:tracePt t="28819" x="7435850" y="3625850"/>
          <p14:tracePt t="28836" x="7454900" y="3619500"/>
          <p14:tracePt t="28852" x="7467600" y="3619500"/>
          <p14:tracePt t="28941" x="7473950" y="3619500"/>
          <p14:tracePt t="28948" x="7473950" y="3632200"/>
          <p14:tracePt t="28952" x="7473950" y="3644900"/>
          <p14:tracePt t="28968" x="7473950" y="3689350"/>
          <p14:tracePt t="28985" x="7467600" y="3721100"/>
          <p14:tracePt t="29002" x="7454900" y="3752850"/>
          <p14:tracePt t="29019" x="7454900" y="3765550"/>
          <p14:tracePt t="29082" x="7448550" y="3759200"/>
          <p14:tracePt t="29085" x="7448550" y="3752850"/>
          <p14:tracePt t="29107" x="7429500" y="3708400"/>
          <p14:tracePt t="29121" x="7429500" y="3651250"/>
          <p14:tracePt t="29134" x="7429500" y="3625850"/>
          <p14:tracePt t="29157" x="7429500" y="3587750"/>
          <p14:tracePt t="29170" x="7429500" y="3581400"/>
          <p14:tracePt t="29257" x="7429500" y="3587750"/>
          <p14:tracePt t="29259" x="7429500" y="3600450"/>
          <p14:tracePt t="29268" x="7429500" y="3613150"/>
          <p14:tracePt t="29286" x="7429500" y="3632200"/>
          <p14:tracePt t="29399" x="7429500" y="3625850"/>
          <p14:tracePt t="29405" x="7429500" y="3619500"/>
          <p14:tracePt t="29418" x="7429500" y="3587750"/>
          <p14:tracePt t="29435" x="7429500" y="3575050"/>
          <p14:tracePt t="29452" x="7435850" y="3568700"/>
          <p14:tracePt t="29539" x="7435850" y="3575050"/>
          <p14:tracePt t="29542" x="7435850" y="3581400"/>
          <p14:tracePt t="29551" x="7435850" y="3594100"/>
          <p14:tracePt t="29569" x="7454900" y="3657600"/>
          <p14:tracePt t="29586" x="7461250" y="3714750"/>
          <p14:tracePt t="29601" x="7461250" y="3727450"/>
          <p14:tracePt t="29676" x="7454900" y="3721100"/>
          <p14:tracePt t="29680" x="7454900" y="3714750"/>
          <p14:tracePt t="29684" x="7454900" y="3708400"/>
          <p14:tracePt t="29702" x="7448550" y="3613150"/>
          <p14:tracePt t="29719" x="7442200" y="3594100"/>
          <p14:tracePt t="29734" x="7442200" y="3587750"/>
          <p14:tracePt t="29752" x="7442200" y="3575050"/>
          <p14:tracePt t="29870" x="7442200" y="3587750"/>
          <p14:tracePt t="29882" x="7442200" y="3600450"/>
          <p14:tracePt t="30195" x="7442200" y="3606800"/>
          <p14:tracePt t="30204" x="7435850" y="3625850"/>
          <p14:tracePt t="30217" x="7435850" y="3657600"/>
          <p14:tracePt t="30234" x="7435850" y="3752850"/>
          <p14:tracePt t="30270" x="7423150" y="3873500"/>
          <p14:tracePt t="30321" x="7423150" y="3886200"/>
          <p14:tracePt t="30471" x="7416800" y="3892550"/>
          <p14:tracePt t="30476" x="7410450" y="3905250"/>
          <p14:tracePt t="30483" x="7397750" y="3937000"/>
          <p14:tracePt t="30501" x="7391400" y="3994150"/>
          <p14:tracePt t="30518" x="7378700" y="4025900"/>
          <p14:tracePt t="30604" x="7366000" y="4025900"/>
          <p14:tracePt t="30607" x="7366000" y="4019550"/>
          <p14:tracePt t="30622" x="7366000" y="3994150"/>
          <p14:tracePt t="30635" x="7366000" y="3987800"/>
          <p14:tracePt t="30652" x="7359650" y="3962400"/>
          <p14:tracePt t="30670" x="7359650" y="3956050"/>
          <p14:tracePt t="30902" x="7359650" y="3975100"/>
          <p14:tracePt t="30922" x="7359650" y="3987800"/>
          <p14:tracePt t="32170" x="7315200" y="4019550"/>
          <p14:tracePt t="32183" x="7207250" y="4076700"/>
          <p14:tracePt t="32204" x="6896100" y="4165600"/>
          <p14:tracePt t="32217" x="6654800" y="4235450"/>
          <p14:tracePt t="32234" x="6242050" y="4343400"/>
          <p14:tracePt t="32267" x="4006850" y="5302250"/>
          <p14:tracePt t="32300" x="2222500" y="5880100"/>
          <p14:tracePt t="32336" x="1536700" y="6026150"/>
          <p14:tracePt t="32349" x="1416050" y="6026150"/>
          <p14:tracePt t="32368" x="1358900" y="6026150"/>
          <p14:tracePt t="32383" x="1333500" y="6019800"/>
          <p14:tracePt t="32403" x="1308100" y="6007100"/>
          <p14:tracePt t="32420" x="1295400" y="6007100"/>
          <p14:tracePt t="32435" x="1270000" y="6007100"/>
          <p14:tracePt t="32451" x="1238250" y="5988050"/>
          <p14:tracePt t="32472" x="1212850" y="5962650"/>
          <p14:tracePt t="32484" x="1193800" y="5943600"/>
          <p14:tracePt t="32501" x="1174750" y="5930900"/>
          <p14:tracePt t="32521" x="1162050" y="5918200"/>
          <p14:tracePt t="32534" x="1149350" y="5918200"/>
          <p14:tracePt t="32550" x="1136650" y="5918200"/>
          <p14:tracePt t="32573" x="1079500" y="5905500"/>
          <p14:tracePt t="32583" x="1066800" y="5892800"/>
          <p14:tracePt t="32621" x="1060450" y="5880100"/>
          <p14:tracePt t="32634" x="1060450" y="5854700"/>
          <p14:tracePt t="32650" x="1130300" y="5753100"/>
          <p14:tracePt t="32666" x="1244600" y="5562600"/>
          <p14:tracePt t="32683" x="1384300" y="5372100"/>
          <p14:tracePt t="32701" x="1524000" y="5156200"/>
          <p14:tracePt t="32718" x="1574800" y="5080000"/>
          <p14:tracePt t="32733" x="1600200" y="5048250"/>
          <p14:tracePt t="32750" x="1612900" y="5016500"/>
          <p14:tracePt t="32772" x="1625600" y="4997450"/>
          <p14:tracePt t="32786" x="1631950" y="4984750"/>
          <p14:tracePt t="32801" x="1638300" y="4978400"/>
          <p14:tracePt t="32836" x="1644650" y="4972050"/>
          <p14:tracePt t="32844" x="1651000" y="4972050"/>
          <p14:tracePt t="32849" x="1663700" y="4972050"/>
          <p14:tracePt t="32868" x="1771650" y="4978400"/>
          <p14:tracePt t="32884" x="1943100" y="5029200"/>
          <p14:tracePt t="32900" x="2152650" y="5080000"/>
          <p14:tracePt t="32916" x="2324100" y="5130800"/>
          <p14:tracePt t="32935" x="2413000" y="5168900"/>
          <p14:tracePt t="32950" x="2432050" y="5187950"/>
          <p14:tracePt t="32966" x="2438400" y="5207000"/>
          <p14:tracePt t="32983" x="2432050" y="5276850"/>
          <p14:tracePt t="33005" x="2330450" y="5422900"/>
          <p14:tracePt t="33021" x="2241550" y="5549900"/>
          <p14:tracePt t="33033" x="2184400" y="5613400"/>
          <p14:tracePt t="33050" x="2108200" y="5664200"/>
          <p14:tracePt t="33068" x="2063750" y="5676900"/>
          <p14:tracePt t="33083" x="1993900" y="5676900"/>
          <p14:tracePt t="33099" x="1917700" y="5632450"/>
          <p14:tracePt t="33117" x="1778000" y="5486400"/>
          <p14:tracePt t="33134" x="1670050" y="5308600"/>
          <p14:tracePt t="33153" x="1638300" y="5124450"/>
          <p14:tracePt t="33166" x="1676400" y="5016500"/>
          <p14:tracePt t="33184" x="1784350" y="4851400"/>
          <p14:tracePt t="33199" x="1873250" y="4781550"/>
          <p14:tracePt t="33216" x="1936750" y="4737100"/>
          <p14:tracePt t="33233" x="1993900" y="4737100"/>
          <p14:tracePt t="33250" x="2076450" y="4762500"/>
          <p14:tracePt t="33266" x="2133600" y="4800600"/>
          <p14:tracePt t="33284" x="2235200" y="4927600"/>
          <p14:tracePt t="33300" x="2292350" y="5010150"/>
          <p14:tracePt t="33319" x="2317750" y="5060950"/>
          <p14:tracePt t="33333" x="2311400" y="5149850"/>
          <p14:tracePt t="33350" x="2279650" y="5207000"/>
          <p14:tracePt t="33371" x="2241550" y="5238750"/>
          <p14:tracePt t="33382" x="2222500" y="5245100"/>
          <p14:tracePt t="33384" x="2222500" y="5251450"/>
          <p14:tracePt t="33400" x="2209800" y="5251450"/>
          <p14:tracePt t="33417" x="2171700" y="5232400"/>
          <p14:tracePt t="33433" x="2139950" y="5194300"/>
          <p14:tracePt t="33450" x="2127250" y="5175250"/>
          <p14:tracePt t="33466" x="2127250" y="5156200"/>
          <p14:tracePt t="33482" x="2127250" y="5105400"/>
          <p14:tracePt t="33500" x="2159000" y="5035550"/>
          <p14:tracePt t="33516" x="2222500" y="4927600"/>
          <p14:tracePt t="33537" x="2260600" y="4870450"/>
          <p14:tracePt t="33553" x="2279650" y="4857750"/>
          <p14:tracePt t="33566" x="2279650" y="4845050"/>
          <p14:tracePt t="33634" x="2279650" y="4838700"/>
          <p14:tracePt t="33666" x="2286000" y="4838700"/>
          <p14:tracePt t="33676" x="2286000" y="4851400"/>
          <p14:tracePt t="33682" x="2286000" y="4876800"/>
          <p14:tracePt t="33700" x="2286000" y="4927600"/>
          <p14:tracePt t="33722" x="2260600" y="5048250"/>
          <p14:tracePt t="33735" x="2241550" y="5086350"/>
          <p14:tracePt t="33750" x="2222500" y="5111750"/>
          <p14:tracePt t="33851" x="2216150" y="5105400"/>
          <p14:tracePt t="33869" x="2203450" y="5035550"/>
          <p14:tracePt t="33884" x="2203450" y="4965700"/>
          <p14:tracePt t="33891" x="2203450" y="4921250"/>
          <p14:tracePt t="33900" x="2203450" y="4889500"/>
          <p14:tracePt t="33916" x="2222500" y="4819650"/>
          <p14:tracePt t="33933" x="2260600" y="4756150"/>
          <p14:tracePt t="33950" x="2298700" y="4699000"/>
          <p14:tracePt t="33972" x="2330450" y="4667250"/>
          <p14:tracePt t="34078" x="2336800" y="4686300"/>
          <p14:tracePt t="34082" x="2343150" y="4711700"/>
          <p14:tracePt t="34085" x="2343150" y="4737100"/>
          <p14:tracePt t="34100" x="2343150" y="4813300"/>
          <p14:tracePt t="34117" x="2343150" y="4940300"/>
          <p14:tracePt t="34133" x="2343150" y="4972050"/>
          <p14:tracePt t="34152" x="2343150" y="4978400"/>
          <p14:tracePt t="34211" x="2330450" y="4984750"/>
          <p14:tracePt t="34223" x="2324100" y="4984750"/>
          <p14:tracePt t="34227" x="2324100" y="4972050"/>
          <p14:tracePt t="34231" x="2317750" y="4965700"/>
          <p14:tracePt t="34256" x="2279650" y="4914900"/>
          <p14:tracePt t="34269" x="2260600" y="4876800"/>
          <p14:tracePt t="34285" x="2254250" y="4838700"/>
          <p14:tracePt t="34300" x="2228850" y="4800600"/>
          <p14:tracePt t="34317" x="2209800" y="4781550"/>
          <p14:tracePt t="34333" x="2197100" y="4768850"/>
          <p14:tracePt t="34350" x="2184400" y="4749800"/>
          <p14:tracePt t="34367" x="2184400" y="4743450"/>
          <p14:tracePt t="34387" x="2171700" y="4730750"/>
          <p14:tracePt t="34617" x="2171700" y="4724400"/>
          <p14:tracePt t="34623" x="2171700" y="4718050"/>
          <p14:tracePt t="34632" x="2171700" y="4686300"/>
          <p14:tracePt t="34650" x="2171700" y="4622800"/>
          <p14:tracePt t="34667" x="2171700" y="4533900"/>
          <p14:tracePt t="34682" x="2171700" y="4514850"/>
          <p14:tracePt t="34703" x="2171700" y="4495800"/>
          <p14:tracePt t="34822" x="2165350" y="4495800"/>
          <p14:tracePt t="34829" x="2159000" y="4495800"/>
          <p14:tracePt t="34833" x="2146300" y="4502150"/>
          <p14:tracePt t="34850" x="2108200" y="4616450"/>
          <p14:tracePt t="34871" x="2108200" y="4737100"/>
          <p14:tracePt t="34889" x="2108200" y="4756150"/>
          <p14:tracePt t="34948" x="2108200" y="4762500"/>
          <p14:tracePt t="34951" x="2108200" y="4768850"/>
          <p14:tracePt t="34965" x="2139950" y="4768850"/>
          <p14:tracePt t="34984" x="2178050" y="4768850"/>
          <p14:tracePt t="35000" x="2197100" y="4775200"/>
          <p14:tracePt t="35021" x="2209800" y="4781550"/>
          <p14:tracePt t="35032" x="2222500" y="4806950"/>
          <p14:tracePt t="35050" x="2228850" y="4851400"/>
          <p14:tracePt t="35066" x="2247900" y="4940300"/>
          <p14:tracePt t="35083" x="2273300" y="5099050"/>
          <p14:tracePt t="35098" x="2273300" y="5219700"/>
          <p14:tracePt t="35116" x="2273300" y="5308600"/>
          <p14:tracePt t="35135" x="2273300" y="5353050"/>
          <p14:tracePt t="35150" x="2273300" y="5365750"/>
          <p14:tracePt t="35165" x="2273300" y="5378450"/>
          <p14:tracePt t="35184" x="2273300" y="5384800"/>
          <p14:tracePt t="35215" x="2273300" y="5397500"/>
          <p14:tracePt t="35233" x="2286000" y="5435600"/>
          <p14:tracePt t="35250" x="2286000" y="5480050"/>
          <p14:tracePt t="35266" x="2286000" y="5524500"/>
          <p14:tracePt t="35540" x="2279650" y="553720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9948A4CA-2359-4F91-B57B-7E79144FB0B3}"/>
              </a:ext>
            </a:extLst>
          </p:cNvPr>
          <p:cNvGraphicFramePr>
            <a:graphicFrameLocks noChangeAspect="1"/>
          </p:cNvGraphicFramePr>
          <p:nvPr>
            <p:extLst>
              <p:ext uri="{D42A27DB-BD31-4B8C-83A1-F6EECF244321}">
                <p14:modId xmlns:p14="http://schemas.microsoft.com/office/powerpoint/2010/main" val="2962641901"/>
              </p:ext>
            </p:extLst>
          </p:nvPr>
        </p:nvGraphicFramePr>
        <p:xfrm>
          <a:off x="1115616" y="1196752"/>
          <a:ext cx="6336704" cy="4478503"/>
        </p:xfrm>
        <a:graphic>
          <a:graphicData uri="http://schemas.openxmlformats.org/presentationml/2006/ole">
            <mc:AlternateContent xmlns:mc="http://schemas.openxmlformats.org/markup-compatibility/2006">
              <mc:Choice xmlns:v="urn:schemas-microsoft-com:vml" Requires="v">
                <p:oleObj spid="_x0000_s53489" name="Graph" r:id="rId7" imgW="4276800" imgH="3022560" progId="Origin50.Graph">
                  <p:embed/>
                </p:oleObj>
              </mc:Choice>
              <mc:Fallback>
                <p:oleObj name="Graph" r:id="rId7" imgW="4276800" imgH="3022560" progId="Origin50.Graph">
                  <p:embed/>
                  <p:pic>
                    <p:nvPicPr>
                      <p:cNvPr id="0" name=""/>
                      <p:cNvPicPr/>
                      <p:nvPr/>
                    </p:nvPicPr>
                    <p:blipFill>
                      <a:blip r:embed="rId8"/>
                      <a:stretch>
                        <a:fillRect/>
                      </a:stretch>
                    </p:blipFill>
                    <p:spPr>
                      <a:xfrm>
                        <a:off x="1115616" y="1196752"/>
                        <a:ext cx="6336704" cy="4478503"/>
                      </a:xfrm>
                      <a:prstGeom prst="rect">
                        <a:avLst/>
                      </a:prstGeom>
                    </p:spPr>
                  </p:pic>
                </p:oleObj>
              </mc:Fallback>
            </mc:AlternateContent>
          </a:graphicData>
        </a:graphic>
      </p:graphicFrame>
      <p:sp>
        <p:nvSpPr>
          <p:cNvPr id="11" name="標題 1"/>
          <p:cNvSpPr txBox="1">
            <a:spLocks/>
          </p:cNvSpPr>
          <p:nvPr/>
        </p:nvSpPr>
        <p:spPr bwMode="auto">
          <a:xfrm>
            <a:off x="539552" y="4048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kern="0" dirty="0">
                <a:solidFill>
                  <a:srgbClr val="002060"/>
                </a:solidFill>
                <a:latin typeface="Times New Roman" panose="02020603050405020304" pitchFamily="18" charset="0"/>
                <a:cs typeface="Times New Roman" panose="02020603050405020304" pitchFamily="18" charset="0"/>
              </a:rPr>
              <a:t>Saturation current V.S. Optical power</a:t>
            </a:r>
          </a:p>
        </p:txBody>
      </p:sp>
      <p:sp>
        <p:nvSpPr>
          <p:cNvPr id="15" name="文字方塊 14"/>
          <p:cNvSpPr txBox="1"/>
          <p:nvPr/>
        </p:nvSpPr>
        <p:spPr>
          <a:xfrm>
            <a:off x="4067944" y="2492896"/>
            <a:ext cx="4464496" cy="584775"/>
          </a:xfrm>
          <a:prstGeom prst="rect">
            <a:avLst/>
          </a:prstGeom>
          <a:solidFill>
            <a:srgbClr val="FFFF00"/>
          </a:solidFill>
          <a:ln w="28575">
            <a:solidFill>
              <a:srgbClr val="FF0000"/>
            </a:solidFill>
          </a:ln>
        </p:spPr>
        <p:txBody>
          <a:bodyPr wrap="square" rtlCol="0">
            <a:spAutoFit/>
          </a:bodyPr>
          <a:lstStyle/>
          <a:p>
            <a:r>
              <a:rPr lang="en-US" altLang="zh-TW" sz="1600" b="1" dirty="0">
                <a:solidFill>
                  <a:srgbClr val="FF0000"/>
                </a:solidFill>
              </a:rPr>
              <a:t>Saturation photocurrent is around 12.7mA with 6.3A/W at 0.9Vbr</a:t>
            </a:r>
          </a:p>
        </p:txBody>
      </p:sp>
      <p:sp>
        <p:nvSpPr>
          <p:cNvPr id="16" name="橢圓 15"/>
          <p:cNvSpPr/>
          <p:nvPr/>
        </p:nvSpPr>
        <p:spPr bwMode="auto">
          <a:xfrm>
            <a:off x="5685886" y="1537031"/>
            <a:ext cx="1152128" cy="848230"/>
          </a:xfrm>
          <a:prstGeom prst="ellipse">
            <a:avLst/>
          </a:prstGeom>
          <a:noFill/>
          <a:ln w="28575" cap="flat" cmpd="sng" algn="ctr">
            <a:solidFill>
              <a:srgbClr val="00B050"/>
            </a:solidFill>
            <a:prstDash val="dash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7" name="文字方塊 6"/>
          <p:cNvSpPr txBox="1"/>
          <p:nvPr/>
        </p:nvSpPr>
        <p:spPr>
          <a:xfrm>
            <a:off x="5240760" y="5676980"/>
            <a:ext cx="3528392" cy="584775"/>
          </a:xfrm>
          <a:prstGeom prst="rect">
            <a:avLst/>
          </a:prstGeom>
          <a:solidFill>
            <a:srgbClr val="FFFF00"/>
          </a:solidFill>
          <a:ln w="28575">
            <a:solidFill>
              <a:srgbClr val="FF0000"/>
            </a:solidFill>
          </a:ln>
        </p:spPr>
        <p:txBody>
          <a:bodyPr wrap="square" rtlCol="0">
            <a:spAutoFit/>
          </a:bodyPr>
          <a:lstStyle/>
          <a:p>
            <a:r>
              <a:rPr lang="en-US" altLang="zh-TW" sz="1600" b="1" dirty="0">
                <a:solidFill>
                  <a:srgbClr val="FF0000"/>
                </a:solidFill>
              </a:rPr>
              <a:t>No significant saturation at 3mW (Optimized LO operation power)</a:t>
            </a:r>
          </a:p>
        </p:txBody>
      </p:sp>
      <p:cxnSp>
        <p:nvCxnSpPr>
          <p:cNvPr id="8" name="直線接點 7"/>
          <p:cNvCxnSpPr/>
          <p:nvPr/>
        </p:nvCxnSpPr>
        <p:spPr bwMode="auto">
          <a:xfrm>
            <a:off x="6516216" y="1537031"/>
            <a:ext cx="8781" cy="3474720"/>
          </a:xfrm>
          <a:prstGeom prst="line">
            <a:avLst/>
          </a:prstGeom>
          <a:solidFill>
            <a:schemeClr val="accent1"/>
          </a:solidFill>
          <a:ln w="38100" cap="flat" cmpd="sng" algn="ctr">
            <a:solidFill>
              <a:srgbClr val="00B050"/>
            </a:solidFill>
            <a:prstDash val="dash"/>
            <a:round/>
            <a:headEnd type="none" w="med" len="med"/>
            <a:tailEnd type="none" w="med" len="med"/>
          </a:ln>
          <a:effectLst/>
        </p:spPr>
      </p:cxnSp>
      <p:pic>
        <p:nvPicPr>
          <p:cNvPr id="10" name="圖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7272" y="5969367"/>
            <a:ext cx="1876687" cy="781159"/>
          </a:xfrm>
          <a:prstGeom prst="rect">
            <a:avLst/>
          </a:prstGeom>
        </p:spPr>
      </p:pic>
      <p:pic>
        <p:nvPicPr>
          <p:cNvPr id="2" name="音訊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1288936289"/>
      </p:ext>
    </p:extLst>
  </p:cSld>
  <p:clrMapOvr>
    <a:masterClrMapping/>
  </p:clrMapOvr>
  <mc:AlternateContent xmlns:mc="http://schemas.openxmlformats.org/markup-compatibility/2006">
    <mc:Choice xmlns:p14="http://schemas.microsoft.com/office/powerpoint/2010/main" Requires="p14">
      <p:transition spd="slow" p14:dur="2000" advTm="21202">
        <p:cut/>
      </p:transition>
    </mc:Choice>
    <mc:Fallback>
      <p:transition spd="slow" advTm="21202">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2"/>
                </p:tgtEl>
              </p:cMediaNode>
            </p:audio>
          </p:childTnLst>
        </p:cTn>
      </p:par>
    </p:tnLst>
    <p:bldLst>
      <p:bldP spid="15" grpId="0" animBg="1"/>
      <p:bldP spid="16" grpId="0" animBg="1"/>
      <p:bldP spid="7" grpId="0" animBg="1"/>
      <p:bldP spid="7" grpId="1" animBg="1"/>
    </p:bldLst>
  </p:timing>
  <p:extLst>
    <p:ext uri="{3A86A75C-4F4B-4683-9AE1-C65F6400EC91}">
      <p14:laserTraceLst xmlns:p14="http://schemas.microsoft.com/office/powerpoint/2010/main">
        <p14:tracePtLst>
          <p14:tracePt t="1605" x="2279650" y="5524500"/>
          <p14:tracePt t="1626" x="2279650" y="5416550"/>
          <p14:tracePt t="1650" x="2298700" y="5308600"/>
          <p14:tracePt t="1671" x="2324100" y="5219700"/>
          <p14:tracePt t="1694" x="2425700" y="4991100"/>
          <p14:tracePt t="1717" x="2660650" y="4584700"/>
          <p14:tracePt t="1760" x="3333750" y="3581400"/>
          <p14:tracePt t="1803" x="3663950" y="3092450"/>
          <p14:tracePt t="1866" x="3746500" y="3035300"/>
          <p14:tracePt t="1889" x="3778250" y="3009900"/>
          <p14:tracePt t="1911" x="3873500" y="2946400"/>
          <p14:tracePt t="1934" x="3962400" y="2889250"/>
          <p14:tracePt t="1955" x="4133850" y="2832100"/>
          <p14:tracePt t="1978" x="4343400" y="2774950"/>
          <p14:tracePt t="2001" x="4489450" y="2743200"/>
          <p14:tracePt t="2023" x="4578350" y="2743200"/>
          <p14:tracePt t="2045" x="4699000" y="2743200"/>
          <p14:tracePt t="2067" x="4768850" y="2743200"/>
          <p14:tracePt t="2089" x="4832350" y="2749550"/>
          <p14:tracePt t="2110" x="4902200" y="2800350"/>
          <p14:tracePt t="2132" x="4965700" y="2844800"/>
          <p14:tracePt t="2154" x="4997450" y="2863850"/>
          <p14:tracePt t="2176" x="5003800" y="2876550"/>
          <p14:tracePt t="2199" x="5010150" y="2908300"/>
          <p14:tracePt t="2221" x="4991100" y="2933700"/>
          <p14:tracePt t="2242" x="4870450" y="3022600"/>
          <p14:tracePt t="2264" x="4686300" y="3143250"/>
          <p14:tracePt t="2287" x="4489450" y="3263900"/>
          <p14:tracePt t="2310" x="4400550" y="3327400"/>
          <p14:tracePt t="2333" x="4286250" y="3403600"/>
          <p14:tracePt t="2355" x="4210050" y="3454400"/>
          <p14:tracePt t="2377" x="4121150" y="3517900"/>
          <p14:tracePt t="2399" x="4044950" y="3568700"/>
          <p14:tracePt t="2421" x="3930650" y="3644900"/>
          <p14:tracePt t="2443" x="3822700" y="3721100"/>
          <p14:tracePt t="2465" x="3733800" y="3784600"/>
          <p14:tracePt t="2502" x="3644900" y="3835400"/>
          <p14:tracePt t="2525" x="3632200" y="3841750"/>
          <p14:tracePt t="2549" x="3625850" y="3841750"/>
          <p14:tracePt t="2570" x="3594100" y="3867150"/>
          <p14:tracePt t="2592" x="3562350" y="3892550"/>
          <p14:tracePt t="2614" x="3530600" y="3917950"/>
          <p14:tracePt t="2645" x="3517900" y="3917950"/>
          <p14:tracePt t="2667" x="3511550" y="3924300"/>
          <p14:tracePt t="2689" x="3498850" y="3937000"/>
          <p14:tracePt t="2710" x="3460750" y="3962400"/>
          <p14:tracePt t="2732" x="3435350" y="3981450"/>
          <p14:tracePt t="2755" x="3390900" y="4032250"/>
          <p14:tracePt t="2776" x="3333750" y="4108450"/>
          <p14:tracePt t="2800" x="3289300" y="4171950"/>
          <p14:tracePt t="2821" x="3257550" y="4210050"/>
          <p14:tracePt t="2843" x="3238500" y="4222750"/>
          <p14:tracePt t="2865" x="3206750" y="4241800"/>
          <p14:tracePt t="2888" x="3168650" y="4267200"/>
          <p14:tracePt t="2910" x="3143250" y="4292600"/>
          <p14:tracePt t="2932" x="3124200" y="4330700"/>
          <p14:tracePt t="2954" x="3111500" y="4343400"/>
          <p14:tracePt t="2975" x="3092450" y="4356100"/>
          <p14:tracePt t="2997" x="3079750" y="4362450"/>
          <p14:tracePt t="3000" x="3067050" y="4368800"/>
          <p14:tracePt t="3021" x="3060700" y="4375150"/>
          <p14:tracePt t="3042" x="3041650" y="4381500"/>
          <p14:tracePt t="3064" x="3035300" y="4394200"/>
          <p14:tracePt t="3087" x="3022600" y="4406900"/>
          <p14:tracePt t="3108" x="3009900" y="4432300"/>
          <p14:tracePt t="3130" x="2997200" y="4445000"/>
          <p14:tracePt t="3153" x="2990850" y="4457700"/>
          <p14:tracePt t="3196" x="2984500" y="4464050"/>
          <p14:tracePt t="3494" x="2984500" y="4476750"/>
          <p14:tracePt t="3515" x="2965450" y="4502150"/>
          <p14:tracePt t="3538" x="2946400" y="4540250"/>
          <p14:tracePt t="3560" x="2933700" y="4565650"/>
          <p14:tracePt t="3615" x="2927350" y="4578350"/>
          <p14:tracePt t="3727" x="2921000" y="4584700"/>
          <p14:tracePt t="3749" x="2908300" y="4597400"/>
          <p14:tracePt t="3771" x="2901950" y="4622800"/>
          <p14:tracePt t="3793" x="2895600" y="4629150"/>
          <p14:tracePt t="3816" x="2882900" y="4641850"/>
          <p14:tracePt t="3838" x="2863850" y="4660900"/>
          <p14:tracePt t="3860" x="2863850" y="4673600"/>
          <p14:tracePt t="3882" x="2857500" y="4686300"/>
          <p14:tracePt t="3975" x="2851150" y="4705350"/>
          <p14:tracePt t="4012" x="2819400" y="4749800"/>
          <p14:tracePt t="4015" x="2813050" y="4756150"/>
          <p14:tracePt t="4037" x="2806700" y="4775200"/>
          <p14:tracePt t="4058" x="2794000" y="4794250"/>
          <p14:tracePt t="4080" x="2787650" y="4806950"/>
          <p14:tracePt t="4449" x="2813050" y="4775200"/>
          <p14:tracePt t="4471" x="2870200" y="4686300"/>
          <p14:tracePt t="4494" x="2984500" y="4521200"/>
          <p14:tracePt t="4516" x="3155950" y="4267200"/>
          <p14:tracePt t="4541" x="3327400" y="4013200"/>
          <p14:tracePt t="4565" x="3517900" y="3790950"/>
          <p14:tracePt t="4589" x="3752850" y="3575050"/>
          <p14:tracePt t="4616" x="3975100" y="3409950"/>
          <p14:tracePt t="4639" x="4279900" y="3213100"/>
          <p14:tracePt t="4661" x="4495800" y="3067050"/>
          <p14:tracePt t="4685" x="4781550" y="2882900"/>
          <p14:tracePt t="4708" x="5029200" y="2705100"/>
          <p14:tracePt t="4731" x="5213350" y="2578100"/>
          <p14:tracePt t="4754" x="5334000" y="2501900"/>
          <p14:tracePt t="4776" x="5492750" y="2387600"/>
          <p14:tracePt t="4798" x="5689600" y="2260600"/>
          <p14:tracePt t="4821" x="5835650" y="2159000"/>
          <p14:tracePt t="4842" x="5924550" y="2108200"/>
          <p14:tracePt t="4864" x="6019800" y="2076450"/>
          <p14:tracePt t="4887" x="6121400" y="2051050"/>
          <p14:tracePt t="4909" x="6203950" y="2012950"/>
          <p14:tracePt t="4931" x="6242050" y="1987550"/>
          <p14:tracePt t="4952" x="6248400" y="1981200"/>
          <p14:tracePt t="4996" x="6254750" y="1981200"/>
          <p14:tracePt t="5018" x="6280150" y="1974850"/>
          <p14:tracePt t="5040" x="6305550" y="1962150"/>
          <p14:tracePt t="5102" x="6311900" y="1962150"/>
          <p14:tracePt t="5123" x="6324600" y="1962150"/>
          <p14:tracePt t="5145" x="6343650" y="1962150"/>
          <p14:tracePt t="5167" x="6375400" y="1962150"/>
          <p14:tracePt t="5190" x="6394450" y="1962150"/>
          <p14:tracePt t="5233" x="6407150" y="1962150"/>
          <p14:tracePt t="5289" x="6419850" y="1962150"/>
          <p14:tracePt t="5324" x="6426200" y="1962150"/>
          <p14:tracePt t="5765" x="6438900" y="1962150"/>
          <p14:tracePt t="5786" x="6477000" y="1962150"/>
          <p14:tracePt t="5808" x="6527800" y="1968500"/>
          <p14:tracePt t="5831" x="6565900" y="1987550"/>
          <p14:tracePt t="5853" x="6591300" y="2006600"/>
          <p14:tracePt t="5876" x="6597650" y="2006600"/>
          <p14:tracePt t="5899" x="6604000" y="2032000"/>
          <p14:tracePt t="5920" x="6604000" y="2063750"/>
          <p14:tracePt t="5943" x="6604000" y="2095500"/>
          <p14:tracePt t="5965" x="6604000" y="2120900"/>
          <p14:tracePt t="5987" x="6604000" y="2133600"/>
          <p14:tracePt t="6010" x="6604000" y="2152650"/>
          <p14:tracePt t="6034" x="6565900" y="2216150"/>
          <p14:tracePt t="6055" x="6527800" y="2324100"/>
          <p14:tracePt t="6077" x="6489700" y="2400300"/>
          <p14:tracePt t="6099" x="6477000" y="2444750"/>
          <p14:tracePt t="6121" x="6477000" y="2463800"/>
          <p14:tracePt t="6143" x="6464300" y="2495550"/>
          <p14:tracePt t="6165" x="6457950" y="2533650"/>
          <p14:tracePt t="6187" x="6451600" y="2571750"/>
          <p14:tracePt t="6210" x="6451600" y="2584450"/>
          <p14:tracePt t="6232" x="6451600" y="2590800"/>
          <p14:tracePt t="6370" x="6451600" y="2597150"/>
          <p14:tracePt t="6391" x="6445250" y="2609850"/>
          <p14:tracePt t="6414" x="6438900" y="2616200"/>
          <p14:tracePt t="6436" x="6432550" y="2622550"/>
          <p14:tracePt t="6459" x="6413500" y="2635250"/>
          <p14:tracePt t="6481" x="6394450" y="2667000"/>
          <p14:tracePt t="6515" x="6299200" y="2768600"/>
          <p14:tracePt t="6538" x="6223000" y="2908300"/>
          <p14:tracePt t="6562" x="6146800" y="3092450"/>
          <p14:tracePt t="6586" x="6115050" y="3308350"/>
          <p14:tracePt t="6608" x="6115050" y="3409950"/>
          <p14:tracePt t="6630" x="6140450" y="3505200"/>
          <p14:tracePt t="6652" x="6184900" y="3587750"/>
          <p14:tracePt t="6677" x="6216650" y="3644900"/>
          <p14:tracePt t="6699" x="6229350" y="3676650"/>
          <p14:tracePt t="6721" x="6235700" y="3721100"/>
          <p14:tracePt t="6742" x="6235700" y="3740150"/>
          <p14:tracePt t="6765" x="6248400" y="3759200"/>
          <p14:tracePt t="6786" x="6267450" y="3784600"/>
          <p14:tracePt t="6808" x="6273800" y="3803650"/>
          <p14:tracePt t="6831" x="6286500" y="3829050"/>
          <p14:tracePt t="6852" x="6286500" y="3854450"/>
          <p14:tracePt t="6874" x="6292850" y="3873500"/>
          <p14:tracePt t="6896" x="6299200" y="3905250"/>
          <p14:tracePt t="6919" x="6305550" y="3956050"/>
          <p14:tracePt t="6940" x="6305550" y="4025900"/>
          <p14:tracePt t="6963" x="6267450" y="4108450"/>
          <p14:tracePt t="6985" x="6235700" y="4222750"/>
          <p14:tracePt t="7007" x="6210300" y="4248150"/>
          <p14:tracePt t="7031" x="6203950" y="4254500"/>
          <p14:tracePt t="7061" x="6191250" y="4260850"/>
          <p14:tracePt t="7083" x="6184900" y="4267200"/>
          <p14:tracePt t="7104" x="6165850" y="4267200"/>
          <p14:tracePt t="7126" x="6051550" y="4197350"/>
          <p14:tracePt t="7148" x="6000750" y="4159250"/>
          <p14:tracePt t="7169" x="5969000" y="4127500"/>
          <p14:tracePt t="7192" x="5969000" y="4083050"/>
          <p14:tracePt t="7213" x="6000750" y="4019550"/>
          <p14:tracePt t="7235" x="6083300" y="3956050"/>
          <p14:tracePt t="7257" x="6127750" y="3930650"/>
          <p14:tracePt t="7280" x="6178550" y="3911600"/>
          <p14:tracePt t="7301" x="6210300" y="3911600"/>
          <p14:tracePt t="7323" x="6254750" y="3911600"/>
          <p14:tracePt t="7345" x="6305550" y="3943350"/>
          <p14:tracePt t="7368" x="6318250" y="3981450"/>
          <p14:tracePt t="7390" x="6318250" y="4032250"/>
          <p14:tracePt t="7412" x="6280150" y="4133850"/>
          <p14:tracePt t="7435" x="6210300" y="4241800"/>
          <p14:tracePt t="7457" x="6089650" y="4311650"/>
          <p14:tracePt t="7480" x="6057900" y="4330700"/>
          <p14:tracePt t="7503" x="6045200" y="4337050"/>
          <p14:tracePt t="7526" x="6045200" y="4311650"/>
          <p14:tracePt t="7548" x="6045200" y="4254500"/>
          <p14:tracePt t="7570" x="6051550" y="4197350"/>
          <p14:tracePt t="7595" x="6076950" y="4165600"/>
          <p14:tracePt t="7619" x="6096000" y="4152900"/>
          <p14:tracePt t="7643" x="6108700" y="4146550"/>
          <p14:tracePt t="7739" x="6115050" y="4146550"/>
          <p14:tracePt t="7769" x="6115050" y="4165600"/>
          <p14:tracePt t="7791" x="6089650" y="4191000"/>
          <p14:tracePt t="7812" x="6076950" y="4197350"/>
          <p14:tracePt t="7854" x="6051550" y="4095750"/>
          <p14:tracePt t="7877" x="6013450" y="3841750"/>
          <p14:tracePt t="7900" x="6019800" y="3492500"/>
          <p14:tracePt t="7922" x="6096000" y="3213100"/>
          <p14:tracePt t="7944" x="6165850" y="2952750"/>
          <p14:tracePt t="7975" x="6280150" y="2730500"/>
          <p14:tracePt t="7998" x="6350000" y="2622550"/>
          <p14:tracePt t="8020" x="6381750" y="2508250"/>
          <p14:tracePt t="8042" x="6407150" y="2387600"/>
          <p14:tracePt t="8064" x="6445250" y="2247900"/>
          <p14:tracePt t="8086" x="6477000" y="2146300"/>
          <p14:tracePt t="8107" x="6489700" y="2082800"/>
          <p14:tracePt t="8131" x="6508750" y="2025650"/>
          <p14:tracePt t="8152" x="6553200" y="1974850"/>
          <p14:tracePt t="8174" x="6597650" y="1898650"/>
          <p14:tracePt t="8196" x="6629400" y="1841500"/>
          <p14:tracePt t="8219" x="6642100" y="1797050"/>
          <p14:tracePt t="8240" x="6642100" y="1784350"/>
          <p14:tracePt t="8349" x="6642100" y="1790700"/>
          <p14:tracePt t="8370" x="6629400" y="1854200"/>
          <p14:tracePt t="8392" x="6604000" y="1898650"/>
          <p14:tracePt t="8414" x="6597650" y="1911350"/>
          <p14:tracePt t="8435" x="6591300" y="1911350"/>
          <p14:tracePt t="8478" x="6591300" y="1917700"/>
          <p14:tracePt t="8500" x="6572250" y="1943100"/>
          <p14:tracePt t="8502" x="6565900" y="1943100"/>
          <p14:tracePt t="8523" x="6546850" y="1974850"/>
          <p14:tracePt t="8546" x="6521450" y="2019300"/>
          <p14:tracePt t="8567" x="6515100" y="2025650"/>
          <p14:tracePt t="8599" x="6496050" y="2032000"/>
          <p14:tracePt t="8621" x="6489700" y="2032000"/>
          <p14:tracePt t="8683" x="6483350" y="2025650"/>
          <p14:tracePt t="8705" x="6470650" y="2006600"/>
          <p14:tracePt t="8728" x="6457950" y="1987550"/>
          <p14:tracePt t="8751" x="6464300" y="1955800"/>
          <p14:tracePt t="8772" x="6496050" y="1936750"/>
          <p14:tracePt t="8794" x="6521450" y="1917700"/>
          <p14:tracePt t="8816" x="6534150" y="1911350"/>
          <p14:tracePt t="8892" x="6540500" y="1911350"/>
          <p14:tracePt t="8916" x="6546850" y="1924050"/>
          <p14:tracePt t="8938" x="6546850" y="1949450"/>
          <p14:tracePt t="8969" x="6540500" y="1981200"/>
          <p14:tracePt t="8992" x="6540500" y="1993900"/>
          <p14:tracePt t="9014" x="6527800" y="2000250"/>
          <p14:tracePt t="9038" x="6508750" y="2012950"/>
          <p14:tracePt t="9061" x="6470650" y="2032000"/>
          <p14:tracePt t="9083" x="6451600" y="2038350"/>
          <p14:tracePt t="9104" x="6419850" y="2044700"/>
          <p14:tracePt t="9127" x="6400800" y="2044700"/>
          <p14:tracePt t="9149" x="6388100" y="2044700"/>
          <p14:tracePt t="9170" x="6369050" y="2038350"/>
          <p14:tracePt t="9192" x="6369050" y="1987550"/>
          <p14:tracePt t="9214" x="6400800" y="1936750"/>
          <p14:tracePt t="9236" x="6426200" y="1885950"/>
          <p14:tracePt t="9259" x="6445250" y="1860550"/>
          <p14:tracePt t="9280" x="6477000" y="1841500"/>
          <p14:tracePt t="9302" x="6496050" y="1835150"/>
          <p14:tracePt t="9347" x="6508750" y="1835150"/>
          <p14:tracePt t="9368" x="6521450" y="1835150"/>
          <p14:tracePt t="9390" x="6559550" y="1866900"/>
          <p14:tracePt t="9412" x="6578600" y="1911350"/>
          <p14:tracePt t="9434" x="6578600" y="1943100"/>
          <p14:tracePt t="9456" x="6578600" y="1968500"/>
          <p14:tracePt t="9478" x="6565900" y="1993900"/>
          <p14:tracePt t="9500" x="6553200" y="2012950"/>
          <p14:tracePt t="9524" x="6534150" y="2019300"/>
          <p14:tracePt t="9547" x="6515100" y="2044700"/>
          <p14:tracePt t="9568" x="6496050" y="2057400"/>
          <p14:tracePt t="9590" x="6489700" y="2057400"/>
          <p14:tracePt t="9612" x="6470650" y="2057400"/>
          <p14:tracePt t="9634" x="6445250" y="2057400"/>
          <p14:tracePt t="9656" x="6419850" y="2038350"/>
          <p14:tracePt t="9678" x="6419850" y="2000250"/>
          <p14:tracePt t="9701" x="6426200" y="1936750"/>
          <p14:tracePt t="9722" x="6470650" y="1873250"/>
          <p14:tracePt t="9744" x="6489700" y="1854200"/>
          <p14:tracePt t="9773" x="6508750" y="1841500"/>
          <p14:tracePt t="9850" x="6515100" y="1841500"/>
          <p14:tracePt t="9871" x="6534150" y="1905000"/>
          <p14:tracePt t="9893" x="6540500" y="2006600"/>
          <p14:tracePt t="9915" x="6540500" y="2057400"/>
          <p14:tracePt t="9938" x="6534150" y="2076450"/>
          <p14:tracePt t="10299" x="6527800" y="2082800"/>
          <p14:tracePt t="10341" x="6527800" y="2095500"/>
          <p14:tracePt t="10396" x="6521450" y="2095500"/>
          <p14:tracePt t="11919" x="6515100" y="2095500"/>
          <p14:tracePt t="12423" x="6515100" y="2114550"/>
          <p14:tracePt t="12450" x="6502400" y="2120900"/>
          <p14:tracePt t="12612" x="6496050" y="2127250"/>
          <p14:tracePt t="12860" x="6496050" y="2139950"/>
          <p14:tracePt t="12882" x="6489700" y="2146300"/>
          <p14:tracePt t="12906" x="6483350" y="2146300"/>
          <p14:tracePt t="14148" x="6483350" y="2159000"/>
          <p14:tracePt t="14177" x="6477000" y="2171700"/>
          <p14:tracePt t="14199" x="6470650" y="2171700"/>
          <p14:tracePt t="14427" x="6464300" y="2178050"/>
          <p14:tracePt t="14516" x="6445250" y="2203450"/>
          <p14:tracePt t="16339" x="6438900" y="2216150"/>
          <p14:tracePt t="16384" x="6419850" y="2254250"/>
          <p14:tracePt t="16407" x="6407150" y="2266950"/>
          <p14:tracePt t="16432" x="6407150" y="2273300"/>
          <p14:tracePt t="16455" x="6394450" y="2286000"/>
          <p14:tracePt t="16477" x="6375400" y="2317750"/>
          <p14:tracePt t="16500" x="6362700" y="2336800"/>
          <p14:tracePt t="16502" x="6356350" y="2343150"/>
          <p14:tracePt t="16525" x="6356350" y="2355850"/>
          <p14:tracePt t="16549" x="6343650" y="2362200"/>
          <p14:tracePt t="16570" x="6330950" y="2387600"/>
          <p14:tracePt t="16593" x="6318250" y="2413000"/>
          <p14:tracePt t="16614" x="6305550" y="2470150"/>
          <p14:tracePt t="16636" x="6299200" y="2527300"/>
          <p14:tracePt t="16665" x="6286500" y="2552700"/>
          <p14:tracePt t="16688" x="6267450" y="2609850"/>
          <p14:tracePt t="16710" x="6242050" y="2667000"/>
          <p14:tracePt t="16733" x="6178550" y="2743200"/>
          <p14:tracePt t="16755" x="6108700" y="2806700"/>
          <p14:tracePt t="16778" x="6026150" y="2857500"/>
          <p14:tracePt t="16800" x="5854700" y="2914650"/>
          <p14:tracePt t="16823" x="5435600" y="2965450"/>
          <p14:tracePt t="16845" x="5054600" y="2965450"/>
          <p14:tracePt t="16868" x="4838700" y="2965450"/>
          <p14:tracePt t="16891" x="4826000" y="2952750"/>
          <p14:tracePt t="16935" x="4826000" y="2940050"/>
          <p14:tracePt t="16973" x="4826000" y="2927350"/>
          <p14:tracePt t="17002" x="4826000" y="2921000"/>
          <p14:tracePt t="17027" x="4826000" y="2908300"/>
          <p14:tracePt t="17062" x="4832350" y="2908300"/>
          <p14:tracePt t="17090" x="4838700" y="2901950"/>
          <p14:tracePt t="17111" x="4857750" y="2882900"/>
          <p14:tracePt t="17133" x="4902200" y="2870200"/>
          <p14:tracePt t="17155" x="4927600" y="2857500"/>
          <p14:tracePt t="17177" x="4972050" y="2851150"/>
          <p14:tracePt t="17200" x="5029200" y="2844800"/>
          <p14:tracePt t="17222" x="5099050" y="2832100"/>
          <p14:tracePt t="17244" x="5130800" y="2832100"/>
          <p14:tracePt t="17267" x="5149850" y="2832100"/>
          <p14:tracePt t="17310" x="5156200" y="2832100"/>
          <p14:tracePt t="17332" x="5162550" y="2832100"/>
          <p14:tracePt t="17353" x="5162550" y="2844800"/>
          <p14:tracePt t="17375" x="5162550" y="2857500"/>
          <p14:tracePt t="17397" x="5156200" y="2876550"/>
          <p14:tracePt t="17419" x="5143500" y="2882900"/>
          <p14:tracePt t="17440" x="5137150" y="2895600"/>
          <p14:tracePt t="17463" x="5124450" y="2895600"/>
          <p14:tracePt t="17485" x="5111750" y="2908300"/>
          <p14:tracePt t="17507" x="5099050" y="2914650"/>
          <p14:tracePt t="17510" x="5092700" y="2921000"/>
          <p14:tracePt t="17536" x="5073650" y="2933700"/>
          <p14:tracePt t="17559" x="5041900" y="2952750"/>
          <p14:tracePt t="17580" x="5035550" y="2959100"/>
          <p14:tracePt t="17764" x="5029200" y="2965450"/>
          <p14:tracePt t="17786" x="5022850" y="3009900"/>
          <p14:tracePt t="17810" x="5010150" y="3054350"/>
          <p14:tracePt t="17833" x="4997450" y="3073400"/>
          <p14:tracePt t="17856" x="4991100" y="3086100"/>
          <p14:tracePt t="17880" x="4991100" y="3092450"/>
          <p14:tracePt t="17908" x="4972050" y="3098800"/>
          <p14:tracePt t="17931" x="4940300" y="3098800"/>
          <p14:tracePt t="17955" x="4908550" y="3098800"/>
          <p14:tracePt t="17977" x="4870450" y="3073400"/>
          <p14:tracePt t="17999" x="4819650" y="3035300"/>
          <p14:tracePt t="18022" x="4781550" y="3003550"/>
          <p14:tracePt t="18045" x="4756150" y="2978150"/>
          <p14:tracePt t="18067" x="4749800" y="2971800"/>
          <p14:tracePt t="18089" x="4743450" y="2952750"/>
          <p14:tracePt t="18111" x="4724400" y="2914650"/>
          <p14:tracePt t="18133" x="4724400" y="2889250"/>
          <p14:tracePt t="18156" x="4724400" y="2857500"/>
          <p14:tracePt t="18178" x="4737100" y="2819400"/>
          <p14:tracePt t="18201" x="4794250" y="2774950"/>
          <p14:tracePt t="18224" x="4864100" y="2736850"/>
          <p14:tracePt t="18247" x="4940300" y="2717800"/>
          <p14:tracePt t="18270" x="4972050" y="2717800"/>
          <p14:tracePt t="18292" x="4991100" y="2717800"/>
          <p14:tracePt t="18314" x="5022850" y="2743200"/>
          <p14:tracePt t="18339" x="5041900" y="2844800"/>
          <p14:tracePt t="18362" x="5041900" y="2952750"/>
          <p14:tracePt t="18384" x="5041900" y="3028950"/>
          <p14:tracePt t="18408" x="5022850" y="3079750"/>
          <p14:tracePt t="18431" x="5010150" y="3092450"/>
          <p14:tracePt t="18452" x="4984750" y="3105150"/>
          <p14:tracePt t="18475" x="4965700" y="3117850"/>
          <p14:tracePt t="18497" x="4902200" y="3098800"/>
          <p14:tracePt t="18522" x="4864100" y="3073400"/>
          <p14:tracePt t="18544" x="4845050" y="3060700"/>
          <p14:tracePt t="18588" x="4845050" y="3054350"/>
          <p14:tracePt t="18613" x="4845050" y="3048000"/>
          <p14:tracePt t="18635" x="4857750" y="3035300"/>
          <p14:tracePt t="19080" x="4857750" y="3041650"/>
          <p14:tracePt t="19101" x="4857750" y="3048000"/>
          <p14:tracePt t="19123" x="4857750" y="3054350"/>
          <p14:tracePt t="19218" x="4857750" y="3067050"/>
          <p14:tracePt t="19310" x="4857750" y="3073400"/>
          <p14:tracePt t="19890" x="4857750" y="3086100"/>
          <p14:tracePt t="19911" x="4857750" y="3105150"/>
          <p14:tracePt t="19934" x="4857750" y="3117850"/>
          <p14:tracePt t="19957" x="4857750" y="312420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Object 29">
            <a:extLst>
              <a:ext uri="{FF2B5EF4-FFF2-40B4-BE49-F238E27FC236}">
                <a16:creationId xmlns:a16="http://schemas.microsoft.com/office/drawing/2014/main" id="{AB6C6D2C-5226-4AB5-94AB-E47B687193B4}"/>
              </a:ext>
            </a:extLst>
          </p:cNvPr>
          <p:cNvGraphicFramePr>
            <a:graphicFrameLocks noChangeAspect="1"/>
          </p:cNvGraphicFramePr>
          <p:nvPr>
            <p:extLst/>
          </p:nvPr>
        </p:nvGraphicFramePr>
        <p:xfrm>
          <a:off x="7843" y="1195352"/>
          <a:ext cx="4803838" cy="3355528"/>
        </p:xfrm>
        <a:graphic>
          <a:graphicData uri="http://schemas.openxmlformats.org/presentationml/2006/ole">
            <mc:AlternateContent xmlns:mc="http://schemas.openxmlformats.org/markup-compatibility/2006">
              <mc:Choice xmlns:v="urn:schemas-microsoft-com:vml" Requires="v">
                <p:oleObj spid="_x0000_s85018" name="Graph" r:id="rId6" imgW="4154400" imgH="2901600" progId="Origin50.Graph">
                  <p:embed/>
                </p:oleObj>
              </mc:Choice>
              <mc:Fallback>
                <p:oleObj name="Graph" r:id="rId6" imgW="4154400" imgH="2901600" progId="Origin50.Graph">
                  <p:embed/>
                  <p:pic>
                    <p:nvPicPr>
                      <p:cNvPr id="30" name="Object 29">
                        <a:extLst>
                          <a:ext uri="{FF2B5EF4-FFF2-40B4-BE49-F238E27FC236}">
                            <a16:creationId xmlns:a16="http://schemas.microsoft.com/office/drawing/2014/main" id="{AB6C6D2C-5226-4AB5-94AB-E47B687193B4}"/>
                          </a:ext>
                        </a:extLst>
                      </p:cNvPr>
                      <p:cNvPicPr/>
                      <p:nvPr/>
                    </p:nvPicPr>
                    <p:blipFill>
                      <a:blip r:embed="rId7"/>
                      <a:stretch>
                        <a:fillRect/>
                      </a:stretch>
                    </p:blipFill>
                    <p:spPr>
                      <a:xfrm>
                        <a:off x="7843" y="1195352"/>
                        <a:ext cx="4803838" cy="3355528"/>
                      </a:xfrm>
                      <a:prstGeom prst="rect">
                        <a:avLst/>
                      </a:prstGeom>
                    </p:spPr>
                  </p:pic>
                </p:oleObj>
              </mc:Fallback>
            </mc:AlternateContent>
          </a:graphicData>
        </a:graphic>
      </p:graphicFrame>
      <p:sp>
        <p:nvSpPr>
          <p:cNvPr id="9" name="文字方塊 12"/>
          <p:cNvSpPr txBox="1"/>
          <p:nvPr/>
        </p:nvSpPr>
        <p:spPr>
          <a:xfrm>
            <a:off x="899592" y="940044"/>
            <a:ext cx="4803838" cy="461665"/>
          </a:xfrm>
          <a:prstGeom prst="rect">
            <a:avLst/>
          </a:prstGeom>
          <a:solidFill>
            <a:srgbClr val="FFFF00"/>
          </a:solidFill>
          <a:ln w="38100">
            <a:solidFill>
              <a:srgbClr val="FF0000"/>
            </a:solidFill>
          </a:ln>
        </p:spPr>
        <p:txBody>
          <a:bodyPr wrap="square" rtlCol="0">
            <a:spAutoFit/>
          </a:bodyPr>
          <a:lstStyle>
            <a:defPPr>
              <a:defRPr lang="zh-TW"/>
            </a:defPPr>
            <a:lvl1pPr>
              <a:defRPr sz="2800">
                <a:solidFill>
                  <a:srgbClr val="FF0000"/>
                </a:solidFill>
              </a:defRPr>
            </a:lvl1pPr>
          </a:lstStyle>
          <a:p>
            <a:r>
              <a:rPr lang="en-US" altLang="zh-TW" sz="2400" dirty="0"/>
              <a:t>SNR of APD@0.9Vbr and p-</a:t>
            </a:r>
            <a:r>
              <a:rPr lang="en-US" altLang="zh-TW" sz="2400" dirty="0" err="1"/>
              <a:t>i</a:t>
            </a:r>
            <a:r>
              <a:rPr lang="en-US" altLang="zh-TW" sz="2400" dirty="0"/>
              <a:t>-n Rx</a:t>
            </a:r>
            <a:endParaRPr lang="zh-TW" altLang="en-US" sz="2400" dirty="0"/>
          </a:p>
        </p:txBody>
      </p:sp>
      <p:sp>
        <p:nvSpPr>
          <p:cNvPr id="3" name="Rounded Rectangular Callout 2"/>
          <p:cNvSpPr/>
          <p:nvPr/>
        </p:nvSpPr>
        <p:spPr bwMode="auto">
          <a:xfrm>
            <a:off x="899592" y="1700808"/>
            <a:ext cx="1512168" cy="216024"/>
          </a:xfrm>
          <a:prstGeom prst="wedgeRoundRectCallout">
            <a:avLst>
              <a:gd name="adj1" fmla="val -44869"/>
              <a:gd name="adj2" fmla="val 500795"/>
              <a:gd name="adj3" fmla="val 16667"/>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TW" altLang="en-US" sz="2000" dirty="0">
              <a:solidFill>
                <a:srgbClr val="3232FF"/>
              </a:solidFill>
            </a:endParaRPr>
          </a:p>
        </p:txBody>
      </p:sp>
      <p:sp>
        <p:nvSpPr>
          <p:cNvPr id="28" name="Slide Number Placeholder 3"/>
          <p:cNvSpPr txBox="1">
            <a:spLocks/>
          </p:cNvSpPr>
          <p:nvPr/>
        </p:nvSpPr>
        <p:spPr>
          <a:xfrm>
            <a:off x="8676456" y="6093296"/>
            <a:ext cx="683568" cy="476250"/>
          </a:xfrm>
          <a:prstGeom prst="rect">
            <a:avLst/>
          </a:prstGeom>
        </p:spPr>
        <p:txBody>
          <a:bodyPr/>
          <a:lstStyle>
            <a:defPPr>
              <a:defRPr lang="zh-TW"/>
            </a:defPPr>
            <a:lvl1pPr algn="l" rtl="0" fontAlgn="base">
              <a:spcBef>
                <a:spcPct val="0"/>
              </a:spcBef>
              <a:spcAft>
                <a:spcPct val="0"/>
              </a:spcAft>
              <a:defRPr kumimoji="1" sz="2400" b="1" kern="1200">
                <a:solidFill>
                  <a:schemeClr val="tx1"/>
                </a:solidFill>
                <a:latin typeface="Times New Roman" pitchFamily="18" charset="0"/>
                <a:ea typeface="新細明體" pitchFamily="18" charset="-120"/>
                <a:cs typeface="+mn-cs"/>
              </a:defRPr>
            </a:lvl1pPr>
            <a:lvl2pPr marL="457200" algn="l" rtl="0" fontAlgn="base">
              <a:spcBef>
                <a:spcPct val="0"/>
              </a:spcBef>
              <a:spcAft>
                <a:spcPct val="0"/>
              </a:spcAft>
              <a:defRPr kumimoji="1" sz="2400" b="1" kern="1200">
                <a:solidFill>
                  <a:schemeClr val="tx1"/>
                </a:solidFill>
                <a:latin typeface="Times New Roman" pitchFamily="18" charset="0"/>
                <a:ea typeface="新細明體" pitchFamily="18" charset="-120"/>
                <a:cs typeface="+mn-cs"/>
              </a:defRPr>
            </a:lvl2pPr>
            <a:lvl3pPr marL="914400" algn="l" rtl="0" fontAlgn="base">
              <a:spcBef>
                <a:spcPct val="0"/>
              </a:spcBef>
              <a:spcAft>
                <a:spcPct val="0"/>
              </a:spcAft>
              <a:defRPr kumimoji="1" sz="2400" b="1" kern="1200">
                <a:solidFill>
                  <a:schemeClr val="tx1"/>
                </a:solidFill>
                <a:latin typeface="Times New Roman" pitchFamily="18" charset="0"/>
                <a:ea typeface="新細明體" pitchFamily="18" charset="-120"/>
                <a:cs typeface="+mn-cs"/>
              </a:defRPr>
            </a:lvl3pPr>
            <a:lvl4pPr marL="1371600" algn="l" rtl="0" fontAlgn="base">
              <a:spcBef>
                <a:spcPct val="0"/>
              </a:spcBef>
              <a:spcAft>
                <a:spcPct val="0"/>
              </a:spcAft>
              <a:defRPr kumimoji="1" sz="2400" b="1" kern="1200">
                <a:solidFill>
                  <a:schemeClr val="tx1"/>
                </a:solidFill>
                <a:latin typeface="Times New Roman" pitchFamily="18" charset="0"/>
                <a:ea typeface="新細明體" pitchFamily="18" charset="-120"/>
                <a:cs typeface="+mn-cs"/>
              </a:defRPr>
            </a:lvl4pPr>
            <a:lvl5pPr marL="1828800" algn="l" rtl="0" fontAlgn="base">
              <a:spcBef>
                <a:spcPct val="0"/>
              </a:spcBef>
              <a:spcAft>
                <a:spcPct val="0"/>
              </a:spcAft>
              <a:defRPr kumimoji="1" sz="2400" b="1"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b="1"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b="1"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b="1"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b="1" kern="1200">
                <a:solidFill>
                  <a:schemeClr val="tx1"/>
                </a:solidFill>
                <a:latin typeface="Times New Roman" pitchFamily="18" charset="0"/>
                <a:ea typeface="新細明體" pitchFamily="18" charset="-120"/>
                <a:cs typeface="+mn-cs"/>
              </a:defRPr>
            </a:lvl9pPr>
          </a:lstStyle>
          <a:p>
            <a:fld id="{71595C01-E43F-4FE7-9054-C9F0A0A01B70}" type="slidenum">
              <a:rPr lang="zh-TW" altLang="en-US" smtClean="0"/>
              <a:pPr/>
              <a:t>29</a:t>
            </a:fld>
            <a:endParaRPr lang="zh-TW" altLang="en-US" dirty="0"/>
          </a:p>
        </p:txBody>
      </p:sp>
      <p:sp>
        <p:nvSpPr>
          <p:cNvPr id="29" name="Rectangle 4"/>
          <p:cNvSpPr txBox="1">
            <a:spLocks noChangeArrowheads="1"/>
          </p:cNvSpPr>
          <p:nvPr/>
        </p:nvSpPr>
        <p:spPr>
          <a:xfrm>
            <a:off x="0" y="332656"/>
            <a:ext cx="9144000" cy="1152128"/>
          </a:xfrm>
          <a:prstGeom prst="rect">
            <a:avLst/>
          </a:prstGeom>
          <a:ln>
            <a:miter lim="800000"/>
            <a:headEnd/>
            <a:tailEnd/>
          </a:ln>
        </p:spPr>
        <p:txBody>
          <a:bodyPr/>
          <a:lstStyle>
            <a:lvl1pPr algn="ctr" rtl="0" eaLnBrk="1" fontAlgn="base" hangingPunct="1">
              <a:spcBef>
                <a:spcPct val="0"/>
              </a:spcBef>
              <a:spcAft>
                <a:spcPct val="0"/>
              </a:spcAft>
              <a:defRPr kumimoji="1" sz="3600" b="1">
                <a:solidFill>
                  <a:srgbClr val="FF3300"/>
                </a:solidFill>
                <a:latin typeface="+mj-lt"/>
                <a:ea typeface="+mj-ea"/>
                <a:cs typeface="+mj-cs"/>
              </a:defRPr>
            </a:lvl1pPr>
            <a:lvl2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5pPr>
            <a:lvl6pPr marL="34288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6pPr>
            <a:lvl7pPr marL="685766"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7pPr>
            <a:lvl8pPr marL="1028649"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8pPr>
            <a:lvl9pPr marL="137153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9pPr>
          </a:lstStyle>
          <a:p>
            <a:pPr>
              <a:defRPr/>
            </a:pPr>
            <a:r>
              <a:rPr lang="en-US" altLang="zh-TW" sz="430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FFFF00"/>
                </a:solidFill>
                <a:effectLst>
                  <a:outerShdw blurRad="60007" dist="310007" dir="7680000" sy="30000" kx="1300200" algn="ctr" rotWithShape="0">
                    <a:prstClr val="black">
                      <a:alpha val="32000"/>
                    </a:prstClr>
                  </a:outerShdw>
                </a:effectLst>
                <a:latin typeface="+mn-lt"/>
                <a:ea typeface="+mn-ea"/>
                <a:cs typeface="+mn-cs"/>
              </a:rPr>
              <a:t>Measurement Results</a:t>
            </a:r>
          </a:p>
        </p:txBody>
      </p:sp>
      <p:sp>
        <p:nvSpPr>
          <p:cNvPr id="10" name="Rounded Rectangular Callout 9"/>
          <p:cNvSpPr/>
          <p:nvPr/>
        </p:nvSpPr>
        <p:spPr bwMode="auto">
          <a:xfrm>
            <a:off x="2661042" y="1700808"/>
            <a:ext cx="1512168" cy="216024"/>
          </a:xfrm>
          <a:prstGeom prst="wedgeRoundRectCallout">
            <a:avLst>
              <a:gd name="adj1" fmla="val -154445"/>
              <a:gd name="adj2" fmla="val 689184"/>
              <a:gd name="adj3" fmla="val 16667"/>
            </a:avLst>
          </a:prstGeom>
          <a:noFill/>
          <a:ln w="38100">
            <a:solidFill>
              <a:srgbClr val="CCCC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TW" altLang="en-US" sz="2000" dirty="0">
              <a:solidFill>
                <a:srgbClr val="3232FF"/>
              </a:solidFill>
            </a:endParaRPr>
          </a:p>
        </p:txBody>
      </p:sp>
      <p:grpSp>
        <p:nvGrpSpPr>
          <p:cNvPr id="35" name="Group 34">
            <a:extLst>
              <a:ext uri="{FF2B5EF4-FFF2-40B4-BE49-F238E27FC236}">
                <a16:creationId xmlns:a16="http://schemas.microsoft.com/office/drawing/2014/main" id="{A1B7CE6D-A2A8-4632-9652-E771E7AC3C3E}"/>
              </a:ext>
            </a:extLst>
          </p:cNvPr>
          <p:cNvGrpSpPr/>
          <p:nvPr/>
        </p:nvGrpSpPr>
        <p:grpSpPr>
          <a:xfrm>
            <a:off x="971600" y="1684257"/>
            <a:ext cx="4176464" cy="1359940"/>
            <a:chOff x="1259632" y="1637012"/>
            <a:chExt cx="4176464" cy="1359940"/>
          </a:xfrm>
        </p:grpSpPr>
        <p:sp>
          <p:nvSpPr>
            <p:cNvPr id="33" name="Oval 32">
              <a:extLst>
                <a:ext uri="{FF2B5EF4-FFF2-40B4-BE49-F238E27FC236}">
                  <a16:creationId xmlns:a16="http://schemas.microsoft.com/office/drawing/2014/main" id="{93035670-D3D3-48D2-91C3-93268EFE86D9}"/>
                </a:ext>
              </a:extLst>
            </p:cNvPr>
            <p:cNvSpPr/>
            <p:nvPr/>
          </p:nvSpPr>
          <p:spPr bwMode="auto">
            <a:xfrm>
              <a:off x="3466736" y="1637012"/>
              <a:ext cx="675603" cy="328644"/>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TW" altLang="en-US" sz="2000" dirty="0">
                <a:solidFill>
                  <a:srgbClr val="3232FF"/>
                </a:solidFill>
              </a:endParaRPr>
            </a:p>
          </p:txBody>
        </p:sp>
        <p:sp>
          <p:nvSpPr>
            <p:cNvPr id="32" name="文字方塊 12">
              <a:extLst>
                <a:ext uri="{FF2B5EF4-FFF2-40B4-BE49-F238E27FC236}">
                  <a16:creationId xmlns:a16="http://schemas.microsoft.com/office/drawing/2014/main" id="{BEA248D4-EB53-44FB-809A-864F94C2D30A}"/>
                </a:ext>
              </a:extLst>
            </p:cNvPr>
            <p:cNvSpPr txBox="1"/>
            <p:nvPr/>
          </p:nvSpPr>
          <p:spPr>
            <a:xfrm>
              <a:off x="1259632" y="2165955"/>
              <a:ext cx="4176464" cy="830997"/>
            </a:xfrm>
            <a:prstGeom prst="rect">
              <a:avLst/>
            </a:prstGeom>
            <a:solidFill>
              <a:srgbClr val="FFFF00"/>
            </a:solidFill>
            <a:ln w="38100">
              <a:solidFill>
                <a:srgbClr val="FF0000"/>
              </a:solidFill>
            </a:ln>
          </p:spPr>
          <p:txBody>
            <a:bodyPr wrap="square" rtlCol="0">
              <a:spAutoFit/>
            </a:bodyPr>
            <a:lstStyle>
              <a:defPPr>
                <a:defRPr lang="zh-TW"/>
              </a:defPPr>
              <a:lvl1pPr>
                <a:defRPr sz="2800">
                  <a:solidFill>
                    <a:srgbClr val="FF0000"/>
                  </a:solidFill>
                </a:defRPr>
              </a:lvl1pPr>
            </a:lstStyle>
            <a:p>
              <a:r>
                <a:rPr lang="en-US" altLang="zh-TW" sz="2400" dirty="0"/>
                <a:t>APD has better SNR with low</a:t>
              </a:r>
            </a:p>
            <a:p>
              <a:r>
                <a:rPr lang="en-US" altLang="zh-TW" sz="2400" dirty="0"/>
                <a:t>            LO required!!</a:t>
              </a:r>
              <a:endParaRPr lang="zh-TW" altLang="en-US" sz="2400" dirty="0"/>
            </a:p>
          </p:txBody>
        </p:sp>
        <p:sp>
          <p:nvSpPr>
            <p:cNvPr id="34" name="Oval 33">
              <a:extLst>
                <a:ext uri="{FF2B5EF4-FFF2-40B4-BE49-F238E27FC236}">
                  <a16:creationId xmlns:a16="http://schemas.microsoft.com/office/drawing/2014/main" id="{05DF0C2F-A3C9-42E0-9581-2BDBD4278C7A}"/>
                </a:ext>
              </a:extLst>
            </p:cNvPr>
            <p:cNvSpPr/>
            <p:nvPr/>
          </p:nvSpPr>
          <p:spPr bwMode="auto">
            <a:xfrm>
              <a:off x="1522997" y="1644498"/>
              <a:ext cx="888763" cy="328644"/>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TW" altLang="en-US" sz="2000" dirty="0">
                <a:solidFill>
                  <a:srgbClr val="3232FF"/>
                </a:solidFill>
              </a:endParaRPr>
            </a:p>
          </p:txBody>
        </p:sp>
      </p:grpSp>
      <p:grpSp>
        <p:nvGrpSpPr>
          <p:cNvPr id="38" name="Group 37">
            <a:extLst>
              <a:ext uri="{FF2B5EF4-FFF2-40B4-BE49-F238E27FC236}">
                <a16:creationId xmlns:a16="http://schemas.microsoft.com/office/drawing/2014/main" id="{D1C3AA28-429F-4E56-9C80-0E8E9A9583D4}"/>
              </a:ext>
            </a:extLst>
          </p:cNvPr>
          <p:cNvGrpSpPr/>
          <p:nvPr/>
        </p:nvGrpSpPr>
        <p:grpSpPr>
          <a:xfrm>
            <a:off x="151647" y="2762469"/>
            <a:ext cx="6280002" cy="3330827"/>
            <a:chOff x="131997" y="2816932"/>
            <a:chExt cx="6280002" cy="3330827"/>
          </a:xfrm>
        </p:grpSpPr>
        <p:sp>
          <p:nvSpPr>
            <p:cNvPr id="36" name="文字方塊 12">
              <a:extLst>
                <a:ext uri="{FF2B5EF4-FFF2-40B4-BE49-F238E27FC236}">
                  <a16:creationId xmlns:a16="http://schemas.microsoft.com/office/drawing/2014/main" id="{BCC4A0CD-6371-4BDA-BBE7-3588D35BC3BA}"/>
                </a:ext>
              </a:extLst>
            </p:cNvPr>
            <p:cNvSpPr txBox="1"/>
            <p:nvPr/>
          </p:nvSpPr>
          <p:spPr>
            <a:xfrm>
              <a:off x="131997" y="5686094"/>
              <a:ext cx="6280002" cy="461665"/>
            </a:xfrm>
            <a:prstGeom prst="rect">
              <a:avLst/>
            </a:prstGeom>
            <a:solidFill>
              <a:srgbClr val="FFFF00"/>
            </a:solidFill>
            <a:ln w="38100">
              <a:solidFill>
                <a:srgbClr val="FF0000"/>
              </a:solidFill>
            </a:ln>
          </p:spPr>
          <p:txBody>
            <a:bodyPr wrap="square" rtlCol="0">
              <a:spAutoFit/>
            </a:bodyPr>
            <a:lstStyle>
              <a:defPPr>
                <a:defRPr lang="zh-TW"/>
              </a:defPPr>
              <a:lvl1pPr>
                <a:defRPr sz="2800">
                  <a:solidFill>
                    <a:srgbClr val="FF0000"/>
                  </a:solidFill>
                </a:defRPr>
              </a:lvl1pPr>
            </a:lstStyle>
            <a:p>
              <a:pPr algn="ctr"/>
              <a:r>
                <a:rPr lang="en-US" altLang="zh-TW" sz="2400" dirty="0"/>
                <a:t>APD has 9dB higher SNR than p-</a:t>
              </a:r>
              <a:r>
                <a:rPr lang="en-US" altLang="zh-TW" sz="2400" dirty="0" err="1"/>
                <a:t>i</a:t>
              </a:r>
              <a:r>
                <a:rPr lang="en-US" altLang="zh-TW" sz="2400" dirty="0"/>
                <a:t>-n PD!!</a:t>
              </a:r>
              <a:endParaRPr lang="zh-TW" altLang="en-US" sz="2400" dirty="0"/>
            </a:p>
          </p:txBody>
        </p:sp>
        <p:sp>
          <p:nvSpPr>
            <p:cNvPr id="37" name="Oval Callout 18">
              <a:extLst>
                <a:ext uri="{FF2B5EF4-FFF2-40B4-BE49-F238E27FC236}">
                  <a16:creationId xmlns:a16="http://schemas.microsoft.com/office/drawing/2014/main" id="{43C0297C-BBD3-46C0-8EFD-F2A095F57FA9}"/>
                </a:ext>
              </a:extLst>
            </p:cNvPr>
            <p:cNvSpPr/>
            <p:nvPr/>
          </p:nvSpPr>
          <p:spPr bwMode="auto">
            <a:xfrm>
              <a:off x="683568" y="2816932"/>
              <a:ext cx="487453" cy="830997"/>
            </a:xfrm>
            <a:prstGeom prst="wedgeEllipseCallout">
              <a:avLst>
                <a:gd name="adj1" fmla="val 15091"/>
                <a:gd name="adj2" fmla="val 251591"/>
              </a:avLst>
            </a:prstGeom>
            <a:noFill/>
            <a:ln w="38100">
              <a:solidFill>
                <a:srgbClr val="FF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zh-TW" altLang="en-US" sz="2000" dirty="0">
                <a:solidFill>
                  <a:srgbClr val="3232FF"/>
                </a:solidFill>
              </a:endParaRPr>
            </a:p>
          </p:txBody>
        </p:sp>
      </p:grpSp>
      <p:sp>
        <p:nvSpPr>
          <p:cNvPr id="41" name="文字方塊 12">
            <a:extLst>
              <a:ext uri="{FF2B5EF4-FFF2-40B4-BE49-F238E27FC236}">
                <a16:creationId xmlns:a16="http://schemas.microsoft.com/office/drawing/2014/main" id="{4D509D3A-30DD-490B-BCA5-11002A7920CB}"/>
              </a:ext>
            </a:extLst>
          </p:cNvPr>
          <p:cNvSpPr txBox="1"/>
          <p:nvPr/>
        </p:nvSpPr>
        <p:spPr>
          <a:xfrm>
            <a:off x="6693018" y="1023119"/>
            <a:ext cx="1839422" cy="461665"/>
          </a:xfrm>
          <a:prstGeom prst="rect">
            <a:avLst/>
          </a:prstGeom>
          <a:solidFill>
            <a:srgbClr val="FFFF00"/>
          </a:solidFill>
          <a:ln w="38100">
            <a:solidFill>
              <a:srgbClr val="FF0000"/>
            </a:solidFill>
          </a:ln>
        </p:spPr>
        <p:txBody>
          <a:bodyPr wrap="square" rtlCol="0">
            <a:spAutoFit/>
          </a:bodyPr>
          <a:lstStyle>
            <a:defPPr>
              <a:defRPr lang="zh-TW"/>
            </a:defPPr>
            <a:lvl1pPr>
              <a:defRPr sz="2800">
                <a:solidFill>
                  <a:srgbClr val="FF0000"/>
                </a:solidFill>
              </a:defRPr>
            </a:lvl1pPr>
          </a:lstStyle>
          <a:p>
            <a:r>
              <a:rPr lang="en-US" altLang="zh-TW" sz="2400" dirty="0"/>
              <a:t>IF Spectra</a:t>
            </a:r>
            <a:endParaRPr lang="zh-TW" altLang="en-US" sz="2400" dirty="0"/>
          </a:p>
        </p:txBody>
      </p:sp>
      <p:grpSp>
        <p:nvGrpSpPr>
          <p:cNvPr id="52" name="Group 51">
            <a:extLst>
              <a:ext uri="{FF2B5EF4-FFF2-40B4-BE49-F238E27FC236}">
                <a16:creationId xmlns:a16="http://schemas.microsoft.com/office/drawing/2014/main" id="{89BE0436-CD1C-4F93-A300-6B4370216C3E}"/>
              </a:ext>
            </a:extLst>
          </p:cNvPr>
          <p:cNvGrpSpPr/>
          <p:nvPr/>
        </p:nvGrpSpPr>
        <p:grpSpPr>
          <a:xfrm>
            <a:off x="6084168" y="1484784"/>
            <a:ext cx="3135216" cy="3713397"/>
            <a:chOff x="5952711" y="1321811"/>
            <a:chExt cx="3135216" cy="3713397"/>
          </a:xfrm>
        </p:grpSpPr>
        <p:grpSp>
          <p:nvGrpSpPr>
            <p:cNvPr id="44" name="Group 43">
              <a:extLst>
                <a:ext uri="{FF2B5EF4-FFF2-40B4-BE49-F238E27FC236}">
                  <a16:creationId xmlns:a16="http://schemas.microsoft.com/office/drawing/2014/main" id="{6CEEE0CB-8079-4963-9AB8-5512555262EC}"/>
                </a:ext>
              </a:extLst>
            </p:cNvPr>
            <p:cNvGrpSpPr/>
            <p:nvPr/>
          </p:nvGrpSpPr>
          <p:grpSpPr>
            <a:xfrm>
              <a:off x="5952711" y="1321811"/>
              <a:ext cx="3135216" cy="3713397"/>
              <a:chOff x="5952711" y="1321811"/>
              <a:chExt cx="3135216" cy="3713397"/>
            </a:xfrm>
          </p:grpSpPr>
          <p:grpSp>
            <p:nvGrpSpPr>
              <p:cNvPr id="42" name="Group 41">
                <a:extLst>
                  <a:ext uri="{FF2B5EF4-FFF2-40B4-BE49-F238E27FC236}">
                    <a16:creationId xmlns:a16="http://schemas.microsoft.com/office/drawing/2014/main" id="{47845FD4-D078-4A83-A2D2-E3BA1679FFC8}"/>
                  </a:ext>
                </a:extLst>
              </p:cNvPr>
              <p:cNvGrpSpPr/>
              <p:nvPr/>
            </p:nvGrpSpPr>
            <p:grpSpPr>
              <a:xfrm>
                <a:off x="5952711" y="1321811"/>
                <a:ext cx="3135216" cy="3713397"/>
                <a:chOff x="5641925" y="1322575"/>
                <a:chExt cx="3832028" cy="5020748"/>
              </a:xfrm>
            </p:grpSpPr>
            <p:graphicFrame>
              <p:nvGraphicFramePr>
                <p:cNvPr id="39" name="Object 38">
                  <a:extLst>
                    <a:ext uri="{FF2B5EF4-FFF2-40B4-BE49-F238E27FC236}">
                      <a16:creationId xmlns:a16="http://schemas.microsoft.com/office/drawing/2014/main" id="{0CCE2E8B-FFD0-40FC-9B30-AC7BFFF03191}"/>
                    </a:ext>
                  </a:extLst>
                </p:cNvPr>
                <p:cNvGraphicFramePr>
                  <a:graphicFrameLocks noChangeAspect="1"/>
                </p:cNvGraphicFramePr>
                <p:nvPr>
                  <p:extLst/>
                </p:nvPr>
              </p:nvGraphicFramePr>
              <p:xfrm>
                <a:off x="5641925" y="3666612"/>
                <a:ext cx="3832028" cy="2676711"/>
              </p:xfrm>
              <a:graphic>
                <a:graphicData uri="http://schemas.openxmlformats.org/presentationml/2006/ole">
                  <mc:AlternateContent xmlns:mc="http://schemas.openxmlformats.org/markup-compatibility/2006">
                    <mc:Choice xmlns:v="urn:schemas-microsoft-com:vml" Requires="v">
                      <p:oleObj spid="_x0000_s85019" name="Graph" r:id="rId8" imgW="4154400" imgH="2901600" progId="Origin50.Graph">
                        <p:embed/>
                      </p:oleObj>
                    </mc:Choice>
                    <mc:Fallback>
                      <p:oleObj name="Graph" r:id="rId8" imgW="4154400" imgH="2901600" progId="Origin50.Graph">
                        <p:embed/>
                        <p:pic>
                          <p:nvPicPr>
                            <p:cNvPr id="39" name="Object 38">
                              <a:extLst>
                                <a:ext uri="{FF2B5EF4-FFF2-40B4-BE49-F238E27FC236}">
                                  <a16:creationId xmlns:a16="http://schemas.microsoft.com/office/drawing/2014/main" id="{0CCE2E8B-FFD0-40FC-9B30-AC7BFFF03191}"/>
                                </a:ext>
                              </a:extLst>
                            </p:cNvPr>
                            <p:cNvPicPr/>
                            <p:nvPr/>
                          </p:nvPicPr>
                          <p:blipFill>
                            <a:blip r:embed="rId9"/>
                            <a:stretch>
                              <a:fillRect/>
                            </a:stretch>
                          </p:blipFill>
                          <p:spPr>
                            <a:xfrm>
                              <a:off x="5641925" y="3666612"/>
                              <a:ext cx="3832028" cy="2676711"/>
                            </a:xfrm>
                            <a:prstGeom prst="rect">
                              <a:avLst/>
                            </a:prstGeom>
                          </p:spPr>
                        </p:pic>
                      </p:oleObj>
                    </mc:Fallback>
                  </mc:AlternateContent>
                </a:graphicData>
              </a:graphic>
            </p:graphicFrame>
            <p:graphicFrame>
              <p:nvGraphicFramePr>
                <p:cNvPr id="40" name="Object 39">
                  <a:extLst>
                    <a:ext uri="{FF2B5EF4-FFF2-40B4-BE49-F238E27FC236}">
                      <a16:creationId xmlns:a16="http://schemas.microsoft.com/office/drawing/2014/main" id="{226FF939-F082-43EE-BEA9-9B9C774ADB2C}"/>
                    </a:ext>
                  </a:extLst>
                </p:cNvPr>
                <p:cNvGraphicFramePr>
                  <a:graphicFrameLocks noChangeAspect="1"/>
                </p:cNvGraphicFramePr>
                <p:nvPr>
                  <p:extLst/>
                </p:nvPr>
              </p:nvGraphicFramePr>
              <p:xfrm>
                <a:off x="5641926" y="1322575"/>
                <a:ext cx="3831275" cy="2676710"/>
              </p:xfrm>
              <a:graphic>
                <a:graphicData uri="http://schemas.openxmlformats.org/presentationml/2006/ole">
                  <mc:AlternateContent xmlns:mc="http://schemas.openxmlformats.org/markup-compatibility/2006">
                    <mc:Choice xmlns:v="urn:schemas-microsoft-com:vml" Requires="v">
                      <p:oleObj spid="_x0000_s85020" name="Graph" r:id="rId10" imgW="4154400" imgH="2901600" progId="Origin50.Graph">
                        <p:embed/>
                      </p:oleObj>
                    </mc:Choice>
                    <mc:Fallback>
                      <p:oleObj name="Graph" r:id="rId10" imgW="4154400" imgH="2901600" progId="Origin50.Graph">
                        <p:embed/>
                        <p:pic>
                          <p:nvPicPr>
                            <p:cNvPr id="40" name="Object 39">
                              <a:extLst>
                                <a:ext uri="{FF2B5EF4-FFF2-40B4-BE49-F238E27FC236}">
                                  <a16:creationId xmlns:a16="http://schemas.microsoft.com/office/drawing/2014/main" id="{226FF939-F082-43EE-BEA9-9B9C774ADB2C}"/>
                                </a:ext>
                              </a:extLst>
                            </p:cNvPr>
                            <p:cNvPicPr>
                              <a:picLocks noChangeAspect="1" noChangeArrowheads="1"/>
                            </p:cNvPicPr>
                            <p:nvPr/>
                          </p:nvPicPr>
                          <p:blipFill>
                            <a:blip r:embed="rId11"/>
                            <a:srcRect/>
                            <a:stretch>
                              <a:fillRect/>
                            </a:stretch>
                          </p:blipFill>
                          <p:spPr bwMode="auto">
                            <a:xfrm>
                              <a:off x="5641926" y="1322575"/>
                              <a:ext cx="3831275" cy="2676710"/>
                            </a:xfrm>
                            <a:prstGeom prst="rect">
                              <a:avLst/>
                            </a:prstGeom>
                            <a:noFill/>
                            <a:ln>
                              <a:noFill/>
                            </a:ln>
                          </p:spPr>
                        </p:pic>
                      </p:oleObj>
                    </mc:Fallback>
                  </mc:AlternateContent>
                </a:graphicData>
              </a:graphic>
            </p:graphicFrame>
          </p:grpSp>
          <p:sp>
            <p:nvSpPr>
              <p:cNvPr id="43" name="TextBox 42">
                <a:extLst>
                  <a:ext uri="{FF2B5EF4-FFF2-40B4-BE49-F238E27FC236}">
                    <a16:creationId xmlns:a16="http://schemas.microsoft.com/office/drawing/2014/main" id="{CB942E4E-D823-45B9-B4D9-2F5A63928ECD}"/>
                  </a:ext>
                </a:extLst>
              </p:cNvPr>
              <p:cNvSpPr txBox="1"/>
              <p:nvPr/>
            </p:nvSpPr>
            <p:spPr>
              <a:xfrm rot="16200000">
                <a:off x="5638312" y="3919248"/>
                <a:ext cx="1077539" cy="246221"/>
              </a:xfrm>
              <a:prstGeom prst="rect">
                <a:avLst/>
              </a:prstGeom>
              <a:noFill/>
            </p:spPr>
            <p:txBody>
              <a:bodyPr wrap="none" rtlCol="0">
                <a:spAutoFit/>
              </a:bodyPr>
              <a:lstStyle/>
              <a:p>
                <a:r>
                  <a:rPr lang="en-IN" sz="1000" dirty="0"/>
                  <a:t>IF Power (dBm)</a:t>
                </a:r>
              </a:p>
            </p:txBody>
          </p:sp>
        </p:grpSp>
        <p:sp>
          <p:nvSpPr>
            <p:cNvPr id="50" name="文字方塊 12">
              <a:extLst>
                <a:ext uri="{FF2B5EF4-FFF2-40B4-BE49-F238E27FC236}">
                  <a16:creationId xmlns:a16="http://schemas.microsoft.com/office/drawing/2014/main" id="{6263A95C-2CCA-48ED-A5F6-AF2B329B2748}"/>
                </a:ext>
              </a:extLst>
            </p:cNvPr>
            <p:cNvSpPr txBox="1"/>
            <p:nvPr/>
          </p:nvSpPr>
          <p:spPr>
            <a:xfrm>
              <a:off x="7896927" y="1916832"/>
              <a:ext cx="695413" cy="369332"/>
            </a:xfrm>
            <a:prstGeom prst="rect">
              <a:avLst/>
            </a:prstGeom>
            <a:solidFill>
              <a:srgbClr val="FFFF00"/>
            </a:solidFill>
            <a:ln w="38100">
              <a:solidFill>
                <a:srgbClr val="FF0000"/>
              </a:solidFill>
            </a:ln>
          </p:spPr>
          <p:txBody>
            <a:bodyPr wrap="square" rtlCol="0">
              <a:spAutoFit/>
            </a:bodyPr>
            <a:lstStyle>
              <a:defPPr>
                <a:defRPr lang="zh-TW"/>
              </a:defPPr>
              <a:lvl1pPr>
                <a:defRPr sz="2800">
                  <a:solidFill>
                    <a:srgbClr val="FF0000"/>
                  </a:solidFill>
                </a:defRPr>
              </a:lvl1pPr>
            </a:lstStyle>
            <a:p>
              <a:r>
                <a:rPr lang="en-US" altLang="zh-TW" sz="1800" dirty="0"/>
                <a:t>APD</a:t>
              </a:r>
              <a:endParaRPr lang="zh-TW" altLang="en-US" sz="1800" dirty="0"/>
            </a:p>
          </p:txBody>
        </p:sp>
        <p:sp>
          <p:nvSpPr>
            <p:cNvPr id="51" name="文字方塊 12">
              <a:extLst>
                <a:ext uri="{FF2B5EF4-FFF2-40B4-BE49-F238E27FC236}">
                  <a16:creationId xmlns:a16="http://schemas.microsoft.com/office/drawing/2014/main" id="{419859C1-CE9E-44AC-AF02-1D3392904B76}"/>
                </a:ext>
              </a:extLst>
            </p:cNvPr>
            <p:cNvSpPr txBox="1"/>
            <p:nvPr/>
          </p:nvSpPr>
          <p:spPr>
            <a:xfrm>
              <a:off x="6960823" y="3400751"/>
              <a:ext cx="695413" cy="369332"/>
            </a:xfrm>
            <a:prstGeom prst="rect">
              <a:avLst/>
            </a:prstGeom>
            <a:solidFill>
              <a:srgbClr val="FFFF00"/>
            </a:solidFill>
            <a:ln w="38100">
              <a:solidFill>
                <a:srgbClr val="FF0000"/>
              </a:solidFill>
            </a:ln>
          </p:spPr>
          <p:txBody>
            <a:bodyPr wrap="square" rtlCol="0">
              <a:spAutoFit/>
            </a:bodyPr>
            <a:lstStyle>
              <a:defPPr>
                <a:defRPr lang="zh-TW"/>
              </a:defPPr>
              <a:lvl1pPr>
                <a:defRPr sz="2800">
                  <a:solidFill>
                    <a:srgbClr val="FF0000"/>
                  </a:solidFill>
                </a:defRPr>
              </a:lvl1pPr>
            </a:lstStyle>
            <a:p>
              <a:r>
                <a:rPr lang="en-US" altLang="zh-TW" sz="1800" dirty="0"/>
                <a:t> PIN</a:t>
              </a:r>
              <a:endParaRPr lang="zh-TW" altLang="en-US" sz="1800" dirty="0"/>
            </a:p>
          </p:txBody>
        </p:sp>
      </p:grpSp>
      <p:grpSp>
        <p:nvGrpSpPr>
          <p:cNvPr id="55" name="Group 54">
            <a:extLst>
              <a:ext uri="{FF2B5EF4-FFF2-40B4-BE49-F238E27FC236}">
                <a16:creationId xmlns:a16="http://schemas.microsoft.com/office/drawing/2014/main" id="{4BEE501E-73A1-485C-BAE4-EC50C744DC0E}"/>
              </a:ext>
            </a:extLst>
          </p:cNvPr>
          <p:cNvGrpSpPr/>
          <p:nvPr/>
        </p:nvGrpSpPr>
        <p:grpSpPr>
          <a:xfrm>
            <a:off x="1623689" y="1772816"/>
            <a:ext cx="5328592" cy="3601638"/>
            <a:chOff x="1522997" y="1067880"/>
            <a:chExt cx="5425267" cy="4306574"/>
          </a:xfrm>
        </p:grpSpPr>
        <p:grpSp>
          <p:nvGrpSpPr>
            <p:cNvPr id="53" name="Group 52">
              <a:extLst>
                <a:ext uri="{FF2B5EF4-FFF2-40B4-BE49-F238E27FC236}">
                  <a16:creationId xmlns:a16="http://schemas.microsoft.com/office/drawing/2014/main" id="{92B150A1-26BB-41CC-840F-8C6BC5FB1662}"/>
                </a:ext>
              </a:extLst>
            </p:cNvPr>
            <p:cNvGrpSpPr/>
            <p:nvPr/>
          </p:nvGrpSpPr>
          <p:grpSpPr>
            <a:xfrm>
              <a:off x="6876256" y="1067880"/>
              <a:ext cx="72008" cy="3633449"/>
              <a:chOff x="6876256" y="1067880"/>
              <a:chExt cx="72008" cy="3633449"/>
            </a:xfrm>
          </p:grpSpPr>
          <p:cxnSp>
            <p:nvCxnSpPr>
              <p:cNvPr id="46" name="Straight Arrow Connector 45">
                <a:extLst>
                  <a:ext uri="{FF2B5EF4-FFF2-40B4-BE49-F238E27FC236}">
                    <a16:creationId xmlns:a16="http://schemas.microsoft.com/office/drawing/2014/main" id="{39055335-A95C-4C3E-8E1A-858A70A8D1D5}"/>
                  </a:ext>
                </a:extLst>
              </p:cNvPr>
              <p:cNvCxnSpPr/>
              <p:nvPr/>
            </p:nvCxnSpPr>
            <p:spPr bwMode="auto">
              <a:xfrm>
                <a:off x="6876256" y="1067880"/>
                <a:ext cx="0" cy="1377687"/>
              </a:xfrm>
              <a:prstGeom prst="straightConnector1">
                <a:avLst/>
              </a:prstGeom>
              <a:noFill/>
              <a:ln w="50800" cap="flat" cmpd="sng" algn="ctr">
                <a:solidFill>
                  <a:srgbClr val="FF0000"/>
                </a:solidFill>
                <a:prstDash val="sysDash"/>
                <a:round/>
                <a:headEnd type="triangle"/>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Arrow Connector 46">
                <a:extLst>
                  <a:ext uri="{FF2B5EF4-FFF2-40B4-BE49-F238E27FC236}">
                    <a16:creationId xmlns:a16="http://schemas.microsoft.com/office/drawing/2014/main" id="{DF98A708-E537-42AC-B7A5-C31EF5DB6E6A}"/>
                  </a:ext>
                </a:extLst>
              </p:cNvPr>
              <p:cNvCxnSpPr/>
              <p:nvPr/>
            </p:nvCxnSpPr>
            <p:spPr bwMode="auto">
              <a:xfrm>
                <a:off x="6948264" y="3737038"/>
                <a:ext cx="0" cy="964291"/>
              </a:xfrm>
              <a:prstGeom prst="straightConnector1">
                <a:avLst/>
              </a:prstGeom>
              <a:noFill/>
              <a:ln w="50800" cap="flat" cmpd="sng" algn="ctr">
                <a:solidFill>
                  <a:srgbClr val="FF0000"/>
                </a:solidFill>
                <a:prstDash val="sysDash"/>
                <a:round/>
                <a:headEnd type="triangle"/>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4" name="七角星形 8">
              <a:extLst>
                <a:ext uri="{FF2B5EF4-FFF2-40B4-BE49-F238E27FC236}">
                  <a16:creationId xmlns:a16="http://schemas.microsoft.com/office/drawing/2014/main" id="{BAA65B32-D890-42F4-8F62-E58F89E723C8}"/>
                </a:ext>
              </a:extLst>
            </p:cNvPr>
            <p:cNvSpPr/>
            <p:nvPr/>
          </p:nvSpPr>
          <p:spPr bwMode="auto">
            <a:xfrm>
              <a:off x="1522997" y="2559995"/>
              <a:ext cx="5425267" cy="2814459"/>
            </a:xfrm>
            <a:prstGeom prst="star7">
              <a:avLst/>
            </a:prstGeom>
            <a:solidFill>
              <a:srgbClr val="FFFF00"/>
            </a:solidFill>
            <a:ln w="38100">
              <a:solidFill>
                <a:srgbClr val="FF0000"/>
              </a:solidFill>
              <a:miter lim="800000"/>
              <a:headEnd/>
              <a:tailEnd/>
            </a:ln>
          </p:spPr>
          <p:txBody>
            <a:bodyPr wrap="square" rtlCol="0" anchor="ctr">
              <a:spAutoFit/>
            </a:bodyPr>
            <a:lstStyle/>
            <a:p>
              <a:pPr algn="ctr"/>
              <a:r>
                <a:rPr lang="en-IN" altLang="zh-TW" dirty="0">
                  <a:solidFill>
                    <a:srgbClr val="FF0000"/>
                  </a:solidFill>
                </a:rPr>
                <a:t>APD has stronger IF and larger SNR than p-</a:t>
              </a:r>
              <a:r>
                <a:rPr lang="en-IN" altLang="zh-TW" dirty="0" err="1">
                  <a:solidFill>
                    <a:srgbClr val="FF0000"/>
                  </a:solidFill>
                </a:rPr>
                <a:t>i</a:t>
              </a:r>
              <a:r>
                <a:rPr lang="en-IN" altLang="zh-TW" dirty="0">
                  <a:solidFill>
                    <a:srgbClr val="FF0000"/>
                  </a:solidFill>
                </a:rPr>
                <a:t>-n PD due to its multiplication gain!!</a:t>
              </a:r>
              <a:endParaRPr lang="zh-TW" altLang="en-US" dirty="0">
                <a:solidFill>
                  <a:srgbClr val="FF0000"/>
                </a:solidFill>
              </a:endParaRPr>
            </a:p>
          </p:txBody>
        </p:sp>
      </p:grpSp>
      <p:pic>
        <p:nvPicPr>
          <p:cNvPr id="31" name="圖片 3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66136" y="5631631"/>
            <a:ext cx="1876687" cy="781159"/>
          </a:xfrm>
          <a:prstGeom prst="rect">
            <a:avLst/>
          </a:prstGeom>
        </p:spPr>
      </p:pic>
      <p:pic>
        <p:nvPicPr>
          <p:cNvPr id="2" name="音訊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2414045580"/>
      </p:ext>
    </p:extLst>
  </p:cSld>
  <p:clrMapOvr>
    <a:masterClrMapping/>
  </p:clrMapOvr>
  <mc:AlternateContent xmlns:mc="http://schemas.openxmlformats.org/markup-compatibility/2006">
    <mc:Choice xmlns:p14="http://schemas.microsoft.com/office/powerpoint/2010/main" Requires="p14">
      <p:transition spd="slow" p14:dur="2000" advTm="48335"/>
    </mc:Choice>
    <mc:Fallback>
      <p:transition spd="slow" advTm="48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anim calcmode="lin" valueType="num">
                                      <p:cBhvr>
                                        <p:cTn id="12" dur="1000" fill="hold"/>
                                        <p:tgtEl>
                                          <p:spTgt spid="35"/>
                                        </p:tgtEl>
                                        <p:attrNameLst>
                                          <p:attrName>ppt_x</p:attrName>
                                        </p:attrNameLst>
                                      </p:cBhvr>
                                      <p:tavLst>
                                        <p:tav tm="0">
                                          <p:val>
                                            <p:strVal val="#ppt_x"/>
                                          </p:val>
                                        </p:tav>
                                        <p:tav tm="100000">
                                          <p:val>
                                            <p:strVal val="#ppt_x"/>
                                          </p:val>
                                        </p:tav>
                                      </p:tavLst>
                                    </p:anim>
                                    <p:anim calcmode="lin" valueType="num">
                                      <p:cBhvr>
                                        <p:cTn id="1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1000"/>
                                        <p:tgtEl>
                                          <p:spTgt spid="38"/>
                                        </p:tgtEl>
                                      </p:cBhvr>
                                    </p:animEffect>
                                    <p:anim calcmode="lin" valueType="num">
                                      <p:cBhvr>
                                        <p:cTn id="19" dur="1000" fill="hold"/>
                                        <p:tgtEl>
                                          <p:spTgt spid="38"/>
                                        </p:tgtEl>
                                        <p:attrNameLst>
                                          <p:attrName>ppt_x</p:attrName>
                                        </p:attrNameLst>
                                      </p:cBhvr>
                                      <p:tavLst>
                                        <p:tav tm="0">
                                          <p:val>
                                            <p:strVal val="#ppt_x"/>
                                          </p:val>
                                        </p:tav>
                                        <p:tav tm="100000">
                                          <p:val>
                                            <p:strVal val="#ppt_x"/>
                                          </p:val>
                                        </p:tav>
                                      </p:tavLst>
                                    </p:anim>
                                    <p:anim calcmode="lin" valueType="num">
                                      <p:cBhvr>
                                        <p:cTn id="2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1000"/>
                                        <p:tgtEl>
                                          <p:spTgt spid="41"/>
                                        </p:tgtEl>
                                      </p:cBhvr>
                                    </p:animEffect>
                                    <p:anim calcmode="lin" valueType="num">
                                      <p:cBhvr>
                                        <p:cTn id="26" dur="1000" fill="hold"/>
                                        <p:tgtEl>
                                          <p:spTgt spid="41"/>
                                        </p:tgtEl>
                                        <p:attrNameLst>
                                          <p:attrName>ppt_x</p:attrName>
                                        </p:attrNameLst>
                                      </p:cBhvr>
                                      <p:tavLst>
                                        <p:tav tm="0">
                                          <p:val>
                                            <p:strVal val="#ppt_x"/>
                                          </p:val>
                                        </p:tav>
                                        <p:tav tm="100000">
                                          <p:val>
                                            <p:strVal val="#ppt_x"/>
                                          </p:val>
                                        </p:tav>
                                      </p:tavLst>
                                    </p:anim>
                                    <p:anim calcmode="lin" valueType="num">
                                      <p:cBhvr>
                                        <p:cTn id="2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1000"/>
                                        <p:tgtEl>
                                          <p:spTgt spid="52"/>
                                        </p:tgtEl>
                                      </p:cBhvr>
                                    </p:animEffect>
                                    <p:anim calcmode="lin" valueType="num">
                                      <p:cBhvr>
                                        <p:cTn id="33" dur="1000" fill="hold"/>
                                        <p:tgtEl>
                                          <p:spTgt spid="52"/>
                                        </p:tgtEl>
                                        <p:attrNameLst>
                                          <p:attrName>ppt_x</p:attrName>
                                        </p:attrNameLst>
                                      </p:cBhvr>
                                      <p:tavLst>
                                        <p:tav tm="0">
                                          <p:val>
                                            <p:strVal val="#ppt_x"/>
                                          </p:val>
                                        </p:tav>
                                        <p:tav tm="100000">
                                          <p:val>
                                            <p:strVal val="#ppt_x"/>
                                          </p:val>
                                        </p:tav>
                                      </p:tavLst>
                                    </p:anim>
                                    <p:anim calcmode="lin" valueType="num">
                                      <p:cBhvr>
                                        <p:cTn id="34"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fade">
                                      <p:cBhvr>
                                        <p:cTn id="39" dur="1000"/>
                                        <p:tgtEl>
                                          <p:spTgt spid="55"/>
                                        </p:tgtEl>
                                      </p:cBhvr>
                                    </p:animEffect>
                                    <p:anim calcmode="lin" valueType="num">
                                      <p:cBhvr>
                                        <p:cTn id="40" dur="1000" fill="hold"/>
                                        <p:tgtEl>
                                          <p:spTgt spid="55"/>
                                        </p:tgtEl>
                                        <p:attrNameLst>
                                          <p:attrName>ppt_x</p:attrName>
                                        </p:attrNameLst>
                                      </p:cBhvr>
                                      <p:tavLst>
                                        <p:tav tm="0">
                                          <p:val>
                                            <p:strVal val="#ppt_x"/>
                                          </p:val>
                                        </p:tav>
                                        <p:tav tm="100000">
                                          <p:val>
                                            <p:strVal val="#ppt_x"/>
                                          </p:val>
                                        </p:tav>
                                      </p:tavLst>
                                    </p:anim>
                                    <p:anim calcmode="lin" valueType="num">
                                      <p:cBhvr>
                                        <p:cTn id="4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2"/>
                </p:tgtEl>
              </p:cMediaNode>
            </p:audio>
          </p:childTnLst>
        </p:cTn>
      </p:par>
    </p:tnLst>
    <p:bldLst>
      <p:bldP spid="41" grpId="0" animBg="1"/>
    </p:bldLst>
  </p:timing>
  <p:extLst>
    <p:ext uri="{3A86A75C-4F4B-4683-9AE1-C65F6400EC91}">
      <p14:laserTraceLst xmlns:p14="http://schemas.microsoft.com/office/powerpoint/2010/main">
        <p14:tracePtLst>
          <p14:tracePt t="982" x="4838700" y="3155950"/>
          <p14:tracePt t="1007" x="4629150" y="3232150"/>
          <p14:tracePt t="1026" x="4362450" y="3308350"/>
          <p14:tracePt t="1045" x="4025900" y="3390900"/>
          <p14:tracePt t="1064" x="3663950" y="3467100"/>
          <p14:tracePt t="1086" x="3244850" y="3581400"/>
          <p14:tracePt t="1118" x="2444750" y="3702050"/>
          <p14:tracePt t="1157" x="1816100" y="3727450"/>
          <p14:tracePt t="1204" x="1574800" y="3632200"/>
          <p14:tracePt t="1224" x="1517650" y="3575050"/>
          <p14:tracePt t="1244" x="1479550" y="3505200"/>
          <p14:tracePt t="1264" x="1441450" y="3448050"/>
          <p14:tracePt t="1283" x="1409700" y="3390900"/>
          <p14:tracePt t="1304" x="1403350" y="3327400"/>
          <p14:tracePt t="1306" x="1397000" y="3302000"/>
          <p14:tracePt t="1325" x="1390650" y="3213100"/>
          <p14:tracePt t="1347" x="1390650" y="3073400"/>
          <p14:tracePt t="1366" x="1403350" y="2971800"/>
          <p14:tracePt t="1385" x="1422400" y="2882900"/>
          <p14:tracePt t="1404" x="1435100" y="2851150"/>
          <p14:tracePt t="1423" x="1435100" y="2838450"/>
          <p14:tracePt t="1443" x="1441450" y="2832100"/>
          <p14:tracePt t="1461" x="1441450" y="2825750"/>
          <p14:tracePt t="1914" x="1460500" y="2838450"/>
          <p14:tracePt t="1938" x="1384300" y="2965450"/>
          <p14:tracePt t="1957" x="1314450" y="3003550"/>
          <p14:tracePt t="1977" x="1257300" y="3035300"/>
          <p14:tracePt t="1998" x="1212850" y="3035300"/>
          <p14:tracePt t="2018" x="1181100" y="3035300"/>
          <p14:tracePt t="2039" x="1174750" y="3035300"/>
          <p14:tracePt t="2069" x="1162050" y="3035300"/>
          <p14:tracePt t="2543" x="1162050" y="3028950"/>
          <p14:tracePt t="2561" x="1181100" y="2997200"/>
          <p14:tracePt t="2580" x="1193800" y="2990850"/>
          <p14:tracePt t="2600" x="1200150" y="2990850"/>
          <p14:tracePt t="2621" x="1212850" y="2984500"/>
          <p14:tracePt t="2651" x="1225550" y="2978150"/>
          <p14:tracePt t="2686" x="1263650" y="2978150"/>
          <p14:tracePt t="2705" x="1276350" y="2978150"/>
          <p14:tracePt t="2724" x="1295400" y="2990850"/>
          <p14:tracePt t="2743" x="1308100" y="3003550"/>
          <p14:tracePt t="2763" x="1333500" y="3041650"/>
          <p14:tracePt t="2782" x="1346200" y="3060700"/>
          <p14:tracePt t="2803" x="1358900" y="3073400"/>
          <p14:tracePt t="2822" x="1365250" y="3073400"/>
          <p14:tracePt t="2853" x="1365250" y="3086100"/>
          <p14:tracePt t="2882" x="1365250" y="3092450"/>
          <p14:tracePt t="3044" x="1339850" y="3092450"/>
          <p14:tracePt t="3076" x="1244600" y="3060700"/>
          <p14:tracePt t="3096" x="1225550" y="3048000"/>
          <p14:tracePt t="3115" x="1206500" y="3048000"/>
          <p14:tracePt t="3642" x="1206500" y="3041650"/>
          <p14:tracePt t="3677" x="1270000" y="3003550"/>
          <p14:tracePt t="3697" x="1314450" y="2971800"/>
          <p14:tracePt t="3718" x="1365250" y="2940050"/>
          <p14:tracePt t="3738" x="1422400" y="2895600"/>
          <p14:tracePt t="3769" x="1587500" y="2787650"/>
          <p14:tracePt t="3788" x="1727200" y="2711450"/>
          <p14:tracePt t="3808" x="1822450" y="2660650"/>
          <p14:tracePt t="3810" x="1847850" y="2647950"/>
          <p14:tracePt t="3829" x="1962150" y="2584450"/>
          <p14:tracePt t="3848" x="2070100" y="2508250"/>
          <p14:tracePt t="3868" x="2247900" y="2393950"/>
          <p14:tracePt t="3887" x="2438400" y="2279650"/>
          <p14:tracePt t="3905" x="2540000" y="2209800"/>
          <p14:tracePt t="3924" x="2660650" y="2133600"/>
          <p14:tracePt t="3943" x="2781300" y="2076450"/>
          <p14:tracePt t="3963" x="2870200" y="2012950"/>
          <p14:tracePt t="3982" x="2946400" y="1974850"/>
          <p14:tracePt t="4001" x="3022600" y="1955800"/>
          <p14:tracePt t="4032" x="3092450" y="1955800"/>
          <p14:tracePt t="4051" x="3117850" y="1955800"/>
          <p14:tracePt t="4070" x="3136900" y="1955800"/>
          <p14:tracePt t="4088" x="3149600" y="1949450"/>
          <p14:tracePt t="4106" x="3168650" y="1949450"/>
          <p14:tracePt t="4125" x="3181350" y="1949450"/>
          <p14:tracePt t="4143" x="3187700" y="1949450"/>
          <p14:tracePt t="4163" x="3200400" y="1949450"/>
          <p14:tracePt t="4181" x="3213100" y="1943100"/>
          <p14:tracePt t="4199" x="3219450" y="1936750"/>
          <p14:tracePt t="4219" x="3238500" y="1930400"/>
          <p14:tracePt t="4237" x="3263900" y="1924050"/>
          <p14:tracePt t="4255" x="3308350" y="1911350"/>
          <p14:tracePt t="4274" x="3346450" y="1898650"/>
          <p14:tracePt t="4293" x="3390900" y="1892300"/>
          <p14:tracePt t="4295" x="3397250" y="1885950"/>
          <p14:tracePt t="4313" x="3448050" y="1873250"/>
          <p14:tracePt t="4332" x="3524250" y="1854200"/>
          <p14:tracePt t="4352" x="3587750" y="1841500"/>
          <p14:tracePt t="4370" x="3619500" y="1835150"/>
          <p14:tracePt t="4389" x="3638550" y="1835150"/>
          <p14:tracePt t="4408" x="3670300" y="1828800"/>
          <p14:tracePt t="4426" x="3689350" y="1828800"/>
          <p14:tracePt t="4445" x="3708400" y="1816100"/>
          <p14:tracePt t="4467" x="3727450" y="1803400"/>
          <p14:tracePt t="4486" x="3746500" y="1803400"/>
          <p14:tracePt t="4623" x="3746500" y="1797050"/>
          <p14:tracePt t="4641" x="3765550" y="1784350"/>
          <p14:tracePt t="4661" x="3810000" y="1758950"/>
          <p14:tracePt t="4680" x="3854450" y="1727200"/>
          <p14:tracePt t="4700" x="3911600" y="1701800"/>
          <p14:tracePt t="4719" x="3956050" y="1689100"/>
          <p14:tracePt t="4738" x="4025900" y="1676400"/>
          <p14:tracePt t="4757" x="4064000" y="1663700"/>
          <p14:tracePt t="4775" x="4127500" y="1651000"/>
          <p14:tracePt t="4794" x="4184650" y="1638300"/>
          <p14:tracePt t="4797" x="4191000" y="1631950"/>
          <p14:tracePt t="4815" x="4235450" y="1619250"/>
          <p14:tracePt t="4835" x="4286250" y="1612900"/>
          <p14:tracePt t="4855" x="4324350" y="1600200"/>
          <p14:tracePt t="4874" x="4368800" y="1593850"/>
          <p14:tracePt t="4893" x="4419600" y="1581150"/>
          <p14:tracePt t="4913" x="4495800" y="1555750"/>
          <p14:tracePt t="4933" x="4572000" y="1536700"/>
          <p14:tracePt t="4953" x="4660900" y="1517650"/>
          <p14:tracePt t="4973" x="4730750" y="1492250"/>
          <p14:tracePt t="4993" x="4775200" y="1485900"/>
          <p14:tracePt t="5013" x="4800600" y="1479550"/>
          <p14:tracePt t="5032" x="4819650" y="1473200"/>
          <p14:tracePt t="5052" x="4845050" y="1473200"/>
          <p14:tracePt t="5091" x="4857750" y="1473200"/>
          <p14:tracePt t="5126" x="4864100" y="1473200"/>
          <p14:tracePt t="5257" x="4851400" y="1473200"/>
          <p14:tracePt t="5277" x="4794250" y="1473200"/>
          <p14:tracePt t="5297" x="4673600" y="1473200"/>
          <p14:tracePt t="5300" x="4648200" y="1473200"/>
          <p14:tracePt t="5320" x="4521200" y="1466850"/>
          <p14:tracePt t="5340" x="4419600" y="1435100"/>
          <p14:tracePt t="5359" x="4362450" y="1416050"/>
          <p14:tracePt t="5379" x="4318000" y="1390650"/>
          <p14:tracePt t="5400" x="4292600" y="1365250"/>
          <p14:tracePt t="5419" x="4267200" y="1320800"/>
          <p14:tracePt t="5438" x="4260850" y="1231900"/>
          <p14:tracePt t="5457" x="4260850" y="1168400"/>
          <p14:tracePt t="5477" x="4286250" y="1092200"/>
          <p14:tracePt t="5497" x="4356100" y="1047750"/>
          <p14:tracePt t="5517" x="4489450" y="990600"/>
          <p14:tracePt t="5536" x="4648200" y="965200"/>
          <p14:tracePt t="5555" x="4838700" y="933450"/>
          <p14:tracePt t="5566" x="4902200" y="933450"/>
          <p14:tracePt t="5583" x="4933950" y="933450"/>
          <p14:tracePt t="5601" x="4972050" y="952500"/>
          <p14:tracePt t="5618" x="5003800" y="1009650"/>
          <p14:tracePt t="5639" x="5029200" y="1111250"/>
          <p14:tracePt t="5649" x="5048250" y="1187450"/>
          <p14:tracePt t="5668" x="5054600" y="1308100"/>
          <p14:tracePt t="5684" x="5054600" y="1397000"/>
          <p14:tracePt t="5701" x="5041900" y="1473200"/>
          <p14:tracePt t="5717" x="5016500" y="1511300"/>
          <p14:tracePt t="5735" x="4978400" y="1568450"/>
          <p14:tracePt t="5751" x="4933950" y="1593850"/>
          <p14:tracePt t="5770" x="4876800" y="1600200"/>
          <p14:tracePt t="5790" x="4756150" y="1600200"/>
          <p14:tracePt t="5810" x="4591050" y="1574800"/>
          <p14:tracePt t="5834" x="4495800" y="1543050"/>
          <p14:tracePt t="5853" x="4451350" y="1517650"/>
          <p14:tracePt t="5873" x="4432300" y="1485900"/>
          <p14:tracePt t="5893" x="4419600" y="1428750"/>
          <p14:tracePt t="5913" x="4419600" y="1289050"/>
          <p14:tracePt t="5933" x="4527550" y="1085850"/>
          <p14:tracePt t="5953" x="4686300" y="863600"/>
          <p14:tracePt t="5973" x="4864100" y="736600"/>
          <p14:tracePt t="5993" x="4946650" y="685800"/>
          <p14:tracePt t="5999" x="4959350" y="685800"/>
          <p14:tracePt t="6018" x="4978400" y="685800"/>
          <p14:tracePt t="6036" x="5029200" y="692150"/>
          <p14:tracePt t="6051" x="5099050" y="749300"/>
          <p14:tracePt t="6067" x="5187950" y="806450"/>
          <p14:tracePt t="6084" x="5257800" y="876300"/>
          <p14:tracePt t="6106" x="5314950" y="965200"/>
          <p14:tracePt t="6120" x="5340350" y="1035050"/>
          <p14:tracePt t="6134" x="5346700" y="1085850"/>
          <p14:tracePt t="6151" x="5353050" y="1155700"/>
          <p14:tracePt t="6167" x="5346700" y="1212850"/>
          <p14:tracePt t="6183" x="5289550" y="1270000"/>
          <p14:tracePt t="6205" x="5137150" y="1358900"/>
          <p14:tracePt t="6218" x="5035550" y="1397000"/>
          <p14:tracePt t="6236" x="4883150" y="1422400"/>
          <p14:tracePt t="6256" x="4724400" y="1422400"/>
          <p14:tracePt t="6276" x="4654550" y="1403350"/>
          <p14:tracePt t="6296" x="4616450" y="1371600"/>
          <p14:tracePt t="6318" x="4578350" y="1327150"/>
          <p14:tracePt t="6338" x="4559300" y="1257300"/>
          <p14:tracePt t="6358" x="4559300" y="1143000"/>
          <p14:tracePt t="6377" x="4629150" y="990600"/>
          <p14:tracePt t="6397" x="4781550" y="863600"/>
          <p14:tracePt t="6418" x="4959350" y="781050"/>
          <p14:tracePt t="6437" x="5067300" y="755650"/>
          <p14:tracePt t="6450" x="5149850" y="749300"/>
          <p14:tracePt t="6465" x="5175250" y="749300"/>
          <p14:tracePt t="6489" x="5251450" y="787400"/>
          <p14:tracePt t="6504" x="5302250" y="869950"/>
          <p14:tracePt t="6515" x="5327650" y="946150"/>
          <p14:tracePt t="6534" x="5340350" y="1060450"/>
          <p14:tracePt t="6550" x="5327650" y="1143000"/>
          <p14:tracePt t="6566" x="5302250" y="1212850"/>
          <p14:tracePt t="6584" x="5264150" y="1263650"/>
          <p14:tracePt t="6603" x="5226050" y="1295400"/>
          <p14:tracePt t="6619" x="5168900" y="1320800"/>
          <p14:tracePt t="6633" x="5092700" y="1339850"/>
          <p14:tracePt t="6653" x="5016500" y="1352550"/>
          <p14:tracePt t="6666" x="4978400" y="1352550"/>
          <p14:tracePt t="6685" x="4965700" y="1352550"/>
          <p14:tracePt t="6719" x="4959350" y="1346200"/>
          <p14:tracePt t="6854" x="4972050" y="1346200"/>
          <p14:tracePt t="6874" x="4984750" y="1346200"/>
          <p14:tracePt t="6894" x="4991100" y="1371600"/>
          <p14:tracePt t="6899" x="4991100" y="1377950"/>
          <p14:tracePt t="6917" x="4991100" y="1422400"/>
          <p14:tracePt t="6933" x="4984750" y="1460500"/>
          <p14:tracePt t="6952" x="4959350" y="1498600"/>
          <p14:tracePt t="6991" x="4940300" y="1543050"/>
          <p14:tracePt t="7011" x="4927600" y="1555750"/>
          <p14:tracePt t="7034" x="4921250" y="1562100"/>
          <p14:tracePt t="7245" x="4914900" y="1568450"/>
          <p14:tracePt t="7266" x="4864100" y="1606550"/>
          <p14:tracePt t="7286" x="4654550" y="1739900"/>
          <p14:tracePt t="7306" x="4070350" y="2133600"/>
          <p14:tracePt t="7308" x="3879850" y="2260600"/>
          <p14:tracePt t="7346" x="2044700" y="3238500"/>
          <p14:tracePt t="7399" x="1181100" y="3448050"/>
          <p14:tracePt t="7453" x="1022350" y="3448050"/>
          <p14:tracePt t="7489" x="965200" y="3429000"/>
          <p14:tracePt t="7509" x="920750" y="3429000"/>
          <p14:tracePt t="7527" x="901700" y="3416300"/>
          <p14:tracePt t="7546" x="850900" y="3416300"/>
          <p14:tracePt t="7565" x="787400" y="3416300"/>
          <p14:tracePt t="7585" x="685800" y="3416300"/>
          <p14:tracePt t="7604" x="565150" y="3441700"/>
          <p14:tracePt t="7623" x="476250" y="3441700"/>
          <p14:tracePt t="7642" x="387350" y="3441700"/>
          <p14:tracePt t="7661" x="368300" y="3441700"/>
          <p14:tracePt t="7679" x="355600" y="3441700"/>
          <p14:tracePt t="7739" x="355600" y="3435350"/>
          <p14:tracePt t="7757" x="381000" y="3378200"/>
          <p14:tracePt t="7776" x="444500" y="3308350"/>
          <p14:tracePt t="7795" x="527050" y="3244850"/>
          <p14:tracePt t="7816" x="590550" y="3200400"/>
          <p14:tracePt t="7835" x="641350" y="3162300"/>
          <p14:tracePt t="7853" x="666750" y="3149600"/>
          <p14:tracePt t="7871" x="685800" y="3136900"/>
          <p14:tracePt t="7890" x="692150" y="3136900"/>
          <p14:tracePt t="7908" x="698500" y="3130550"/>
          <p14:tracePt t="7927" x="717550" y="3124200"/>
          <p14:tracePt t="7964" x="723900" y="3124200"/>
          <p14:tracePt t="7983" x="730250" y="3117850"/>
          <p14:tracePt t="8022" x="730250" y="3105150"/>
          <p14:tracePt t="8043" x="736600" y="3105150"/>
          <p14:tracePt t="8266" x="742950" y="3105150"/>
          <p14:tracePt t="8285" x="755650" y="3105150"/>
          <p14:tracePt t="8303" x="762000" y="3105150"/>
          <p14:tracePt t="8322" x="806450" y="3105150"/>
          <p14:tracePt t="8340" x="857250" y="3079750"/>
          <p14:tracePt t="8359" x="908050" y="3054350"/>
          <p14:tracePt t="8379" x="971550" y="3028950"/>
          <p14:tracePt t="8398" x="1047750" y="2997200"/>
          <p14:tracePt t="8417" x="1098550" y="2984500"/>
          <p14:tracePt t="8436" x="1149350" y="2978150"/>
          <p14:tracePt t="8455" x="1212850" y="2952750"/>
          <p14:tracePt t="8475" x="1270000" y="2946400"/>
          <p14:tracePt t="8494" x="1308100" y="2921000"/>
          <p14:tracePt t="8515" x="1390650" y="2876550"/>
          <p14:tracePt t="8533" x="1466850" y="2838450"/>
          <p14:tracePt t="8553" x="1562100" y="2781300"/>
          <p14:tracePt t="8572" x="1657350" y="2736850"/>
          <p14:tracePt t="8590" x="1778000" y="2705100"/>
          <p14:tracePt t="8609" x="1892300" y="2673350"/>
          <p14:tracePt t="8628" x="2076450" y="2616200"/>
          <p14:tracePt t="8648" x="2209800" y="2546350"/>
          <p14:tracePt t="8667" x="2266950" y="2527300"/>
          <p14:tracePt t="8857" x="2266950" y="2533650"/>
          <p14:tracePt t="8876" x="2203450" y="2578100"/>
          <p14:tracePt t="8895" x="2057400" y="2673350"/>
          <p14:tracePt t="8916" x="1828800" y="2825750"/>
          <p14:tracePt t="8935" x="1593850" y="2965450"/>
          <p14:tracePt t="8955" x="1403350" y="3048000"/>
          <p14:tracePt t="8974" x="1314450" y="3073400"/>
          <p14:tracePt t="8993" x="1295400" y="3079750"/>
          <p14:tracePt t="9012" x="1276350" y="3079750"/>
          <p14:tracePt t="9030" x="1263650" y="3086100"/>
          <p14:tracePt t="9050" x="1238250" y="3105150"/>
          <p14:tracePt t="9068" x="1225550" y="3117850"/>
          <p14:tracePt t="9086" x="1212850" y="3130550"/>
          <p14:tracePt t="9105" x="1187450" y="3168650"/>
          <p14:tracePt t="9123" x="1168400" y="3213100"/>
          <p14:tracePt t="9142" x="1123950" y="3270250"/>
          <p14:tracePt t="9161" x="1092200" y="3333750"/>
          <p14:tracePt t="9181" x="1066800" y="3378200"/>
          <p14:tracePt t="9200" x="1047750" y="3397250"/>
          <p14:tracePt t="9218" x="1041400" y="3397250"/>
          <p14:tracePt t="9237" x="1041400" y="3403600"/>
          <p14:tracePt t="9413" x="1035050" y="3416300"/>
          <p14:tracePt t="9446" x="996950" y="3467100"/>
          <p14:tracePt t="9467" x="965200" y="3524250"/>
          <p14:tracePt t="9486" x="946150" y="3562350"/>
          <p14:tracePt t="9516" x="939800" y="3575050"/>
          <p14:tracePt t="9692" x="939800" y="3568700"/>
          <p14:tracePt t="9714" x="958850" y="3568700"/>
          <p14:tracePt t="9734" x="958850" y="3562350"/>
          <p14:tracePt t="9779" x="965200" y="3556000"/>
          <p14:tracePt t="9888" x="965200" y="3562350"/>
          <p14:tracePt t="9906" x="946150" y="3575050"/>
          <p14:tracePt t="9926" x="939800" y="3581400"/>
          <p14:tracePt t="9945" x="933450" y="3587750"/>
          <p14:tracePt t="10012" x="933450" y="3581400"/>
          <p14:tracePt t="10031" x="958850" y="3556000"/>
          <p14:tracePt t="10050" x="971550" y="3530600"/>
          <p14:tracePt t="10069" x="1003300" y="3498850"/>
          <p14:tracePt t="10156" x="1009650" y="3498850"/>
          <p14:tracePt t="10376" x="1009650" y="3492500"/>
          <p14:tracePt t="10396" x="1009650" y="3416300"/>
          <p14:tracePt t="10418" x="1016000" y="3321050"/>
          <p14:tracePt t="10437" x="1035050" y="3244850"/>
          <p14:tracePt t="10456" x="1047750" y="3181350"/>
          <p14:tracePt t="10476" x="1047750" y="3130550"/>
          <p14:tracePt t="10494" x="1047750" y="3111500"/>
          <p14:tracePt t="10513" x="1066800" y="3073400"/>
          <p14:tracePt t="10547" x="1085850" y="3048000"/>
          <p14:tracePt t="10574" x="1104900" y="3016250"/>
          <p14:tracePt t="10593" x="1104900" y="2997200"/>
          <p14:tracePt t="10611" x="1104900" y="2984500"/>
          <p14:tracePt t="10630" x="1098550" y="2971800"/>
          <p14:tracePt t="10948" x="1092200" y="2971800"/>
          <p14:tracePt t="10967" x="1054100" y="3028950"/>
          <p14:tracePt t="10997" x="1016000" y="3168650"/>
          <p14:tracePt t="11017" x="1003300" y="3251200"/>
          <p14:tracePt t="11037" x="996950" y="3327400"/>
          <p14:tracePt t="11056" x="984250" y="3378200"/>
          <p14:tracePt t="11076" x="984250" y="3441700"/>
          <p14:tracePt t="11095" x="984250" y="3498850"/>
          <p14:tracePt t="11116" x="984250" y="3536950"/>
          <p14:tracePt t="11147" x="984250" y="3568700"/>
          <p14:tracePt t="11167" x="984250" y="3587750"/>
          <p14:tracePt t="11289" x="984250" y="3581400"/>
          <p14:tracePt t="11320" x="984250" y="3390900"/>
          <p14:tracePt t="11322" x="984250" y="3359150"/>
          <p14:tracePt t="11341" x="984250" y="3263900"/>
          <p14:tracePt t="11359" x="984250" y="3168650"/>
          <p14:tracePt t="11378" x="984250" y="3111500"/>
          <p14:tracePt t="11398" x="984250" y="3060700"/>
          <p14:tracePt t="11418" x="984250" y="3028950"/>
          <p14:tracePt t="11436" x="990600" y="3003550"/>
          <p14:tracePt t="11456" x="990600" y="2984500"/>
          <p14:tracePt t="11474" x="990600" y="2978150"/>
          <p14:tracePt t="11638" x="990600" y="2990850"/>
          <p14:tracePt t="11656" x="984250" y="3105150"/>
          <p14:tracePt t="11675" x="946150" y="3257550"/>
          <p14:tracePt t="11695" x="933450" y="3384550"/>
          <p14:tracePt t="11715" x="914400" y="3498850"/>
          <p14:tracePt t="11734" x="914400" y="3568700"/>
          <p14:tracePt t="11754" x="914400" y="3606800"/>
          <p14:tracePt t="11774" x="914400" y="3619500"/>
          <p14:tracePt t="11849" x="914400" y="3594100"/>
          <p14:tracePt t="11867" x="920750" y="3498850"/>
          <p14:tracePt t="11886" x="965200" y="3270250"/>
          <p14:tracePt t="11905" x="1016000" y="3086100"/>
          <p14:tracePt t="11924" x="1054100" y="2889250"/>
          <p14:tracePt t="11943" x="1085850" y="2724150"/>
          <p14:tracePt t="11964" x="1098550" y="2647950"/>
          <p14:tracePt t="11983" x="1098550" y="2628900"/>
          <p14:tracePt t="12072" x="1098550" y="2641600"/>
          <p14:tracePt t="12113" x="1060450" y="3048000"/>
          <p14:tracePt t="12132" x="1054100" y="3213100"/>
          <p14:tracePt t="12151" x="1054100" y="3295650"/>
          <p14:tracePt t="12171" x="1047750" y="3346450"/>
          <p14:tracePt t="12189" x="1047750" y="3365500"/>
          <p14:tracePt t="12209" x="1047750" y="3403600"/>
          <p14:tracePt t="12228" x="1047750" y="3416300"/>
          <p14:tracePt t="12246" x="1047750" y="3422650"/>
          <p14:tracePt t="12308" x="1047750" y="3429000"/>
          <p14:tracePt t="12333" x="1047750" y="3333750"/>
          <p14:tracePt t="12353" x="1047750" y="3213100"/>
          <p14:tracePt t="12372" x="1054100" y="3092450"/>
          <p14:tracePt t="12392" x="1085850" y="2971800"/>
          <p14:tracePt t="12411" x="1085850" y="2901950"/>
          <p14:tracePt t="12430" x="1085850" y="2863850"/>
          <p14:tracePt t="12450" x="1085850" y="2851150"/>
          <p14:tracePt t="12565" x="1085850" y="2876550"/>
          <p14:tracePt t="12584" x="1047750" y="3048000"/>
          <p14:tracePt t="12603" x="984250" y="3295650"/>
          <p14:tracePt t="12623" x="939800" y="3498850"/>
          <p14:tracePt t="12641" x="927100" y="3651250"/>
          <p14:tracePt t="12661" x="914400" y="3822700"/>
          <p14:tracePt t="12680" x="901700" y="3873500"/>
          <p14:tracePt t="12765" x="901700" y="3867150"/>
          <p14:tracePt t="12784" x="920750" y="3778250"/>
          <p14:tracePt t="12803" x="946150" y="3651250"/>
          <p14:tracePt t="12805" x="958850" y="3619500"/>
          <p14:tracePt t="12824" x="1022350" y="3403600"/>
          <p14:tracePt t="12843" x="1047750" y="3244850"/>
          <p14:tracePt t="12863" x="1066800" y="3079750"/>
          <p14:tracePt t="12882" x="1073150" y="2971800"/>
          <p14:tracePt t="12900" x="1073150" y="2908300"/>
          <p14:tracePt t="12919" x="1073150" y="2882900"/>
          <p14:tracePt t="12937" x="1073150" y="2857500"/>
          <p14:tracePt t="13063" x="1073150" y="2895600"/>
          <p14:tracePt t="13083" x="1066800" y="3035300"/>
          <p14:tracePt t="13103" x="1041400" y="3175000"/>
          <p14:tracePt t="13121" x="1009650" y="3308350"/>
          <p14:tracePt t="13141" x="996950" y="3397250"/>
          <p14:tracePt t="13160" x="996950" y="3403600"/>
          <p14:tracePt t="13234" x="996950" y="3397250"/>
          <p14:tracePt t="13253" x="996950" y="3213100"/>
          <p14:tracePt t="13271" x="1003300" y="3028950"/>
          <p14:tracePt t="13324" x="1009650" y="2838450"/>
          <p14:tracePt t="13448" x="1009650" y="2851150"/>
          <p14:tracePt t="13467" x="977900" y="2921000"/>
          <p14:tracePt t="13486" x="971550" y="3003550"/>
          <p14:tracePt t="13505" x="946150" y="3086100"/>
          <p14:tracePt t="13524" x="927100" y="3187700"/>
          <p14:tracePt t="13543" x="920750" y="3333750"/>
          <p14:tracePt t="13564" x="920750" y="3524250"/>
          <p14:tracePt t="13583" x="920750" y="3752850"/>
          <p14:tracePt t="13603" x="920750" y="3956050"/>
          <p14:tracePt t="13623" x="920750" y="4044950"/>
          <p14:tracePt t="13641" x="920750" y="4083050"/>
          <p14:tracePt t="13660" x="920750" y="4127500"/>
          <p14:tracePt t="13678" x="920750" y="4171950"/>
          <p14:tracePt t="13697" x="920750" y="4191000"/>
          <p14:tracePt t="13842" x="927100" y="4191000"/>
          <p14:tracePt t="13860" x="946150" y="4159250"/>
          <p14:tracePt t="13881" x="958850" y="4133850"/>
          <p14:tracePt t="13899" x="977900" y="4108450"/>
          <p14:tracePt t="13918" x="984250" y="4108450"/>
          <p14:tracePt t="13937" x="1003300" y="4089400"/>
          <p14:tracePt t="13974" x="1016000" y="4089400"/>
          <p14:tracePt t="14009" x="1022350" y="4089400"/>
          <p14:tracePt t="14034" x="1041400" y="4095750"/>
          <p14:tracePt t="14053" x="1047750" y="4127500"/>
          <p14:tracePt t="14072" x="1047750" y="4178300"/>
          <p14:tracePt t="14091" x="1047750" y="4197350"/>
          <p14:tracePt t="14109" x="1047750" y="4203700"/>
          <p14:tracePt t="14252" x="1035050" y="4197350"/>
          <p14:tracePt t="14270" x="1016000" y="4165600"/>
          <p14:tracePt t="14289" x="1003300" y="4108450"/>
          <p14:tracePt t="14308" x="990600" y="4070350"/>
          <p14:tracePt t="14329" x="984250" y="4038600"/>
          <p14:tracePt t="14348" x="971550" y="4000500"/>
          <p14:tracePt t="14367" x="971550" y="3975100"/>
          <p14:tracePt t="14385" x="971550" y="3956050"/>
          <p14:tracePt t="14404" x="977900" y="3943350"/>
          <p14:tracePt t="14424" x="990600" y="3930650"/>
          <p14:tracePt t="14443" x="996950" y="3917950"/>
          <p14:tracePt t="14462" x="1003300" y="3911600"/>
          <p14:tracePt t="14513" x="1016000" y="3911600"/>
          <p14:tracePt t="14531" x="1047750" y="3930650"/>
          <p14:tracePt t="14551" x="1143000" y="4019550"/>
          <p14:tracePt t="14570" x="1200150" y="4089400"/>
          <p14:tracePt t="14590" x="1250950" y="4159250"/>
          <p14:tracePt t="14608" x="1263650" y="4210050"/>
          <p14:tracePt t="14627" x="1263650" y="4241800"/>
          <p14:tracePt t="14647" x="1263650" y="4273550"/>
          <p14:tracePt t="14666" x="1263650" y="4292600"/>
          <p14:tracePt t="14684" x="1250950" y="4305300"/>
          <p14:tracePt t="14703" x="1225550" y="4324350"/>
          <p14:tracePt t="14721" x="1200150" y="4330700"/>
          <p14:tracePt t="14740" x="1149350" y="4343400"/>
          <p14:tracePt t="14759" x="1111250" y="4343400"/>
          <p14:tracePt t="14792" x="1047750" y="4337050"/>
          <p14:tracePt t="14813" x="1028700" y="4324350"/>
          <p14:tracePt t="14832" x="1003300" y="4298950"/>
          <p14:tracePt t="14850" x="977900" y="4273550"/>
          <p14:tracePt t="14869" x="952500" y="4241800"/>
          <p14:tracePt t="14888" x="952500" y="4210050"/>
          <p14:tracePt t="14907" x="952500" y="4159250"/>
          <p14:tracePt t="14925" x="952500" y="4102100"/>
          <p14:tracePt t="14943" x="952500" y="4064000"/>
          <p14:tracePt t="14962" x="990600" y="4025900"/>
          <p14:tracePt t="14982" x="1003300" y="4000500"/>
          <p14:tracePt t="15000" x="1016000" y="3994150"/>
          <p14:tracePt t="15019" x="1028700" y="3994150"/>
          <p14:tracePt t="15072" x="1041400" y="3994150"/>
          <p14:tracePt t="15091" x="1066800" y="4038600"/>
          <p14:tracePt t="15110" x="1073150" y="4089400"/>
          <p14:tracePt t="15130" x="1085850" y="4133850"/>
          <p14:tracePt t="15149" x="1092200" y="4191000"/>
          <p14:tracePt t="15169" x="1104900" y="4222750"/>
          <p14:tracePt t="15187" x="1104900" y="4235450"/>
          <p14:tracePt t="15206" x="1104900" y="4260850"/>
          <p14:tracePt t="15225" x="1098550" y="4279900"/>
          <p14:tracePt t="15246" x="1066800" y="4324350"/>
          <p14:tracePt t="15265" x="996950" y="4337050"/>
          <p14:tracePt t="15283" x="939800" y="4356100"/>
          <p14:tracePt t="15301" x="876300" y="4362450"/>
          <p14:tracePt t="15321" x="844550" y="4356100"/>
          <p14:tracePt t="15340" x="831850" y="4343400"/>
          <p14:tracePt t="15359" x="819150" y="4318000"/>
          <p14:tracePt t="15377" x="806450" y="4273550"/>
          <p14:tracePt t="15397" x="806450" y="4203700"/>
          <p14:tracePt t="15415" x="831850" y="4121150"/>
          <p14:tracePt t="15434" x="844550" y="4057650"/>
          <p14:tracePt t="15452" x="857250" y="4006850"/>
          <p14:tracePt t="15470" x="863600" y="3994150"/>
          <p14:tracePt t="15489" x="863600" y="3987800"/>
          <p14:tracePt t="15507" x="876300" y="3981450"/>
          <p14:tracePt t="15526" x="882650" y="3975100"/>
          <p14:tracePt t="15544" x="895350" y="3968750"/>
          <p14:tracePt t="15563" x="908050" y="3968750"/>
          <p14:tracePt t="15581" x="939800" y="3968750"/>
          <p14:tracePt t="15599" x="977900" y="3968750"/>
          <p14:tracePt t="15617" x="1035050" y="4000500"/>
          <p14:tracePt t="15636" x="1085850" y="4044950"/>
          <p14:tracePt t="15655" x="1123950" y="4070350"/>
          <p14:tracePt t="15674" x="1143000" y="4127500"/>
          <p14:tracePt t="15693" x="1162050" y="4178300"/>
          <p14:tracePt t="15711" x="1162050" y="4210050"/>
          <p14:tracePt t="15731" x="1162050" y="4248150"/>
          <p14:tracePt t="15749" x="1162050" y="4286250"/>
          <p14:tracePt t="15769" x="1162050" y="4305300"/>
          <p14:tracePt t="15788" x="1149350" y="4318000"/>
          <p14:tracePt t="15806" x="1130300" y="4349750"/>
          <p14:tracePt t="15826" x="1104900" y="4362450"/>
          <p14:tracePt t="15846" x="1073150" y="4375150"/>
          <p14:tracePt t="15864" x="1054100" y="4375150"/>
          <p14:tracePt t="15883" x="1035050" y="4375150"/>
          <p14:tracePt t="15901" x="1022350" y="4375150"/>
          <p14:tracePt t="15920" x="990600" y="4375150"/>
          <p14:tracePt t="15939" x="984250" y="4368800"/>
          <p14:tracePt t="15958" x="977900" y="4368800"/>
          <p14:tracePt t="15997" x="965200" y="4356100"/>
          <p14:tracePt t="16022" x="952500" y="4343400"/>
          <p14:tracePt t="16039" x="946150" y="4337050"/>
          <p14:tracePt t="16058" x="939800" y="4324350"/>
          <p14:tracePt t="16076" x="939800" y="4318000"/>
          <p14:tracePt t="16095" x="939800" y="4298950"/>
          <p14:tracePt t="16113" x="939800" y="4273550"/>
          <p14:tracePt t="16131" x="939800" y="4260850"/>
          <p14:tracePt t="16150" x="939800" y="4254500"/>
          <p14:tracePt t="16168" x="939800" y="4222750"/>
          <p14:tracePt t="16187" x="939800" y="4210050"/>
          <p14:tracePt t="16205" x="946150" y="4197350"/>
          <p14:tracePt t="16460" x="952500" y="4191000"/>
          <p14:tracePt t="18755" x="1066800" y="4146550"/>
          <p14:tracePt t="18829" x="2813050" y="3136900"/>
          <p14:tracePt t="18867" x="3022600" y="3016250"/>
          <p14:tracePt t="18905" x="3073400" y="3009900"/>
          <p14:tracePt t="19000" x="3060700" y="3009900"/>
          <p14:tracePt t="19019" x="3022600" y="3009900"/>
          <p14:tracePt t="19038" x="2927350" y="3009900"/>
          <p14:tracePt t="19057" x="2794000" y="3009900"/>
          <p14:tracePt t="19077" x="2647950" y="3009900"/>
          <p14:tracePt t="19097" x="2571750" y="3009900"/>
          <p14:tracePt t="19115" x="2533650" y="2984500"/>
          <p14:tracePt t="19135" x="2514600" y="2965450"/>
          <p14:tracePt t="19153" x="2508250" y="2952750"/>
          <p14:tracePt t="19173" x="2508250" y="2921000"/>
          <p14:tracePt t="19193" x="2533650" y="2851150"/>
          <p14:tracePt t="19213" x="2647950" y="2787650"/>
          <p14:tracePt t="19231" x="2781300" y="2724150"/>
          <p14:tracePt t="19250" x="2984500" y="2679700"/>
          <p14:tracePt t="19269" x="3206750" y="2641600"/>
          <p14:tracePt t="19288" x="3390900" y="2641600"/>
          <p14:tracePt t="19307" x="3505200" y="2641600"/>
          <p14:tracePt t="19309" x="3536950" y="2641600"/>
          <p14:tracePt t="19328" x="3625850" y="2654300"/>
          <p14:tracePt t="19347" x="3714750" y="2679700"/>
          <p14:tracePt t="19366" x="3746500" y="2686050"/>
          <p14:tracePt t="19483" x="3752850" y="2692400"/>
          <p14:tracePt t="19501" x="3752850" y="2698750"/>
          <p14:tracePt t="19519" x="3752850" y="2705100"/>
          <p14:tracePt t="19652" x="3752850" y="2711450"/>
          <p14:tracePt t="19670" x="3740150" y="2724150"/>
          <p14:tracePt t="19689" x="3721100" y="2749550"/>
          <p14:tracePt t="19710" x="3695700" y="2787650"/>
          <p14:tracePt t="19729" x="3657600" y="2838450"/>
          <p14:tracePt t="19748" x="3600450" y="2882900"/>
          <p14:tracePt t="19767" x="3556000" y="2914650"/>
          <p14:tracePt t="19786" x="3511550" y="2933700"/>
          <p14:tracePt t="19805" x="3479800" y="2952750"/>
          <p14:tracePt t="19827" x="3467100" y="2971800"/>
          <p14:tracePt t="19845" x="3422650" y="2971800"/>
          <p14:tracePt t="19864" x="3390900" y="2978150"/>
          <p14:tracePt t="19883" x="3378200" y="2984500"/>
          <p14:tracePt t="20918" x="3378200" y="2997200"/>
          <p14:tracePt t="20936" x="3371850" y="2997200"/>
          <p14:tracePt t="20955" x="3359150" y="3009900"/>
          <p14:tracePt t="20974" x="3340100" y="3022600"/>
          <p14:tracePt t="20998" x="3295650" y="3028950"/>
          <p14:tracePt t="21025" x="3225800" y="3028950"/>
          <p14:tracePt t="21059" x="3187700" y="3028950"/>
          <p14:tracePt t="21079" x="3162300" y="3028950"/>
          <p14:tracePt t="21098" x="3155950" y="3022600"/>
          <p14:tracePt t="21341" x="3149600" y="3022600"/>
          <p14:tracePt t="21359" x="3136900" y="3022600"/>
          <p14:tracePt t="21379" x="3086100" y="2984500"/>
          <p14:tracePt t="21398" x="3016250" y="2940050"/>
          <p14:tracePt t="21425" x="2933700" y="2889250"/>
          <p14:tracePt t="21459" x="2736850" y="2832100"/>
          <p14:tracePt t="21484" x="2501900" y="2717800"/>
          <p14:tracePt t="21504" x="2355850" y="2622550"/>
          <p14:tracePt t="21523" x="2235200" y="2533650"/>
          <p14:tracePt t="21543" x="2178050" y="2482850"/>
          <p14:tracePt t="21562" x="2152650" y="2451100"/>
          <p14:tracePt t="21580" x="2120900" y="2406650"/>
          <p14:tracePt t="21599" x="2108200" y="2381250"/>
          <p14:tracePt t="21617" x="2095500" y="2355850"/>
          <p14:tracePt t="21636" x="2082800" y="2324100"/>
          <p14:tracePt t="21655" x="2063750" y="2273300"/>
          <p14:tracePt t="21676" x="2057400" y="2216150"/>
          <p14:tracePt t="21695" x="2032000" y="2101850"/>
          <p14:tracePt t="21714" x="2025650" y="2044700"/>
          <p14:tracePt t="21733" x="2012950" y="2019300"/>
          <p14:tracePt t="21751" x="2012950" y="2000250"/>
          <p14:tracePt t="21789" x="2006600" y="1993900"/>
          <p14:tracePt t="21807" x="2000250" y="1987550"/>
          <p14:tracePt t="21850" x="2000250" y="1974850"/>
          <p14:tracePt t="21874" x="2000250" y="1962150"/>
          <p14:tracePt t="21897" x="2000250" y="1955800"/>
          <p14:tracePt t="21915" x="2000250" y="1949450"/>
          <p14:tracePt t="21934" x="2025650" y="1936750"/>
          <p14:tracePt t="21953" x="2089150" y="1936750"/>
          <p14:tracePt t="21971" x="2178050" y="1936750"/>
          <p14:tracePt t="21990" x="2425700" y="1936750"/>
          <p14:tracePt t="22010" x="2635250" y="1987550"/>
          <p14:tracePt t="22029" x="2813050" y="1987550"/>
          <p14:tracePt t="22047" x="2889250" y="1993900"/>
          <p14:tracePt t="22066" x="2946400" y="2006600"/>
          <p14:tracePt t="22085" x="2971800" y="2019300"/>
          <p14:tracePt t="22104" x="3022600" y="2032000"/>
          <p14:tracePt t="22122" x="3060700" y="2038350"/>
          <p14:tracePt t="22140" x="3079750" y="2051050"/>
          <p14:tracePt t="22160" x="3098800" y="2051050"/>
          <p14:tracePt t="22179" x="3117850" y="2051050"/>
          <p14:tracePt t="22270" x="3079750" y="2057400"/>
          <p14:tracePt t="22301" x="2705100" y="2139950"/>
          <p14:tracePt t="22320" x="2413000" y="2139950"/>
          <p14:tracePt t="22342" x="2165350" y="2139950"/>
          <p14:tracePt t="22362" x="2000250" y="2133600"/>
          <p14:tracePt t="22381" x="1962150" y="2127250"/>
          <p14:tracePt t="22400" x="1943100" y="2114550"/>
          <p14:tracePt t="22419" x="1911350" y="2101850"/>
          <p14:tracePt t="22437" x="1905000" y="2101850"/>
          <p14:tracePt t="22456" x="1879600" y="2095500"/>
          <p14:tracePt t="22475" x="1866900" y="2095500"/>
          <p14:tracePt t="22498" x="1854200" y="2095500"/>
          <p14:tracePt t="22517" x="1835150" y="2089150"/>
          <p14:tracePt t="22535" x="1822450" y="2082800"/>
          <p14:tracePt t="22554" x="1809750" y="2082800"/>
          <p14:tracePt t="22573" x="1803400" y="2070100"/>
          <p14:tracePt t="22592" x="1797050" y="2063750"/>
          <p14:tracePt t="22611" x="1797050" y="2019300"/>
          <p14:tracePt t="22630" x="1797050" y="1962150"/>
          <p14:tracePt t="22649" x="1809750" y="1873250"/>
          <p14:tracePt t="22667" x="1835150" y="1784350"/>
          <p14:tracePt t="22686" x="1873250" y="1720850"/>
          <p14:tracePt t="22705" x="1892300" y="1689100"/>
          <p14:tracePt t="22832" x="1898650" y="1689100"/>
          <p14:tracePt t="22860" x="1898650" y="1695450"/>
          <p14:tracePt t="22879" x="1873250" y="1714500"/>
          <p14:tracePt t="22898" x="1860550" y="1739900"/>
          <p14:tracePt t="22917" x="1860550" y="1746250"/>
          <p14:tracePt t="22936" x="1847850" y="1752600"/>
          <p14:tracePt t="23836" x="1866900" y="1765300"/>
          <p14:tracePt t="23869" x="2120900" y="1835150"/>
          <p14:tracePt t="23889" x="2260600" y="1835150"/>
          <p14:tracePt t="23909" x="2362200" y="1835150"/>
          <p14:tracePt t="23928" x="2425700" y="1835150"/>
          <p14:tracePt t="23948" x="2476500" y="1835150"/>
          <p14:tracePt t="23975" x="2578100" y="1835150"/>
          <p14:tracePt t="24008" x="2774950" y="1835150"/>
          <p14:tracePt t="24041" x="2882900" y="1835150"/>
          <p14:tracePt t="24060" x="2946400" y="1841500"/>
          <p14:tracePt t="24078" x="3035300" y="1854200"/>
          <p14:tracePt t="24097" x="3067050" y="1854200"/>
          <p14:tracePt t="24116" x="3092450" y="1854200"/>
          <p14:tracePt t="24206" x="3092450" y="1860550"/>
          <p14:tracePt t="24226" x="3048000" y="1885950"/>
          <p14:tracePt t="24244" x="2851150" y="1930400"/>
          <p14:tracePt t="24264" x="2597150" y="1993900"/>
          <p14:tracePt t="24283" x="2273300" y="2076450"/>
          <p14:tracePt t="24303" x="2025650" y="2139950"/>
          <p14:tracePt t="24324" x="1873250" y="2146300"/>
          <p14:tracePt t="24344" x="1854200" y="2146300"/>
          <p14:tracePt t="24427" x="1879600" y="2133600"/>
          <p14:tracePt t="24461" x="2343150" y="2032000"/>
          <p14:tracePt t="24480" x="2762250" y="1955800"/>
          <p14:tracePt t="24501" x="3098800" y="1930400"/>
          <p14:tracePt t="24521" x="3238500" y="1930400"/>
          <p14:tracePt t="24541" x="3251200" y="1930400"/>
          <p14:tracePt t="24575" x="3263900" y="1930400"/>
          <p14:tracePt t="24593" x="3270250" y="1930400"/>
          <p14:tracePt t="24611" x="3282950" y="1930400"/>
          <p14:tracePt t="24660" x="3289300" y="1930400"/>
          <p14:tracePt t="24684" x="3276600" y="1943100"/>
          <p14:tracePt t="24703" x="3219450" y="1962150"/>
          <p14:tracePt t="24723" x="3111500" y="1981200"/>
          <p14:tracePt t="24742" x="2965450" y="2025650"/>
          <p14:tracePt t="24761" x="2755900" y="2070100"/>
          <p14:tracePt t="24782" x="2489200" y="2127250"/>
          <p14:tracePt t="24801" x="2260600" y="2127250"/>
          <p14:tracePt t="24821" x="2184400" y="2127250"/>
          <p14:tracePt t="24842" x="2178050" y="2127250"/>
          <p14:tracePt t="24916" x="2197100" y="2127250"/>
          <p14:tracePt t="24934" x="2343150" y="2095500"/>
          <p14:tracePt t="24954" x="2571750" y="2032000"/>
          <p14:tracePt t="24973" x="2736850" y="1993900"/>
          <p14:tracePt t="24993" x="2774950" y="1987550"/>
          <p14:tracePt t="25066" x="2768600" y="2000250"/>
          <p14:tracePt t="25084" x="2711450" y="2057400"/>
          <p14:tracePt t="25103" x="2654300" y="2133600"/>
          <p14:tracePt t="25124" x="2584450" y="2241550"/>
          <p14:tracePt t="25143" x="2533650" y="2305050"/>
          <p14:tracePt t="25162" x="2527300" y="2311400"/>
          <p14:tracePt t="25260" x="2527300" y="2324100"/>
          <p14:tracePt t="25279" x="2584450" y="2362200"/>
          <p14:tracePt t="25297" x="2686050" y="2381250"/>
          <p14:tracePt t="25317" x="2825750" y="2419350"/>
          <p14:tracePt t="25337" x="2959100" y="2444750"/>
          <p14:tracePt t="25357" x="2990850" y="2463800"/>
          <p14:tracePt t="25376" x="3003550" y="2463800"/>
          <p14:tracePt t="25413" x="3009900" y="2476500"/>
          <p14:tracePt t="25433" x="2997200" y="2501900"/>
          <p14:tracePt t="25451" x="2959100" y="2520950"/>
          <p14:tracePt t="25470" x="2927350" y="2546350"/>
          <p14:tracePt t="25489" x="2921000" y="2546350"/>
          <p14:tracePt t="25532" x="2908300" y="2546350"/>
          <p14:tracePt t="25550" x="2882900" y="2546350"/>
          <p14:tracePt t="25569" x="2800350" y="2514600"/>
          <p14:tracePt t="25588" x="2787650" y="2495550"/>
          <p14:tracePt t="25609" x="2787650" y="2482850"/>
          <p14:tracePt t="25627" x="2787650" y="2438400"/>
          <p14:tracePt t="25646" x="2832100" y="2362200"/>
          <p14:tracePt t="25665" x="2863850" y="2298700"/>
          <p14:tracePt t="25684" x="2901950" y="2247900"/>
          <p14:tracePt t="25704" x="2908300" y="2197100"/>
          <p14:tracePt t="25723" x="2901950" y="2171700"/>
          <p14:tracePt t="25742" x="2870200" y="2152650"/>
          <p14:tracePt t="25760" x="2711450" y="2127250"/>
          <p14:tracePt t="25779" x="2463800" y="2108200"/>
          <p14:tracePt t="25798" x="2063750" y="2108200"/>
          <p14:tracePt t="25816" x="1720850" y="2108200"/>
          <p14:tracePt t="25835" x="1593850" y="2108200"/>
          <p14:tracePt t="25837" x="1568450" y="2108200"/>
          <p14:tracePt t="25855" x="1524000" y="2108200"/>
          <p14:tracePt t="26104" x="1511300" y="2108200"/>
          <p14:tracePt t="26162" x="1498600" y="2108200"/>
          <p14:tracePt t="26180" x="1441450" y="2108200"/>
          <p14:tracePt t="26200" x="1397000" y="2108200"/>
          <p14:tracePt t="26223" x="1339850" y="2120900"/>
          <p14:tracePt t="26257" x="1276350" y="2171700"/>
          <p14:tracePt t="26278" x="1270000" y="2190750"/>
          <p14:tracePt t="26575" x="1270000" y="2203450"/>
          <p14:tracePt t="26593" x="1270000" y="2241550"/>
          <p14:tracePt t="26613" x="1270000" y="2292350"/>
          <p14:tracePt t="26632" x="1270000" y="2362200"/>
          <p14:tracePt t="26657" x="1282700" y="2508250"/>
          <p14:tracePt t="26690" x="1282700" y="2673350"/>
          <p14:tracePt t="26709" x="1282700" y="2768600"/>
          <p14:tracePt t="26729" x="1282700" y="2800350"/>
          <p14:tracePt t="26748" x="1282700" y="2806700"/>
          <p14:tracePt t="26930" x="1282700" y="2819400"/>
          <p14:tracePt t="26948" x="1263650" y="2851150"/>
          <p14:tracePt t="26968" x="1200150" y="2889250"/>
          <p14:tracePt t="26987" x="1168400" y="2901950"/>
          <p14:tracePt t="27007" x="1130300" y="2921000"/>
          <p14:tracePt t="27027" x="1104900" y="2927350"/>
          <p14:tracePt t="27057" x="1098550" y="2927350"/>
          <p14:tracePt t="27089" x="1085850" y="2927350"/>
          <p14:tracePt t="27127" x="1079500" y="2927350"/>
          <p14:tracePt t="27146" x="1079500" y="2921000"/>
          <p14:tracePt t="27164" x="1079500" y="2908300"/>
          <p14:tracePt t="27186" x="1079500" y="2889250"/>
          <p14:tracePt t="27206" x="1066800" y="2870200"/>
          <p14:tracePt t="27224" x="1066800" y="2857500"/>
          <p14:tracePt t="27243" x="1060450" y="2851150"/>
          <p14:tracePt t="27860" x="1054100" y="2851150"/>
          <p14:tracePt t="27878" x="1047750" y="2895600"/>
          <p14:tracePt t="27900" x="1009650" y="3060700"/>
          <p14:tracePt t="27923" x="946150" y="3295650"/>
          <p14:tracePt t="27943" x="927100" y="3352800"/>
          <p14:tracePt t="27964" x="927100" y="3371850"/>
          <p14:tracePt t="28034" x="927100" y="3378200"/>
          <p14:tracePt t="28136" x="927100" y="3384550"/>
          <p14:tracePt t="28155" x="927100" y="3327400"/>
          <p14:tracePt t="28175" x="927100" y="3175000"/>
          <p14:tracePt t="28195" x="946150" y="3092450"/>
          <p14:tracePt t="28218" x="958850" y="3048000"/>
          <p14:tracePt t="28237" x="965200" y="3016250"/>
          <p14:tracePt t="28257" x="965200" y="2997200"/>
          <p14:tracePt t="28346" x="965200" y="3028950"/>
          <p14:tracePt t="28365" x="920750" y="3238500"/>
          <p14:tracePt t="28384" x="889000" y="3422650"/>
          <p14:tracePt t="28404" x="889000" y="3460750"/>
          <p14:tracePt t="28424" x="889000" y="3467100"/>
          <p14:tracePt t="28558" x="895350" y="3467100"/>
          <p14:tracePt t="28576" x="895350" y="3454400"/>
          <p14:tracePt t="28595" x="901700" y="3441700"/>
          <p14:tracePt t="28614" x="908050" y="3435350"/>
          <p14:tracePt t="28662" x="914400" y="3429000"/>
          <p14:tracePt t="29155" x="927100" y="3429000"/>
          <p14:tracePt t="29229" x="939800" y="3429000"/>
          <p14:tracePt t="29304" x="939800" y="3435350"/>
          <p14:tracePt t="29344" x="952500" y="3454400"/>
          <p14:tracePt t="29364" x="958850" y="3454400"/>
          <p14:tracePt t="29385" x="965200" y="3467100"/>
          <p14:tracePt t="30184" x="1016000" y="3511550"/>
          <p14:tracePt t="30204" x="1263650" y="3683000"/>
          <p14:tracePt t="30224" x="1606550" y="3911600"/>
          <p14:tracePt t="30260" x="2159000" y="4279900"/>
          <p14:tracePt t="30296" x="2349500" y="4521200"/>
          <p14:tracePt t="30332" x="2362200" y="4699000"/>
          <p14:tracePt t="30352" x="2317750" y="4756150"/>
          <p14:tracePt t="30373" x="2279650" y="4813300"/>
          <p14:tracePt t="30391" x="2247900" y="4857750"/>
          <p14:tracePt t="30405" x="2209800" y="4902200"/>
          <p14:tracePt t="30422" x="2146300" y="4959350"/>
          <p14:tracePt t="30438" x="2076450" y="5041900"/>
          <p14:tracePt t="30455" x="2000250" y="5111750"/>
          <p14:tracePt t="30471" x="1949450" y="5156200"/>
          <p14:tracePt t="30488" x="1924050" y="5175250"/>
          <p14:tracePt t="30505" x="1917700" y="5181600"/>
          <p14:tracePt t="30527" x="1911350" y="5187950"/>
          <p14:tracePt t="30539" x="1905000" y="5187950"/>
          <p14:tracePt t="30580" x="1905000" y="5200650"/>
          <p14:tracePt t="30584" x="1905000" y="5207000"/>
          <p14:tracePt t="30589" x="1905000" y="5219700"/>
          <p14:tracePt t="30606" x="1898650" y="5264150"/>
          <p14:tracePt t="30622" x="1898650" y="5397500"/>
          <p14:tracePt t="30639" x="1898650" y="5600700"/>
          <p14:tracePt t="30655" x="1898650" y="5784850"/>
          <p14:tracePt t="30671" x="1905000" y="5886450"/>
          <p14:tracePt t="30688" x="1905000" y="5937250"/>
          <p14:tracePt t="30703" x="1905000" y="5981700"/>
          <p14:tracePt t="30722" x="1905000" y="6013450"/>
          <p14:tracePt t="30738" x="1905000" y="6026150"/>
          <p14:tracePt t="30852" x="1905000" y="6038850"/>
          <p14:tracePt t="30868" x="1898650" y="6045200"/>
          <p14:tracePt t="30872" x="1885950" y="6051550"/>
          <p14:tracePt t="30891" x="1873250" y="6057900"/>
          <p14:tracePt t="30933" x="1873250" y="6045200"/>
          <p14:tracePt t="30941" x="1873250" y="5943600"/>
          <p14:tracePt t="30955" x="1917700" y="5810250"/>
          <p14:tracePt t="30970" x="1981200" y="5645150"/>
          <p14:tracePt t="30988" x="2063750" y="5537200"/>
          <p14:tracePt t="31005" x="2076450" y="5524500"/>
          <p14:tracePt t="31022" x="2082800" y="5524500"/>
          <p14:tracePt t="31038" x="2108200" y="5524500"/>
          <p14:tracePt t="31054" x="2190750" y="5626100"/>
          <p14:tracePt t="31071" x="2279650" y="5772150"/>
          <p14:tracePt t="31086" x="2324100" y="5905500"/>
          <p14:tracePt t="31105" x="2343150" y="6026150"/>
          <p14:tracePt t="31122" x="2343150" y="6076950"/>
          <p14:tracePt t="31137" x="2343150" y="6096000"/>
          <p14:tracePt t="31158" x="2330450" y="6108700"/>
          <p14:tracePt t="31188" x="2292350" y="6108700"/>
          <p14:tracePt t="31204" x="2260600" y="6089650"/>
          <p14:tracePt t="31226" x="2235200" y="6076950"/>
          <p14:tracePt t="31238" x="2228850" y="6076950"/>
          <p14:tracePt t="31255" x="2216150" y="6057900"/>
          <p14:tracePt t="31273" x="2203450" y="6038850"/>
          <p14:tracePt t="31288" x="2203450" y="6026150"/>
          <p14:tracePt t="31303" x="2203450" y="6019800"/>
          <p14:tracePt t="34452" x="2203450" y="6013450"/>
          <p14:tracePt t="34471" x="2203450" y="6000750"/>
          <p14:tracePt t="34489" x="2216150" y="5994400"/>
          <p14:tracePt t="34505" x="2235200" y="5981700"/>
          <p14:tracePt t="34518" x="2247900" y="5969000"/>
          <p14:tracePt t="34536" x="2279650" y="5943600"/>
          <p14:tracePt t="34554" x="2349500" y="5899150"/>
          <p14:tracePt t="34568" x="2406650" y="5854700"/>
          <p14:tracePt t="34587" x="2565400" y="5753100"/>
          <p14:tracePt t="34604" x="2724150" y="5664200"/>
          <p14:tracePt t="34620" x="2914650" y="5556250"/>
          <p14:tracePt t="34641" x="3168650" y="5410200"/>
          <p14:tracePt t="34655" x="3384550" y="5308600"/>
          <p14:tracePt t="34670" x="3606800" y="5175250"/>
          <p14:tracePt t="34686" x="3917950" y="5035550"/>
          <p14:tracePt t="34702" x="4286250" y="4908550"/>
          <p14:tracePt t="34718" x="4629150" y="4737100"/>
          <p14:tracePt t="34740" x="5003800" y="4603750"/>
          <p14:tracePt t="34773" x="5556250" y="4330700"/>
          <p14:tracePt t="34791" x="5791200" y="4178300"/>
          <p14:tracePt t="34805" x="5994400" y="4076700"/>
          <p14:tracePt t="34819" x="6153150" y="4019550"/>
          <p14:tracePt t="34840" x="6451600" y="3930650"/>
          <p14:tracePt t="34842" x="6483350" y="3924300"/>
          <p14:tracePt t="34853" x="6553200" y="3898900"/>
          <p14:tracePt t="34868" x="6654800" y="3867150"/>
          <p14:tracePt t="34891" x="6769100" y="3848100"/>
          <p14:tracePt t="34905" x="6832600" y="3829050"/>
          <p14:tracePt t="34919" x="6940550" y="3803650"/>
          <p14:tracePt t="34936" x="7086600" y="3765550"/>
          <p14:tracePt t="34957" x="7277100" y="3708400"/>
          <p14:tracePt t="34970" x="7378700" y="3689350"/>
          <p14:tracePt t="34986" x="7505700" y="3657600"/>
          <p14:tracePt t="35004" x="7632700" y="3625850"/>
          <p14:tracePt t="35019" x="7708900" y="3606800"/>
          <p14:tracePt t="35037" x="7778750" y="3587750"/>
          <p14:tracePt t="35057" x="7842250" y="3581400"/>
          <p14:tracePt t="35070" x="7880350" y="3581400"/>
          <p14:tracePt t="35090" x="7937500" y="3581400"/>
          <p14:tracePt t="35102" x="7969250" y="3581400"/>
          <p14:tracePt t="35119" x="8007350" y="3581400"/>
          <p14:tracePt t="35136" x="8032750" y="3581400"/>
          <p14:tracePt t="35153" x="8039100" y="3581400"/>
          <p14:tracePt t="35185" x="8051800" y="3581400"/>
          <p14:tracePt t="35266" x="8058150" y="3594100"/>
          <p14:tracePt t="35300" x="8058150" y="3600450"/>
          <p14:tracePt t="35327" x="8058150" y="3613150"/>
          <p14:tracePt t="35344" x="8058150" y="3619500"/>
          <p14:tracePt t="35387" x="8051800" y="3619500"/>
          <p14:tracePt t="35446" x="8039100" y="3625850"/>
          <p14:tracePt t="35466" x="8039100" y="3632200"/>
          <p14:tracePt t="35487" x="8032750" y="3632200"/>
          <p14:tracePt t="35494" x="8026400" y="3632200"/>
          <p14:tracePt t="35515" x="8013700" y="3644900"/>
          <p14:tracePt t="35523" x="8007350" y="3644900"/>
          <p14:tracePt t="35536" x="7994650" y="3651250"/>
          <p14:tracePt t="35553" x="7988300" y="3663950"/>
          <p14:tracePt t="35569" x="7975600" y="3663950"/>
          <p14:tracePt t="35602" x="7969250" y="3663950"/>
          <p14:tracePt t="35619" x="7956550" y="3663950"/>
          <p14:tracePt t="35637" x="7943850" y="3663950"/>
          <p14:tracePt t="35658" x="7912100" y="3638550"/>
          <p14:tracePt t="35669" x="7886700" y="3606800"/>
          <p14:tracePt t="35688" x="7835900" y="3543300"/>
          <p14:tracePt t="35703" x="7797800" y="3498850"/>
          <p14:tracePt t="35718" x="7772400" y="3441700"/>
          <p14:tracePt t="35736" x="7727950" y="3289300"/>
          <p14:tracePt t="35753" x="7696200" y="3162300"/>
          <p14:tracePt t="35770" x="7689850" y="3067050"/>
          <p14:tracePt t="35786" x="7689850" y="2965450"/>
          <p14:tracePt t="35802" x="7708900" y="2863850"/>
          <p14:tracePt t="35819" x="7740650" y="2774950"/>
          <p14:tracePt t="35838" x="7810500" y="2667000"/>
          <p14:tracePt t="35849" x="7829550" y="2641600"/>
          <p14:tracePt t="35868" x="7842250" y="2622550"/>
          <p14:tracePt t="35903" x="7842250" y="2603500"/>
          <p14:tracePt t="35919" x="7848600" y="2597150"/>
          <p14:tracePt t="35936" x="7854950" y="2584450"/>
          <p14:tracePt t="35953" x="7861300" y="2571750"/>
          <p14:tracePt t="35969" x="7867650" y="2571750"/>
          <p14:tracePt t="35985" x="7874000" y="2565400"/>
          <p14:tracePt t="36165" x="7880350" y="2565400"/>
          <p14:tracePt t="36172" x="7886700" y="2565400"/>
          <p14:tracePt t="36186" x="7893050" y="2584450"/>
          <p14:tracePt t="36203" x="7905750" y="2603500"/>
          <p14:tracePt t="36219" x="7918450" y="2635250"/>
          <p14:tracePt t="36237" x="7918450" y="2667000"/>
          <p14:tracePt t="36253" x="7899400" y="2673350"/>
          <p14:tracePt t="36270" x="7861300" y="2673350"/>
          <p14:tracePt t="36287" x="7791450" y="2673350"/>
          <p14:tracePt t="36303" x="7740650" y="2654300"/>
          <p14:tracePt t="36318" x="7715250" y="2647950"/>
          <p14:tracePt t="36336" x="7658100" y="2647950"/>
          <p14:tracePt t="36356" x="7581900" y="2647950"/>
          <p14:tracePt t="36369" x="7537450" y="2686050"/>
          <p14:tracePt t="36388" x="7429500" y="2755900"/>
          <p14:tracePt t="36403" x="7321550" y="2819400"/>
          <p14:tracePt t="36419" x="7226300" y="2876550"/>
          <p14:tracePt t="36441" x="6991350" y="3028950"/>
          <p14:tracePt t="36453" x="6838950" y="3143250"/>
          <p14:tracePt t="36469" x="6654800" y="3289300"/>
          <p14:tracePt t="36486" x="6451600" y="3467100"/>
          <p14:tracePt t="36503" x="6280150" y="3651250"/>
          <p14:tracePt t="36519" x="6140450" y="3816350"/>
          <p14:tracePt t="36540" x="6057900" y="4279900"/>
          <p14:tracePt t="36552" x="6324600" y="4921250"/>
          <p14:tracePt t="36672" x="6375400" y="4997450"/>
          <p14:tracePt t="36685" x="6413500" y="5029200"/>
          <p14:tracePt t="36687" x="6438900" y="5041900"/>
          <p14:tracePt t="36709" x="6502400" y="5029200"/>
          <p14:tracePt t="36719" x="6559550" y="4978400"/>
          <p14:tracePt t="36736" x="6673850" y="4927600"/>
          <p14:tracePt t="36752" x="6858000" y="4876800"/>
          <p14:tracePt t="36768" x="7048500" y="4813300"/>
          <p14:tracePt t="36790" x="7391400" y="4730750"/>
          <p14:tracePt t="36803" x="7581900" y="4667250"/>
          <p14:tracePt t="36818" x="7778750" y="4597400"/>
          <p14:tracePt t="36835" x="7854950" y="4540250"/>
          <p14:tracePt t="36837" x="7874000" y="4527550"/>
          <p14:tracePt t="36852" x="7956550" y="4457700"/>
          <p14:tracePt t="36867" x="8083550" y="4330700"/>
          <p14:tracePt t="36886" x="8223250" y="4159250"/>
          <p14:tracePt t="36902" x="8280400" y="4076700"/>
          <p14:tracePt t="36918" x="8299450" y="4038600"/>
          <p14:tracePt t="36935" x="8299450" y="3994150"/>
          <p14:tracePt t="36951" x="8293100" y="3911600"/>
          <p14:tracePt t="36968" x="8248650" y="3797300"/>
          <p14:tracePt t="36984" x="8185150" y="3670300"/>
          <p14:tracePt t="37002" x="8128000" y="3587750"/>
          <p14:tracePt t="37019" x="7994650" y="3422650"/>
          <p14:tracePt t="37036" x="7905750" y="3346450"/>
          <p14:tracePt t="37052" x="7823200" y="3295650"/>
          <p14:tracePt t="37067" x="7708900" y="3206750"/>
          <p14:tracePt t="37085" x="7562850" y="3054350"/>
          <p14:tracePt t="37101" x="7435850" y="2857500"/>
          <p14:tracePt t="37119" x="7289800" y="2609850"/>
          <p14:tracePt t="37135" x="7226300" y="2419350"/>
          <p14:tracePt t="37152" x="7200900" y="2286000"/>
          <p14:tracePt t="37168" x="7175500" y="2216150"/>
          <p14:tracePt t="37205" x="7175500" y="2209800"/>
          <p14:tracePt t="37238" x="7175500" y="2203450"/>
          <p14:tracePt t="37241" x="7175500" y="2197100"/>
          <p14:tracePt t="37257" x="7181850" y="2184400"/>
          <p14:tracePt t="37268" x="7200900" y="2165350"/>
          <p14:tracePt t="37284" x="7207250" y="2146300"/>
          <p14:tracePt t="37305" x="7232650" y="2127250"/>
          <p14:tracePt t="37319" x="7264400" y="2108200"/>
          <p14:tracePt t="37334" x="7277100" y="2101850"/>
          <p14:tracePt t="37353" x="7283450" y="2095500"/>
          <p14:tracePt t="37713" x="7296150" y="2089150"/>
          <p14:tracePt t="37717" x="7308850" y="2082800"/>
          <p14:tracePt t="37719" x="7315200" y="2070100"/>
          <p14:tracePt t="37735" x="7366000" y="2032000"/>
          <p14:tracePt t="37752" x="7423150" y="2032000"/>
          <p14:tracePt t="37785" x="7537450" y="2006600"/>
          <p14:tracePt t="37818" x="7613650" y="2006600"/>
          <p14:tracePt t="37850" x="7670800" y="2006600"/>
          <p14:tracePt t="37868" x="7677150" y="2006600"/>
          <p14:tracePt t="37911" x="7689850" y="2006600"/>
          <p14:tracePt t="37921" x="7702550" y="2006600"/>
          <p14:tracePt t="37939" x="7715250" y="2006600"/>
          <p14:tracePt t="37952" x="7715250" y="2012950"/>
          <p14:tracePt t="37970" x="7734300" y="2038350"/>
          <p14:tracePt t="37986" x="7766050" y="2089150"/>
          <p14:tracePt t="38000" x="7804150" y="2139950"/>
          <p14:tracePt t="38017" x="7823200" y="2209800"/>
          <p14:tracePt t="38035" x="7823200" y="2235200"/>
          <p14:tracePt t="38051" x="7797800" y="2254250"/>
          <p14:tracePt t="38068" x="7778750" y="2266950"/>
          <p14:tracePt t="38084" x="7753350" y="2286000"/>
          <p14:tracePt t="38101" x="7715250" y="2311400"/>
          <p14:tracePt t="38121" x="7677150" y="2343150"/>
          <p14:tracePt t="38137" x="7651750" y="2362200"/>
          <p14:tracePt t="38151" x="7626350" y="2387600"/>
          <p14:tracePt t="38168" x="7607300" y="2393950"/>
          <p14:tracePt t="38184" x="7594600" y="2413000"/>
          <p14:tracePt t="38409" x="7594600" y="2425700"/>
          <p14:tracePt t="38411" x="7600950" y="2438400"/>
          <p14:tracePt t="38417" x="7613650" y="2451100"/>
          <p14:tracePt t="38435" x="7658100" y="2501900"/>
          <p14:tracePt t="38451" x="7689850" y="2527300"/>
          <p14:tracePt t="38468" x="7740650" y="2559050"/>
          <p14:tracePt t="38503" x="7785100" y="2609850"/>
          <p14:tracePt t="38538" x="7797800" y="2679700"/>
          <p14:tracePt t="38567" x="7708900" y="2800350"/>
          <p14:tracePt t="38584" x="7632700" y="2844800"/>
          <p14:tracePt t="38607" x="7569200" y="2889250"/>
          <p14:tracePt t="38620" x="7556500" y="2889250"/>
          <p14:tracePt t="38635" x="7537450" y="2889250"/>
          <p14:tracePt t="38656" x="7499350" y="2813050"/>
          <p14:tracePt t="38668" x="7493000" y="2749550"/>
          <p14:tracePt t="38685" x="7493000" y="2686050"/>
          <p14:tracePt t="38703" x="7518400" y="2622550"/>
          <p14:tracePt t="38719" x="7594600" y="2578100"/>
          <p14:tracePt t="38735" x="7651750" y="2540000"/>
          <p14:tracePt t="38751" x="7721600" y="2501900"/>
          <p14:tracePt t="38767" x="7791450" y="2476500"/>
          <p14:tracePt t="38784" x="7810500" y="2470150"/>
          <p14:tracePt t="38856" x="7823200" y="2470150"/>
          <p14:tracePt t="38859" x="7829550" y="2470150"/>
          <p14:tracePt t="38872" x="7835900" y="2514600"/>
          <p14:tracePt t="38886" x="7848600" y="2609850"/>
          <p14:tracePt t="38899" x="7848600" y="2673350"/>
          <p14:tracePt t="38920" x="7848600" y="2736850"/>
          <p14:tracePt t="38934" x="7848600" y="2774950"/>
          <p14:tracePt t="38957" x="7848600" y="2813050"/>
          <p14:tracePt t="38969" x="7835900" y="2838450"/>
          <p14:tracePt t="38984" x="7835900" y="2870200"/>
          <p14:tracePt t="39001" x="7810500" y="2952750"/>
          <p14:tracePt t="39018" x="7785100" y="3054350"/>
          <p14:tracePt t="39034" x="7759700" y="3143250"/>
          <p14:tracePt t="39051" x="7740650" y="3225800"/>
          <p14:tracePt t="39068" x="7727950" y="3302000"/>
          <p14:tracePt t="39084" x="7708900" y="3409950"/>
          <p14:tracePt t="39106" x="7670800" y="3536950"/>
          <p14:tracePt t="39117" x="7645400" y="3632200"/>
          <p14:tracePt t="39135" x="7588250" y="3778250"/>
          <p14:tracePt t="39151" x="7518400" y="3892550"/>
          <p14:tracePt t="39168" x="7461250" y="3994150"/>
          <p14:tracePt t="39191" x="7429500" y="4051300"/>
          <p14:tracePt t="39201" x="7416800" y="4064000"/>
          <p14:tracePt t="39216" x="7410450" y="4083050"/>
          <p14:tracePt t="39235" x="7391400" y="4108450"/>
          <p14:tracePt t="39251" x="7378700" y="4140200"/>
          <p14:tracePt t="39268" x="7353300" y="4171950"/>
          <p14:tracePt t="39289" x="7327900" y="4203700"/>
          <p14:tracePt t="39343" x="7327900" y="4216400"/>
          <p14:tracePt t="39353" x="7327900" y="4222750"/>
          <p14:tracePt t="39357" x="7327900" y="4229100"/>
          <p14:tracePt t="39369" x="7321550" y="4241800"/>
          <p14:tracePt t="39386" x="7315200" y="4279900"/>
          <p14:tracePt t="39401" x="7302500" y="4318000"/>
          <p14:tracePt t="39418" x="7283450" y="4394200"/>
          <p14:tracePt t="39433" x="7258050" y="4489450"/>
          <p14:tracePt t="39457" x="7239000" y="4610100"/>
          <p14:tracePt t="39470" x="7232650" y="4648200"/>
          <p14:tracePt t="39483" x="7232650" y="4660900"/>
          <p14:tracePt t="39602" x="7245350" y="4648200"/>
          <p14:tracePt t="39604" x="7258050" y="4635500"/>
          <p14:tracePt t="39620" x="7302500" y="4597400"/>
          <p14:tracePt t="39636" x="7410450" y="4514850"/>
          <p14:tracePt t="39651" x="7499350" y="4457700"/>
          <p14:tracePt t="39667" x="7620000" y="4368800"/>
          <p14:tracePt t="39684" x="7747000" y="4279900"/>
          <p14:tracePt t="39704" x="7835900" y="4216400"/>
          <p14:tracePt t="39719" x="7854950" y="4210050"/>
          <p14:tracePt t="39788" x="7867650" y="4241800"/>
          <p14:tracePt t="39800" x="7867650" y="4330700"/>
          <p14:tracePt t="39821" x="7835900" y="4508500"/>
          <p14:tracePt t="39835" x="7797800" y="4610100"/>
          <p14:tracePt t="39855" x="7766050" y="4660900"/>
          <p14:tracePt t="39867" x="7753350" y="4679950"/>
          <p14:tracePt t="39884" x="7747000" y="4692650"/>
          <p14:tracePt t="39901" x="7727950" y="4699000"/>
          <p14:tracePt t="39917" x="7715250" y="4705350"/>
          <p14:tracePt t="39934" x="7708900" y="4711700"/>
          <p14:tracePt t="39977" x="7670800" y="4699000"/>
          <p14:tracePt t="39983" x="7645400" y="4660900"/>
          <p14:tracePt t="40001" x="7473950" y="4400550"/>
          <p14:tracePt t="40017" x="7442200" y="4324350"/>
          <p14:tracePt t="40033" x="7429500" y="4279900"/>
          <p14:tracePt t="40054" x="7429500" y="4216400"/>
          <p14:tracePt t="40069" x="7442200" y="4159250"/>
          <p14:tracePt t="40085" x="7486650" y="4133850"/>
          <p14:tracePt t="40099" x="7518400" y="4108450"/>
          <p14:tracePt t="40117" x="7594600" y="4083050"/>
          <p14:tracePt t="40134" x="7670800" y="4070350"/>
          <p14:tracePt t="40150" x="7740650" y="4070350"/>
          <p14:tracePt t="40167" x="7772400" y="4083050"/>
          <p14:tracePt t="40184" x="7791450" y="4108450"/>
          <p14:tracePt t="40200" x="7804150" y="4165600"/>
          <p14:tracePt t="40223" x="7804150" y="4273550"/>
          <p14:tracePt t="40236" x="7778750" y="4362450"/>
          <p14:tracePt t="40254" x="7727950" y="4451350"/>
          <p14:tracePt t="40267" x="7689850" y="4502150"/>
          <p14:tracePt t="40284" x="7658100" y="4540250"/>
          <p14:tracePt t="40299" x="7639050" y="4546600"/>
          <p14:tracePt t="40323" x="7594600" y="4559300"/>
          <p14:tracePt t="40339" x="7556500" y="4533900"/>
          <p14:tracePt t="40345" x="7531100" y="4508500"/>
          <p14:tracePt t="40351" x="7512050" y="4495800"/>
          <p14:tracePt t="40366" x="7454900" y="4425950"/>
          <p14:tracePt t="40385" x="7454900" y="4349750"/>
          <p14:tracePt t="40400" x="7454900" y="4286250"/>
          <p14:tracePt t="40422" x="7486650" y="4222750"/>
          <p14:tracePt t="40438" x="7518400" y="4197350"/>
          <p14:tracePt t="40452" x="7562850" y="4184650"/>
          <p14:tracePt t="40467" x="7600950" y="4184650"/>
          <p14:tracePt t="40489" x="7670800" y="4197350"/>
          <p14:tracePt t="40501" x="7727950" y="4235450"/>
          <p14:tracePt t="40522" x="7778750" y="4324350"/>
          <p14:tracePt t="40535" x="7797800" y="4432300"/>
          <p14:tracePt t="40552" x="7797800" y="4584700"/>
          <p14:tracePt t="40567" x="7785100" y="4743450"/>
          <p14:tracePt t="40585" x="7727950" y="4838700"/>
          <p14:tracePt t="40599" x="7696200" y="4876800"/>
          <p14:tracePt t="40616" x="7677150" y="4889500"/>
          <p14:tracePt t="40633" x="7658100" y="4889500"/>
          <p14:tracePt t="40649" x="7575550" y="4889500"/>
          <p14:tracePt t="40666" x="7391400" y="4838700"/>
          <p14:tracePt t="40682" x="7277100" y="4787900"/>
          <p14:tracePt t="40698" x="7219950" y="4730750"/>
          <p14:tracePt t="40715" x="7150100" y="4616450"/>
          <p14:tracePt t="40733" x="7105650" y="4413250"/>
          <p14:tracePt t="40749" x="7105650" y="4286250"/>
          <p14:tracePt t="40766" x="7156450" y="4216400"/>
          <p14:tracePt t="40784" x="7194550" y="4178300"/>
          <p14:tracePt t="40798" x="7258050" y="4152900"/>
          <p14:tracePt t="40815" x="7359650" y="4152900"/>
          <p14:tracePt t="40833" x="7518400" y="4178300"/>
          <p14:tracePt t="40850" x="7645400" y="4210050"/>
          <p14:tracePt t="40866" x="7689850" y="4229100"/>
          <p14:tracePt t="40882" x="7727950" y="4260850"/>
          <p14:tracePt t="40898" x="7747000" y="4305300"/>
          <p14:tracePt t="40916" x="7747000" y="4387850"/>
          <p14:tracePt t="40933" x="7677150" y="4495800"/>
          <p14:tracePt t="40950" x="7594600" y="4610100"/>
          <p14:tracePt t="40967" x="7473950" y="4673600"/>
          <p14:tracePt t="40984" x="7391400" y="4692650"/>
          <p14:tracePt t="40999" x="7353300" y="4705350"/>
          <p14:tracePt t="41020" x="7334250" y="4711700"/>
          <p14:tracePt t="41036" x="7327900" y="4711700"/>
          <p14:tracePt t="41050" x="7327900" y="4692650"/>
          <p14:tracePt t="41066" x="7327900" y="4610100"/>
          <p14:tracePt t="41088" x="7359650" y="4451350"/>
          <p14:tracePt t="41101" x="7454900" y="4311650"/>
          <p14:tracePt t="41117" x="7537450" y="4235450"/>
          <p14:tracePt t="41133" x="7607300" y="4191000"/>
          <p14:tracePt t="41154" x="7696200" y="4191000"/>
          <p14:tracePt t="41167" x="7727950" y="4191000"/>
          <p14:tracePt t="41188" x="7778750" y="4210050"/>
          <p14:tracePt t="41201" x="7797800" y="4267200"/>
          <p14:tracePt t="41216" x="7804150" y="4349750"/>
          <p14:tracePt t="41233" x="7804150" y="4445000"/>
          <p14:tracePt t="41252" x="7766050" y="4597400"/>
          <p14:tracePt t="41266" x="7715250" y="4679950"/>
          <p14:tracePt t="41283" x="7639050" y="4775200"/>
          <p14:tracePt t="41299" x="7588250" y="4813300"/>
          <p14:tracePt t="41316" x="7531100" y="4845050"/>
          <p14:tracePt t="41334" x="7499350" y="4851400"/>
          <p14:tracePt t="41345" x="7486650" y="4851400"/>
          <p14:tracePt t="41352" x="7473950" y="4851400"/>
          <p14:tracePt t="41369" x="7461250" y="4851400"/>
          <p14:tracePt t="41387" x="7461250" y="4813300"/>
          <p14:tracePt t="41402" x="7461250" y="4737100"/>
          <p14:tracePt t="41416" x="7473950" y="4654550"/>
          <p14:tracePt t="41433" x="7537450" y="4559300"/>
          <p14:tracePt t="41456" x="7613650" y="4457700"/>
          <p14:tracePt t="41473" x="7658100" y="4425950"/>
          <p14:tracePt t="41486" x="7689850" y="4406900"/>
          <p14:tracePt t="41500" x="7702550" y="4400550"/>
          <p14:tracePt t="41516" x="7715250" y="4400550"/>
          <p14:tracePt t="41541" x="7721600" y="4400550"/>
          <p14:tracePt t="41557" x="7721600" y="4457700"/>
          <p14:tracePt t="41566" x="7721600" y="4483100"/>
          <p14:tracePt t="41588" x="7689850" y="4572000"/>
          <p14:tracePt t="41602" x="7658100" y="4610100"/>
          <p14:tracePt t="41620" x="7626350" y="4667250"/>
          <p14:tracePt t="41638" x="7620000" y="4679950"/>
          <p14:tracePt t="41650" x="7613650" y="4686300"/>
          <p14:tracePt t="41669" x="7594600" y="4699000"/>
          <p14:tracePt t="41688" x="7556500" y="4711700"/>
          <p14:tracePt t="41699" x="7531100" y="4711700"/>
          <p14:tracePt t="41720" x="7512050" y="4724400"/>
          <p14:tracePt t="41738" x="7486650" y="4724400"/>
          <p14:tracePt t="41771" x="7486650" y="4692650"/>
          <p14:tracePt t="41785" x="7486650" y="4667250"/>
          <p14:tracePt t="41799" x="7486650" y="4654550"/>
          <p14:tracePt t="41819" x="7505700" y="4635500"/>
          <p14:tracePt t="41838" x="7512050" y="4629150"/>
          <p14:tracePt t="41858" x="7518400" y="4622800"/>
          <p14:tracePt t="41870" x="7537450" y="4622800"/>
          <p14:tracePt t="41887" x="7581900" y="4622800"/>
          <p14:tracePt t="41904" x="7620000" y="4641850"/>
          <p14:tracePt t="41920" x="7632700" y="4654550"/>
          <p14:tracePt t="41937" x="7651750" y="4686300"/>
          <p14:tracePt t="41948" x="7651750" y="4705350"/>
          <p14:tracePt t="41967" x="7651750" y="4737100"/>
          <p14:tracePt t="41983" x="7613650" y="4762500"/>
          <p14:tracePt t="42003" x="7594600" y="4775200"/>
          <p14:tracePt t="42019" x="7581900" y="4775200"/>
          <p14:tracePt t="42036" x="7562850" y="4775200"/>
          <p14:tracePt t="42052" x="7493000" y="4768850"/>
          <p14:tracePt t="42070" x="7461250" y="4743450"/>
          <p14:tracePt t="42088" x="7454900" y="4686300"/>
          <p14:tracePt t="42099" x="7454900" y="4635500"/>
          <p14:tracePt t="42118" x="7505700" y="4578350"/>
          <p14:tracePt t="42131" x="7543800" y="4559300"/>
          <p14:tracePt t="42148" x="7569200" y="4559300"/>
          <p14:tracePt t="42164" x="7581900" y="4559300"/>
          <p14:tracePt t="42217" x="7581900" y="4565650"/>
          <p14:tracePt t="42221" x="7575550" y="4578350"/>
          <p14:tracePt t="42231" x="7562850" y="4591050"/>
          <p14:tracePt t="42248" x="7543800" y="4603750"/>
          <p14:tracePt t="42264" x="7537450" y="4610100"/>
          <p14:tracePt t="43990" x="7531100" y="4622800"/>
          <p14:tracePt t="44056" x="7518400" y="4629150"/>
          <p14:tracePt t="44084" x="7512050" y="4635500"/>
          <p14:tracePt t="44106" x="7499350" y="4641850"/>
          <p14:tracePt t="44136" x="7493000" y="4648200"/>
          <p14:tracePt t="44154" x="7486650" y="4648200"/>
          <p14:tracePt t="44173" x="7480300" y="4654550"/>
          <p14:tracePt t="44185" x="7473950" y="4660900"/>
          <p14:tracePt t="44202" x="7461250" y="4667250"/>
          <p14:tracePt t="44214" x="7454900" y="4667250"/>
          <p14:tracePt t="44225" x="7454900" y="4673600"/>
          <p14:tracePt t="44233" x="7442200" y="4673600"/>
          <p14:tracePt t="44248" x="7435850" y="4679950"/>
          <p14:tracePt t="44265" x="7435850" y="4686300"/>
          <p14:tracePt t="44281" x="7423150" y="4692650"/>
          <p14:tracePt t="44298" x="7416800" y="4692650"/>
          <p14:tracePt t="44315" x="7410450" y="4699000"/>
          <p14:tracePt t="44331" x="7397750" y="4705350"/>
          <p14:tracePt t="44347" x="7378700" y="4718050"/>
          <p14:tracePt t="44366" x="7372350" y="4718050"/>
          <p14:tracePt t="44387" x="7346950" y="4730750"/>
          <p14:tracePt t="44399" x="7340600" y="4737100"/>
          <p14:tracePt t="44415" x="7321550" y="4749800"/>
          <p14:tracePt t="44431" x="7308850" y="4756150"/>
          <p14:tracePt t="44449" x="7296150" y="4762500"/>
          <p14:tracePt t="44481" x="7289800" y="4762500"/>
          <p14:tracePt t="44498" x="7277100" y="4762500"/>
          <p14:tracePt t="44513" x="7264400" y="4762500"/>
          <p14:tracePt t="44536" x="7251700" y="4762500"/>
          <p14:tracePt t="44551" x="7232650" y="4762500"/>
          <p14:tracePt t="44565" x="7207250" y="4762500"/>
          <p14:tracePt t="44582" x="7181850" y="4762500"/>
          <p14:tracePt t="44600" x="7137400" y="4762500"/>
          <p14:tracePt t="44616" x="7086600" y="4762500"/>
          <p14:tracePt t="44632" x="7042150" y="4762500"/>
          <p14:tracePt t="44648" x="6978650" y="4762500"/>
          <p14:tracePt t="44664" x="6908800" y="4762500"/>
          <p14:tracePt t="44687" x="6800850" y="4775200"/>
          <p14:tracePt t="44698" x="6692900" y="4794250"/>
          <p14:tracePt t="44718" x="6470650" y="4845050"/>
          <p14:tracePt t="44731" x="6254750" y="4908550"/>
          <p14:tracePt t="44748" x="6064250" y="4946650"/>
          <p14:tracePt t="44764" x="5829300" y="4953000"/>
          <p14:tracePt t="44781" x="5588000" y="4953000"/>
          <p14:tracePt t="44800" x="5257800" y="4870450"/>
          <p14:tracePt t="44814" x="4972050" y="4775200"/>
          <p14:tracePt t="44831" x="4724400" y="4699000"/>
          <p14:tracePt t="44833" x="4673600" y="4679950"/>
          <p14:tracePt t="44850" x="4533900" y="4648200"/>
          <p14:tracePt t="44869" x="4489450" y="4629150"/>
          <p14:tracePt t="44889" x="4457700" y="4597400"/>
          <p14:tracePt t="44907" x="4438650" y="4533900"/>
          <p14:tracePt t="44926" x="4413250" y="4337050"/>
          <p14:tracePt t="44945" x="4413250" y="4140200"/>
          <p14:tracePt t="44964" x="4438650" y="4032250"/>
          <p14:tracePt t="45017" x="4483100" y="3962400"/>
          <p14:tracePt t="45036" x="4502150" y="3943350"/>
          <p14:tracePt t="45054" x="4527550" y="3930650"/>
          <p14:tracePt t="45073" x="4559300" y="3911600"/>
          <p14:tracePt t="45092" x="4597400" y="3905250"/>
          <p14:tracePt t="45110" x="4635500" y="3898900"/>
          <p14:tracePt t="45128" x="4673600" y="3898900"/>
          <p14:tracePt t="45147" x="4718050" y="3911600"/>
          <p14:tracePt t="45166" x="4762500" y="3937000"/>
          <p14:tracePt t="45185" x="4787900" y="3962400"/>
          <p14:tracePt t="45225" x="4813300" y="4070350"/>
          <p14:tracePt t="45243" x="4813300" y="4133850"/>
          <p14:tracePt t="45262" x="4813300" y="4191000"/>
          <p14:tracePt t="45281" x="4768850" y="4248150"/>
          <p14:tracePt t="45300" x="4730750" y="4305300"/>
          <p14:tracePt t="45319" x="4692650" y="4349750"/>
          <p14:tracePt t="45337" x="4648200" y="4387850"/>
          <p14:tracePt t="45339" x="4641850" y="4394200"/>
          <p14:tracePt t="45357" x="4610100" y="4413250"/>
          <p14:tracePt t="45376" x="4552950" y="4425950"/>
          <p14:tracePt t="45395" x="4514850" y="4425950"/>
          <p14:tracePt t="45413" x="4502150" y="4425950"/>
          <p14:tracePt t="45432" x="4495800" y="4425950"/>
          <p14:tracePt t="45997" x="4476750" y="4438650"/>
          <p14:tracePt t="46016" x="4476750" y="4451350"/>
          <p14:tracePt t="46035" x="4470400" y="4457700"/>
          <p14:tracePt t="46053" x="4464050" y="4457700"/>
          <p14:tracePt t="46073" x="4464050" y="4464050"/>
          <p14:tracePt t="46092" x="4457700" y="4476750"/>
          <p14:tracePt t="46147" x="4413250" y="4521200"/>
          <p14:tracePt t="46169" x="4394200" y="4552950"/>
          <p14:tracePt t="46187" x="4375150" y="4572000"/>
          <p14:tracePt t="46206" x="4343400" y="4597400"/>
          <p14:tracePt t="46321" x="4330700" y="4610100"/>
          <p14:tracePt t="46344" x="4318000" y="4616450"/>
          <p14:tracePt t="46362" x="4286250" y="4597400"/>
          <p14:tracePt t="46382" x="4229100" y="4514850"/>
          <p14:tracePt t="46401" x="4210050" y="4476750"/>
          <p14:tracePt t="46420" x="4210050" y="4432300"/>
          <p14:tracePt t="46439" x="4210050" y="4387850"/>
          <p14:tracePt t="46458" x="4216400" y="4298950"/>
          <p14:tracePt t="46477" x="4273550" y="4197350"/>
          <p14:tracePt t="46496" x="4400550" y="4070350"/>
          <p14:tracePt t="46515" x="4521200" y="3987800"/>
          <p14:tracePt t="46535" x="4686300" y="3886200"/>
          <p14:tracePt t="46554" x="4826000" y="3841750"/>
          <p14:tracePt t="46585" x="4959350" y="3835400"/>
          <p14:tracePt t="46603" x="5092700" y="3867150"/>
          <p14:tracePt t="46621" x="5257800" y="3930650"/>
          <p14:tracePt t="46640" x="5410200" y="4006850"/>
          <p14:tracePt t="46647" x="5461000" y="4025900"/>
          <p14:tracePt t="46668" x="5543550" y="4083050"/>
          <p14:tracePt t="46682" x="5575300" y="4114800"/>
          <p14:tracePt t="46696" x="5607050" y="4159250"/>
          <p14:tracePt t="46716" x="5613400" y="4222750"/>
          <p14:tracePt t="46729" x="5613400" y="4298950"/>
          <p14:tracePt t="46747" x="5575300" y="4375150"/>
          <p14:tracePt t="46764" x="5505450" y="4464050"/>
          <p14:tracePt t="46781" x="5384800" y="4533900"/>
          <p14:tracePt t="46797" x="5257800" y="4597400"/>
          <p14:tracePt t="46818" x="5130800" y="4667250"/>
          <p14:tracePt t="46829" x="5035550" y="4692650"/>
          <p14:tracePt t="46833" x="5010150" y="4699000"/>
          <p14:tracePt t="46846" x="4933950" y="4718050"/>
          <p14:tracePt t="46865" x="4845050" y="4737100"/>
          <p14:tracePt t="46883" x="4794250" y="4737100"/>
          <p14:tracePt t="46897" x="4749800" y="4730750"/>
          <p14:tracePt t="46930" x="4673600" y="4629150"/>
          <p14:tracePt t="46949" x="4629150" y="4540250"/>
          <p14:tracePt t="46967" x="4629150" y="4400550"/>
          <p14:tracePt t="46986" x="4660900" y="4229100"/>
          <p14:tracePt t="47038" x="5200650" y="3663950"/>
          <p14:tracePt t="47058" x="5289550" y="3625850"/>
          <p14:tracePt t="47077" x="5321300" y="3625850"/>
          <p14:tracePt t="47097" x="5384800" y="3651250"/>
          <p14:tracePt t="47114" x="5448300" y="3746500"/>
          <p14:tracePt t="47131" x="5505450" y="3879850"/>
          <p14:tracePt t="47147" x="5537200" y="4057650"/>
          <p14:tracePt t="47166" x="5537200" y="4241800"/>
          <p14:tracePt t="47180" x="5492750" y="4337050"/>
          <p14:tracePt t="47196" x="5454650" y="4387850"/>
          <p14:tracePt t="47213" x="5422900" y="4406900"/>
          <p14:tracePt t="47230" x="5384800" y="4425950"/>
          <p14:tracePt t="47246" x="5340350" y="4425950"/>
          <p14:tracePt t="47264" x="5283200" y="4425950"/>
          <p14:tracePt t="47279" x="5251450" y="4425950"/>
          <p14:tracePt t="47295" x="5238750" y="4425950"/>
          <p14:tracePt t="47313" x="5219700" y="4406900"/>
          <p14:tracePt t="47328" x="5219700" y="4362450"/>
          <p14:tracePt t="47331" x="5219700" y="4356100"/>
          <p14:tracePt t="47349" x="5219700" y="4298950"/>
          <p14:tracePt t="47366" x="5219700" y="4248150"/>
          <p14:tracePt t="47380" x="5232400" y="4203700"/>
          <p14:tracePt t="47400" x="5276850" y="4159250"/>
          <p14:tracePt t="47418" x="5321300" y="4114800"/>
          <p14:tracePt t="47430" x="5372100" y="4076700"/>
          <p14:tracePt t="47447" x="5486400" y="4006850"/>
          <p14:tracePt t="47464" x="5626100" y="3949700"/>
          <p14:tracePt t="47479" x="5734050" y="3917950"/>
          <p14:tracePt t="47497" x="5956300" y="3867150"/>
          <p14:tracePt t="47514" x="6210300" y="3803650"/>
          <p14:tracePt t="47531" x="6527800" y="3727450"/>
          <p14:tracePt t="47548" x="6921500" y="3657600"/>
          <p14:tracePt t="47564" x="7156450" y="3651250"/>
          <p14:tracePt t="47580" x="7404100" y="3638550"/>
          <p14:tracePt t="47597" x="7575550" y="3638550"/>
          <p14:tracePt t="47613" x="7658100" y="3644900"/>
          <p14:tracePt t="47629" x="7696200" y="3670300"/>
          <p14:tracePt t="47647" x="7708900" y="3708400"/>
          <p14:tracePt t="47663" x="7708900" y="3733800"/>
          <p14:tracePt t="47685" x="7689850" y="3746500"/>
          <p14:tracePt t="47697" x="7683500" y="3752850"/>
          <p14:tracePt t="47715" x="7677150" y="3759200"/>
          <p14:tracePt t="47747" x="7651750" y="3778250"/>
          <p14:tracePt t="47767" x="7588250" y="3816350"/>
          <p14:tracePt t="47781" x="7556500" y="3835400"/>
          <p14:tracePt t="47799" x="7499350" y="3867150"/>
          <p14:tracePt t="47814" x="7467600" y="3879850"/>
          <p14:tracePt t="47830" x="7435850" y="3886200"/>
          <p14:tracePt t="47846" x="7397750" y="3898900"/>
          <p14:tracePt t="47868" x="7366000" y="3905250"/>
          <p14:tracePt t="47879" x="7340600" y="3911600"/>
          <p14:tracePt t="47897" x="7321550" y="3924300"/>
          <p14:tracePt t="47917" x="7308850" y="3937000"/>
          <p14:tracePt t="47946" x="7296150" y="3937000"/>
          <p14:tracePt t="48204" x="7289800" y="3937000"/>
          <p14:tracePt t="48238" x="7277100" y="3937000"/>
          <p14:tracePt t="48279" x="7270750" y="3937000"/>
          <p14:tracePt t="48319" x="7270750" y="394335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52977" y="1927756"/>
            <a:ext cx="4726077" cy="720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grpSp>
        <p:nvGrpSpPr>
          <p:cNvPr id="5" name="Group 15"/>
          <p:cNvGrpSpPr>
            <a:grpSpLocks/>
          </p:cNvGrpSpPr>
          <p:nvPr/>
        </p:nvGrpSpPr>
        <p:grpSpPr bwMode="auto">
          <a:xfrm>
            <a:off x="965612" y="2900711"/>
            <a:ext cx="7180337" cy="1288660"/>
            <a:chOff x="2112" y="1115"/>
            <a:chExt cx="3648" cy="858"/>
          </a:xfrm>
        </p:grpSpPr>
        <p:pic>
          <p:nvPicPr>
            <p:cNvPr id="6"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12" y="1115"/>
              <a:ext cx="3648" cy="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sp>
          <p:nvSpPr>
            <p:cNvPr id="7" name="Text Box 14"/>
            <p:cNvSpPr txBox="1">
              <a:spLocks noChangeArrowheads="1"/>
            </p:cNvSpPr>
            <p:nvPr/>
          </p:nvSpPr>
          <p:spPr bwMode="auto">
            <a:xfrm>
              <a:off x="4287" y="1624"/>
              <a:ext cx="1451" cy="291"/>
            </a:xfrm>
            <a:prstGeom prst="rect">
              <a:avLst/>
            </a:prstGeom>
            <a:solidFill>
              <a:srgbClr val="FF6600">
                <a:alpha val="70195"/>
              </a:srgbClr>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2400" b="1">
                  <a:solidFill>
                    <a:schemeClr val="tx1"/>
                  </a:solidFill>
                  <a:latin typeface="Times New Roman" pitchFamily="18" charset="0"/>
                  <a:ea typeface="標楷體" pitchFamily="65" charset="-120"/>
                </a:defRPr>
              </a:lvl1pPr>
              <a:lvl2pPr marL="742950" indent="-285750" eaLnBrk="0" hangingPunct="0">
                <a:defRPr kumimoji="1" sz="2400" b="1">
                  <a:solidFill>
                    <a:schemeClr val="tx1"/>
                  </a:solidFill>
                  <a:latin typeface="Times New Roman" pitchFamily="18" charset="0"/>
                  <a:ea typeface="標楷體" pitchFamily="65" charset="-120"/>
                </a:defRPr>
              </a:lvl2pPr>
              <a:lvl3pPr marL="1143000" indent="-228600" eaLnBrk="0" hangingPunct="0">
                <a:defRPr kumimoji="1" sz="2400" b="1">
                  <a:solidFill>
                    <a:schemeClr val="tx1"/>
                  </a:solidFill>
                  <a:latin typeface="Times New Roman" pitchFamily="18" charset="0"/>
                  <a:ea typeface="標楷體" pitchFamily="65" charset="-120"/>
                </a:defRPr>
              </a:lvl3pPr>
              <a:lvl4pPr marL="1600200" indent="-228600" eaLnBrk="0" hangingPunct="0">
                <a:defRPr kumimoji="1" sz="2400" b="1">
                  <a:solidFill>
                    <a:schemeClr val="tx1"/>
                  </a:solidFill>
                  <a:latin typeface="Times New Roman" pitchFamily="18" charset="0"/>
                  <a:ea typeface="標楷體" pitchFamily="65" charset="-120"/>
                </a:defRPr>
              </a:lvl4pPr>
              <a:lvl5pPr marL="2057400" indent="-228600" eaLnBrk="0" hangingPunct="0">
                <a:defRPr kumimoji="1" sz="2400" b="1">
                  <a:solidFill>
                    <a:schemeClr val="tx1"/>
                  </a:solidFill>
                  <a:latin typeface="Times New Roman" pitchFamily="18" charset="0"/>
                  <a:ea typeface="標楷體" pitchFamily="65" charset="-120"/>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標楷體" pitchFamily="65" charset="-120"/>
                </a:defRPr>
              </a:lvl9pPr>
            </a:lstStyle>
            <a:p>
              <a:pPr eaLnBrk="1" hangingPunct="1">
                <a:spcBef>
                  <a:spcPct val="50000"/>
                </a:spcBef>
              </a:pPr>
              <a:r>
                <a:rPr lang="zh-TW" altLang="en-US" i="1" dirty="0">
                  <a:solidFill>
                    <a:srgbClr val="990000"/>
                  </a:solidFill>
                </a:rPr>
                <a:t>微光電實驗室</a:t>
              </a:r>
            </a:p>
          </p:txBody>
        </p:sp>
      </p:grpSp>
      <p:sp>
        <p:nvSpPr>
          <p:cNvPr id="8" name="Rectangle 5"/>
          <p:cNvSpPr>
            <a:spLocks noChangeArrowheads="1"/>
          </p:cNvSpPr>
          <p:nvPr/>
        </p:nvSpPr>
        <p:spPr bwMode="auto">
          <a:xfrm>
            <a:off x="883372" y="4232681"/>
            <a:ext cx="7721076" cy="400110"/>
          </a:xfrm>
          <a:prstGeom prst="rect">
            <a:avLst/>
          </a:prstGeom>
          <a:noFill/>
          <a:ln w="9525" algn="ctr">
            <a:noFill/>
            <a:miter lim="800000"/>
            <a:headEnd/>
            <a:tailEnd/>
          </a:ln>
        </p:spPr>
        <p:txBody>
          <a:bodyPr wrap="square">
            <a:spAutoFit/>
          </a:bodyPr>
          <a:lstStyle/>
          <a:p>
            <a:pPr algn="ctr">
              <a:defRPr/>
            </a:pPr>
            <a:r>
              <a:rPr lang="en-US" altLang="zh-TW" sz="2000" b="1" i="1" dirty="0">
                <a:effectLst>
                  <a:glow rad="228600">
                    <a:schemeClr val="accent5">
                      <a:satMod val="175000"/>
                      <a:alpha val="40000"/>
                    </a:schemeClr>
                  </a:glow>
                </a:effectLst>
                <a:latin typeface="Times New Roman" panose="02020603050405020304" pitchFamily="18" charset="0"/>
                <a:ea typeface="標楷體" pitchFamily="65" charset="-120"/>
                <a:cs typeface="Times New Roman" panose="02020603050405020304" pitchFamily="18" charset="0"/>
              </a:rPr>
              <a:t>Team </a:t>
            </a:r>
            <a:r>
              <a:rPr kumimoji="0" lang="en-US" altLang="zh-TW" sz="2000" b="1" i="1" dirty="0">
                <a:effectLst>
                  <a:glow rad="228600">
                    <a:schemeClr val="accent5">
                      <a:satMod val="175000"/>
                      <a:alpha val="40000"/>
                    </a:schemeClr>
                  </a:glow>
                </a:effectLst>
                <a:latin typeface="Times New Roman" panose="02020603050405020304" pitchFamily="18" charset="0"/>
                <a:ea typeface="標楷體" pitchFamily="65" charset="-120"/>
                <a:cs typeface="Times New Roman" panose="02020603050405020304" pitchFamily="18" charset="0"/>
              </a:rPr>
              <a:t>:Prof. </a:t>
            </a:r>
            <a:r>
              <a:rPr kumimoji="0" lang="en-US" altLang="zh-TW" sz="2000" b="1" i="1" dirty="0" err="1">
                <a:effectLst>
                  <a:glow rad="228600">
                    <a:schemeClr val="accent5">
                      <a:satMod val="175000"/>
                      <a:alpha val="40000"/>
                    </a:schemeClr>
                  </a:glow>
                </a:effectLst>
                <a:latin typeface="Times New Roman" panose="02020603050405020304" pitchFamily="18" charset="0"/>
                <a:ea typeface="標楷體" pitchFamily="65" charset="-120"/>
                <a:cs typeface="Times New Roman" panose="02020603050405020304" pitchFamily="18" charset="0"/>
              </a:rPr>
              <a:t>Queena</a:t>
            </a:r>
            <a:r>
              <a:rPr kumimoji="0" lang="en-US" altLang="zh-TW" sz="2000" b="1" i="1" dirty="0">
                <a:effectLst>
                  <a:glow rad="228600">
                    <a:schemeClr val="accent5">
                      <a:satMod val="175000"/>
                      <a:alpha val="40000"/>
                    </a:schemeClr>
                  </a:glow>
                </a:effectLst>
                <a:latin typeface="Times New Roman" panose="02020603050405020304" pitchFamily="18" charset="0"/>
                <a:ea typeface="標楷體" pitchFamily="65" charset="-120"/>
                <a:cs typeface="Times New Roman" panose="02020603050405020304" pitchFamily="18" charset="0"/>
              </a:rPr>
              <a:t> Lee, </a:t>
            </a:r>
            <a:r>
              <a:rPr lang="en-US" altLang="zh-TW" sz="2000" b="1" i="1" dirty="0">
                <a:effectLst>
                  <a:glow rad="228600">
                    <a:schemeClr val="accent5">
                      <a:satMod val="175000"/>
                      <a:alpha val="40000"/>
                    </a:schemeClr>
                  </a:glow>
                </a:effectLst>
                <a:latin typeface="Times New Roman" panose="02020603050405020304" pitchFamily="18" charset="0"/>
                <a:ea typeface="標楷體" pitchFamily="65" charset="-120"/>
                <a:cs typeface="Times New Roman" panose="02020603050405020304" pitchFamily="18" charset="0"/>
              </a:rPr>
              <a:t>Po-Shun Wang</a:t>
            </a:r>
            <a:r>
              <a:rPr lang="en-US" altLang="zh-TW" sz="2000" b="1" i="1" dirty="0">
                <a:latin typeface="Times New Roman" panose="02020603050405020304" pitchFamily="18" charset="0"/>
                <a:cs typeface="Times New Roman" panose="02020603050405020304" pitchFamily="18" charset="0"/>
              </a:rPr>
              <a:t> </a:t>
            </a:r>
            <a:r>
              <a:rPr lang="en-US" altLang="zh-TW" sz="2000" b="1" i="1" dirty="0">
                <a:latin typeface="Times New Roman" panose="02020603050405020304" pitchFamily="18" charset="0"/>
                <a:ea typeface="PMingLiU" panose="02020500000000000000" pitchFamily="18" charset="-120"/>
                <a:cs typeface="Times New Roman" panose="02020603050405020304" pitchFamily="18" charset="0"/>
              </a:rPr>
              <a:t>, </a:t>
            </a:r>
            <a:r>
              <a:rPr lang="en-US" altLang="zh-TW" sz="2000" b="1" i="1" dirty="0" err="1">
                <a:latin typeface="Times New Roman" panose="02020603050405020304" pitchFamily="18" charset="0"/>
                <a:cs typeface="Times New Roman" panose="02020603050405020304" pitchFamily="18" charset="0"/>
              </a:rPr>
              <a:t>Naseem</a:t>
            </a:r>
            <a:r>
              <a:rPr lang="en-US" altLang="zh-TW" sz="2000" b="1" i="1" dirty="0">
                <a:latin typeface="Times New Roman" panose="02020603050405020304" pitchFamily="18" charset="0"/>
                <a:ea typeface="PMingLiU" panose="02020500000000000000" pitchFamily="18" charset="-120"/>
                <a:cs typeface="Times New Roman" panose="02020603050405020304" pitchFamily="18" charset="0"/>
              </a:rPr>
              <a:t>, </a:t>
            </a:r>
            <a:r>
              <a:rPr lang="en-US" altLang="zh-TW" sz="2000" b="1" i="1" dirty="0" err="1">
                <a:latin typeface="Times New Roman" panose="02020603050405020304" pitchFamily="18" charset="0"/>
                <a:cs typeface="Times New Roman" panose="02020603050405020304" pitchFamily="18" charset="0"/>
              </a:rPr>
              <a:t>Zohauddin</a:t>
            </a:r>
            <a:r>
              <a:rPr lang="en-US" altLang="zh-TW" sz="2000" b="1" i="1" dirty="0">
                <a:latin typeface="Times New Roman" panose="02020603050405020304" pitchFamily="18" charset="0"/>
                <a:cs typeface="Times New Roman" panose="02020603050405020304" pitchFamily="18" charset="0"/>
              </a:rPr>
              <a:t> Ahmad</a:t>
            </a:r>
            <a:endParaRPr kumimoji="0" lang="en-US" altLang="zh-TW" sz="2000" b="1" i="1" dirty="0">
              <a:effectLst>
                <a:glow rad="228600">
                  <a:schemeClr val="accent5">
                    <a:satMod val="175000"/>
                    <a:alpha val="40000"/>
                  </a:schemeClr>
                </a:glow>
              </a:effectLst>
              <a:latin typeface="Times New Roman" panose="02020603050405020304" pitchFamily="18" charset="0"/>
              <a:ea typeface="標楷體" pitchFamily="65" charset="-120"/>
              <a:cs typeface="Times New Roman" panose="02020603050405020304" pitchFamily="18" charset="0"/>
            </a:endParaRPr>
          </a:p>
        </p:txBody>
      </p:sp>
      <p:pic>
        <p:nvPicPr>
          <p:cNvPr id="9" name="圖片 8"/>
          <p:cNvPicPr>
            <a:picLocks noChangeAspect="1"/>
          </p:cNvPicPr>
          <p:nvPr/>
        </p:nvPicPr>
        <p:blipFill rotWithShape="1">
          <a:blip r:embed="rId7" cstate="print">
            <a:extLst>
              <a:ext uri="{28A0092B-C50C-407E-A947-70E740481C1C}">
                <a14:useLocalDpi xmlns:a14="http://schemas.microsoft.com/office/drawing/2010/main" val="0"/>
              </a:ext>
            </a:extLst>
          </a:blip>
          <a:srcRect t="35921" b="26227"/>
          <a:stretch/>
        </p:blipFill>
        <p:spPr>
          <a:xfrm>
            <a:off x="1763739" y="4877263"/>
            <a:ext cx="5999792" cy="871267"/>
          </a:xfrm>
          <a:prstGeom prst="rect">
            <a:avLst/>
          </a:prstGeom>
        </p:spPr>
      </p:pic>
      <p:sp>
        <p:nvSpPr>
          <p:cNvPr id="10" name="標題 1"/>
          <p:cNvSpPr txBox="1">
            <a:spLocks/>
          </p:cNvSpPr>
          <p:nvPr/>
        </p:nvSpPr>
        <p:spPr bwMode="auto">
          <a:xfrm>
            <a:off x="539552" y="4048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Collaborators</a:t>
            </a:r>
          </a:p>
        </p:txBody>
      </p:sp>
      <p:sp>
        <p:nvSpPr>
          <p:cNvPr id="11" name="投影片編號版面配置區 10"/>
          <p:cNvSpPr>
            <a:spLocks noGrp="1"/>
          </p:cNvSpPr>
          <p:nvPr>
            <p:ph type="sldNum" sz="quarter" idx="12"/>
          </p:nvPr>
        </p:nvSpPr>
        <p:spPr>
          <a:xfrm>
            <a:off x="6553200" y="6165304"/>
            <a:ext cx="2133600" cy="476250"/>
          </a:xfrm>
        </p:spPr>
        <p:txBody>
          <a:bodyPr/>
          <a:lstStyle/>
          <a:p>
            <a:fld id="{73DA0BB7-265A-403C-9275-D587AB510EDC}" type="slidenum">
              <a:rPr lang="zh-TW" altLang="en-US" smtClean="0"/>
              <a:t>3</a:t>
            </a:fld>
            <a:endParaRPr lang="zh-TW" altLang="en-US" dirty="0"/>
          </a:p>
        </p:txBody>
      </p:sp>
      <p:pic>
        <p:nvPicPr>
          <p:cNvPr id="3" name="音訊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258164221"/>
      </p:ext>
    </p:extLst>
  </p:cSld>
  <p:clrMapOvr>
    <a:masterClrMapping/>
  </p:clrMapOvr>
  <mc:AlternateContent xmlns:mc="http://schemas.openxmlformats.org/markup-compatibility/2006">
    <mc:Choice xmlns:p14="http://schemas.microsoft.com/office/powerpoint/2010/main" Requires="p14">
      <p:transition spd="slow" p14:dur="2000" advTm="36041">
        <p:cut/>
      </p:transition>
    </mc:Choice>
    <mc:Fallback>
      <p:transition spd="slow" advTm="36041">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4"/>
          <p:cNvSpPr txBox="1">
            <a:spLocks noChangeArrowheads="1"/>
          </p:cNvSpPr>
          <p:nvPr/>
        </p:nvSpPr>
        <p:spPr>
          <a:xfrm>
            <a:off x="36512" y="260648"/>
            <a:ext cx="9144000" cy="1152128"/>
          </a:xfrm>
          <a:prstGeom prst="rect">
            <a:avLst/>
          </a:prstGeom>
          <a:ln>
            <a:miter lim="800000"/>
            <a:headEnd/>
            <a:tailEnd/>
          </a:ln>
        </p:spPr>
        <p:txBody>
          <a:bodyPr/>
          <a:lstStyle>
            <a:lvl1pPr algn="ctr" rtl="0" eaLnBrk="1" fontAlgn="base" hangingPunct="1">
              <a:spcBef>
                <a:spcPct val="0"/>
              </a:spcBef>
              <a:spcAft>
                <a:spcPct val="0"/>
              </a:spcAft>
              <a:defRPr kumimoji="1" sz="3600" b="1">
                <a:solidFill>
                  <a:srgbClr val="FF3300"/>
                </a:solidFill>
                <a:latin typeface="+mj-lt"/>
                <a:ea typeface="+mj-ea"/>
                <a:cs typeface="+mj-cs"/>
              </a:defRPr>
            </a:lvl1pPr>
            <a:lvl2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5pPr>
            <a:lvl6pPr marL="34288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6pPr>
            <a:lvl7pPr marL="685766"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7pPr>
            <a:lvl8pPr marL="1028649"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8pPr>
            <a:lvl9pPr marL="137153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9pPr>
          </a:lstStyle>
          <a:p>
            <a:pPr>
              <a:defRPr/>
            </a:pPr>
            <a:r>
              <a:rPr lang="en-US" altLang="zh-TW" sz="430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FFFF00"/>
                </a:solidFill>
                <a:effectLst>
                  <a:outerShdw blurRad="60007" dist="310007" dir="7680000" sy="30000" kx="1300200" algn="ctr" rotWithShape="0">
                    <a:prstClr val="black">
                      <a:alpha val="32000"/>
                    </a:prstClr>
                  </a:outerShdw>
                </a:effectLst>
                <a:latin typeface="+mn-lt"/>
                <a:ea typeface="+mn-ea"/>
                <a:cs typeface="+mn-cs"/>
              </a:rPr>
              <a:t>Captured </a:t>
            </a:r>
            <a:r>
              <a:rPr lang="en-US" altLang="zh-TW" sz="4300" dirty="0" err="1">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FFFF00"/>
                </a:solidFill>
                <a:effectLst>
                  <a:outerShdw blurRad="60007" dist="310007" dir="7680000" sy="30000" kx="1300200" algn="ctr" rotWithShape="0">
                    <a:prstClr val="black">
                      <a:alpha val="32000"/>
                    </a:prstClr>
                  </a:outerShdw>
                </a:effectLst>
                <a:latin typeface="+mn-lt"/>
                <a:ea typeface="+mn-ea"/>
                <a:cs typeface="+mn-cs"/>
              </a:rPr>
              <a:t>Lidar</a:t>
            </a:r>
            <a:r>
              <a:rPr lang="en-US" altLang="zh-TW" sz="430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FFFF00"/>
                </a:solidFill>
                <a:effectLst>
                  <a:outerShdw blurRad="60007" dist="310007" dir="7680000" sy="30000" kx="1300200" algn="ctr" rotWithShape="0">
                    <a:prstClr val="black">
                      <a:alpha val="32000"/>
                    </a:prstClr>
                  </a:outerShdw>
                </a:effectLst>
                <a:latin typeface="+mn-lt"/>
                <a:ea typeface="+mn-ea"/>
                <a:cs typeface="+mn-cs"/>
              </a:rPr>
              <a:t> Images</a:t>
            </a:r>
          </a:p>
        </p:txBody>
      </p:sp>
      <p:sp>
        <p:nvSpPr>
          <p:cNvPr id="82" name="Slide Number Placeholder 3"/>
          <p:cNvSpPr txBox="1">
            <a:spLocks/>
          </p:cNvSpPr>
          <p:nvPr/>
        </p:nvSpPr>
        <p:spPr>
          <a:xfrm>
            <a:off x="8676456" y="6093296"/>
            <a:ext cx="683568" cy="476250"/>
          </a:xfrm>
          <a:prstGeom prst="rect">
            <a:avLst/>
          </a:prstGeom>
        </p:spPr>
        <p:txBody>
          <a:bodyPr/>
          <a:lstStyle>
            <a:defPPr>
              <a:defRPr lang="zh-TW"/>
            </a:defPPr>
            <a:lvl1pPr algn="l" rtl="0" fontAlgn="base">
              <a:spcBef>
                <a:spcPct val="0"/>
              </a:spcBef>
              <a:spcAft>
                <a:spcPct val="0"/>
              </a:spcAft>
              <a:defRPr kumimoji="1" sz="2400" b="1" kern="1200">
                <a:solidFill>
                  <a:schemeClr val="tx1"/>
                </a:solidFill>
                <a:latin typeface="Times New Roman" pitchFamily="18" charset="0"/>
                <a:ea typeface="新細明體" pitchFamily="18" charset="-120"/>
                <a:cs typeface="+mn-cs"/>
              </a:defRPr>
            </a:lvl1pPr>
            <a:lvl2pPr marL="457200" algn="l" rtl="0" fontAlgn="base">
              <a:spcBef>
                <a:spcPct val="0"/>
              </a:spcBef>
              <a:spcAft>
                <a:spcPct val="0"/>
              </a:spcAft>
              <a:defRPr kumimoji="1" sz="2400" b="1" kern="1200">
                <a:solidFill>
                  <a:schemeClr val="tx1"/>
                </a:solidFill>
                <a:latin typeface="Times New Roman" pitchFamily="18" charset="0"/>
                <a:ea typeface="新細明體" pitchFamily="18" charset="-120"/>
                <a:cs typeface="+mn-cs"/>
              </a:defRPr>
            </a:lvl2pPr>
            <a:lvl3pPr marL="914400" algn="l" rtl="0" fontAlgn="base">
              <a:spcBef>
                <a:spcPct val="0"/>
              </a:spcBef>
              <a:spcAft>
                <a:spcPct val="0"/>
              </a:spcAft>
              <a:defRPr kumimoji="1" sz="2400" b="1" kern="1200">
                <a:solidFill>
                  <a:schemeClr val="tx1"/>
                </a:solidFill>
                <a:latin typeface="Times New Roman" pitchFamily="18" charset="0"/>
                <a:ea typeface="新細明體" pitchFamily="18" charset="-120"/>
                <a:cs typeface="+mn-cs"/>
              </a:defRPr>
            </a:lvl3pPr>
            <a:lvl4pPr marL="1371600" algn="l" rtl="0" fontAlgn="base">
              <a:spcBef>
                <a:spcPct val="0"/>
              </a:spcBef>
              <a:spcAft>
                <a:spcPct val="0"/>
              </a:spcAft>
              <a:defRPr kumimoji="1" sz="2400" b="1" kern="1200">
                <a:solidFill>
                  <a:schemeClr val="tx1"/>
                </a:solidFill>
                <a:latin typeface="Times New Roman" pitchFamily="18" charset="0"/>
                <a:ea typeface="新細明體" pitchFamily="18" charset="-120"/>
                <a:cs typeface="+mn-cs"/>
              </a:defRPr>
            </a:lvl4pPr>
            <a:lvl5pPr marL="1828800" algn="l" rtl="0" fontAlgn="base">
              <a:spcBef>
                <a:spcPct val="0"/>
              </a:spcBef>
              <a:spcAft>
                <a:spcPct val="0"/>
              </a:spcAft>
              <a:defRPr kumimoji="1" sz="2400" b="1"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b="1"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b="1"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b="1"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b="1" kern="1200">
                <a:solidFill>
                  <a:schemeClr val="tx1"/>
                </a:solidFill>
                <a:latin typeface="Times New Roman" pitchFamily="18" charset="0"/>
                <a:ea typeface="新細明體" pitchFamily="18" charset="-120"/>
                <a:cs typeface="+mn-cs"/>
              </a:defRPr>
            </a:lvl9pPr>
          </a:lstStyle>
          <a:p>
            <a:fld id="{71595C01-E43F-4FE7-9054-C9F0A0A01B70}" type="slidenum">
              <a:rPr lang="zh-TW" altLang="en-US" smtClean="0"/>
              <a:pPr/>
              <a:t>30</a:t>
            </a:fld>
            <a:endParaRPr lang="zh-TW" altLang="en-US" dirty="0"/>
          </a:p>
        </p:txBody>
      </p:sp>
      <p:grpSp>
        <p:nvGrpSpPr>
          <p:cNvPr id="84" name="Group 83">
            <a:extLst>
              <a:ext uri="{FF2B5EF4-FFF2-40B4-BE49-F238E27FC236}">
                <a16:creationId xmlns:a16="http://schemas.microsoft.com/office/drawing/2014/main" id="{D49809D7-D71F-4E16-8DCF-09C0FA323D89}"/>
              </a:ext>
            </a:extLst>
          </p:cNvPr>
          <p:cNvGrpSpPr/>
          <p:nvPr/>
        </p:nvGrpSpPr>
        <p:grpSpPr>
          <a:xfrm>
            <a:off x="179512" y="1268760"/>
            <a:ext cx="4631314" cy="4431903"/>
            <a:chOff x="2514600" y="1795591"/>
            <a:chExt cx="4701988" cy="4605209"/>
          </a:xfrm>
        </p:grpSpPr>
        <p:pic>
          <p:nvPicPr>
            <p:cNvPr id="85" name="Picture 84">
              <a:extLst>
                <a:ext uri="{FF2B5EF4-FFF2-40B4-BE49-F238E27FC236}">
                  <a16:creationId xmlns:a16="http://schemas.microsoft.com/office/drawing/2014/main" id="{DF3F0297-59A7-487A-B673-657CC1279125}"/>
                </a:ext>
              </a:extLst>
            </p:cNvPr>
            <p:cNvPicPr>
              <a:picLocks noChangeAspect="1"/>
            </p:cNvPicPr>
            <p:nvPr/>
          </p:nvPicPr>
          <p:blipFill rotWithShape="1">
            <a:blip r:embed="rId5">
              <a:extLst>
                <a:ext uri="{28A0092B-C50C-407E-A947-70E740481C1C}">
                  <a14:useLocalDpi xmlns:a14="http://schemas.microsoft.com/office/drawing/2010/main" val="0"/>
                </a:ext>
              </a:extLst>
            </a:blip>
            <a:srcRect l="5490" t="12916"/>
            <a:stretch/>
          </p:blipFill>
          <p:spPr>
            <a:xfrm>
              <a:off x="2514600" y="1795591"/>
              <a:ext cx="4701988" cy="4605209"/>
            </a:xfrm>
            <a:prstGeom prst="rect">
              <a:avLst/>
            </a:prstGeom>
          </p:spPr>
        </p:pic>
        <p:cxnSp>
          <p:nvCxnSpPr>
            <p:cNvPr id="87" name="Straight Arrow Connector 86">
              <a:extLst>
                <a:ext uri="{FF2B5EF4-FFF2-40B4-BE49-F238E27FC236}">
                  <a16:creationId xmlns:a16="http://schemas.microsoft.com/office/drawing/2014/main" id="{83EDF093-D5FB-455A-A918-981357B0F4F9}"/>
                </a:ext>
              </a:extLst>
            </p:cNvPr>
            <p:cNvCxnSpPr/>
            <p:nvPr/>
          </p:nvCxnSpPr>
          <p:spPr>
            <a:xfrm flipH="1" flipV="1">
              <a:off x="3567096" y="3810000"/>
              <a:ext cx="1990697" cy="1262361"/>
            </a:xfrm>
            <a:prstGeom prst="straightConnector1">
              <a:avLst/>
            </a:prstGeom>
            <a:ln w="635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0B41A79E-5671-4DA6-BEA8-80C78930F20A}"/>
                </a:ext>
              </a:extLst>
            </p:cNvPr>
            <p:cNvCxnSpPr/>
            <p:nvPr/>
          </p:nvCxnSpPr>
          <p:spPr>
            <a:xfrm flipV="1">
              <a:off x="5476992" y="3810000"/>
              <a:ext cx="260020" cy="1244445"/>
            </a:xfrm>
            <a:prstGeom prst="straightConnector1">
              <a:avLst/>
            </a:prstGeom>
            <a:ln w="635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D3076ABF-9AC5-4CC6-A0F6-D65ECE127243}"/>
                </a:ext>
              </a:extLst>
            </p:cNvPr>
            <p:cNvCxnSpPr/>
            <p:nvPr/>
          </p:nvCxnSpPr>
          <p:spPr>
            <a:xfrm>
              <a:off x="4683777" y="4026996"/>
              <a:ext cx="392080" cy="28985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58169A4D-A014-4567-8276-AD91601F16C6}"/>
                </a:ext>
              </a:extLst>
            </p:cNvPr>
            <p:cNvCxnSpPr/>
            <p:nvPr/>
          </p:nvCxnSpPr>
          <p:spPr>
            <a:xfrm>
              <a:off x="4114800" y="3733800"/>
              <a:ext cx="368113" cy="346169"/>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6" name="Rounded Rectangular Callout 17">
              <a:extLst>
                <a:ext uri="{FF2B5EF4-FFF2-40B4-BE49-F238E27FC236}">
                  <a16:creationId xmlns:a16="http://schemas.microsoft.com/office/drawing/2014/main" id="{F9112719-84CD-447D-B9F4-4938D36ACC27}"/>
                </a:ext>
              </a:extLst>
            </p:cNvPr>
            <p:cNvSpPr/>
            <p:nvPr/>
          </p:nvSpPr>
          <p:spPr>
            <a:xfrm>
              <a:off x="5249396" y="5032157"/>
              <a:ext cx="691747" cy="602921"/>
            </a:xfrm>
            <a:prstGeom prst="wedgeRoundRectCallout">
              <a:avLst>
                <a:gd name="adj1" fmla="val 8378"/>
                <a:gd name="adj2" fmla="val 96718"/>
                <a:gd name="adj3" fmla="val 16667"/>
              </a:avLst>
            </a:prstGeom>
            <a:noFill/>
            <a:ln w="635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7" name="TextBox 96">
              <a:extLst>
                <a:ext uri="{FF2B5EF4-FFF2-40B4-BE49-F238E27FC236}">
                  <a16:creationId xmlns:a16="http://schemas.microsoft.com/office/drawing/2014/main" id="{7BCF61C9-1365-4625-BACB-5994E4EAD16A}"/>
                </a:ext>
              </a:extLst>
            </p:cNvPr>
            <p:cNvSpPr txBox="1"/>
            <p:nvPr/>
          </p:nvSpPr>
          <p:spPr>
            <a:xfrm>
              <a:off x="4683777" y="5821497"/>
              <a:ext cx="2072204" cy="537282"/>
            </a:xfrm>
            <a:prstGeom prst="rect">
              <a:avLst/>
            </a:prstGeom>
            <a:noFill/>
          </p:spPr>
          <p:txBody>
            <a:bodyPr wrap="none" rtlCol="0">
              <a:spAutoFit/>
            </a:bodyPr>
            <a:lstStyle/>
            <a:p>
              <a:r>
                <a:rPr lang="en-IN" altLang="zh-TW" sz="2800" b="1" dirty="0">
                  <a:solidFill>
                    <a:srgbClr val="FFFF00"/>
                  </a:solidFill>
                </a:rPr>
                <a:t>Scan Mirror</a:t>
              </a:r>
              <a:endParaRPr lang="zh-TW" altLang="en-US" sz="2800" b="1" dirty="0">
                <a:solidFill>
                  <a:srgbClr val="FFFF00"/>
                </a:solidFill>
              </a:endParaRPr>
            </a:p>
          </p:txBody>
        </p:sp>
        <p:sp>
          <p:nvSpPr>
            <p:cNvPr id="98" name="TextBox 97">
              <a:extLst>
                <a:ext uri="{FF2B5EF4-FFF2-40B4-BE49-F238E27FC236}">
                  <a16:creationId xmlns:a16="http://schemas.microsoft.com/office/drawing/2014/main" id="{F5FD457B-60D1-4C72-A615-A793C159D528}"/>
                </a:ext>
              </a:extLst>
            </p:cNvPr>
            <p:cNvSpPr txBox="1"/>
            <p:nvPr/>
          </p:nvSpPr>
          <p:spPr>
            <a:xfrm rot="2458436">
              <a:off x="3929098" y="3897836"/>
              <a:ext cx="638316" cy="369332"/>
            </a:xfrm>
            <a:prstGeom prst="rect">
              <a:avLst/>
            </a:prstGeom>
            <a:noFill/>
          </p:spPr>
          <p:txBody>
            <a:bodyPr wrap="none" rtlCol="0">
              <a:spAutoFit/>
            </a:bodyPr>
            <a:lstStyle/>
            <a:p>
              <a:r>
                <a:rPr lang="en-IN" altLang="zh-TW" b="1" dirty="0">
                  <a:solidFill>
                    <a:srgbClr val="FF0000"/>
                  </a:solidFill>
                </a:rPr>
                <a:t>5 cm</a:t>
              </a:r>
              <a:endParaRPr lang="zh-TW" altLang="en-US" b="1" dirty="0">
                <a:solidFill>
                  <a:srgbClr val="FF0000"/>
                </a:solidFill>
              </a:endParaRPr>
            </a:p>
          </p:txBody>
        </p:sp>
        <p:sp>
          <p:nvSpPr>
            <p:cNvPr id="99" name="TextBox 98">
              <a:extLst>
                <a:ext uri="{FF2B5EF4-FFF2-40B4-BE49-F238E27FC236}">
                  <a16:creationId xmlns:a16="http://schemas.microsoft.com/office/drawing/2014/main" id="{4C42CF00-0912-4CD2-864D-A7ED70324B16}"/>
                </a:ext>
              </a:extLst>
            </p:cNvPr>
            <p:cNvSpPr txBox="1"/>
            <p:nvPr/>
          </p:nvSpPr>
          <p:spPr>
            <a:xfrm rot="2458436">
              <a:off x="4534455" y="4191032"/>
              <a:ext cx="638316" cy="369332"/>
            </a:xfrm>
            <a:prstGeom prst="rect">
              <a:avLst/>
            </a:prstGeom>
            <a:noFill/>
          </p:spPr>
          <p:txBody>
            <a:bodyPr wrap="none" rtlCol="0">
              <a:spAutoFit/>
            </a:bodyPr>
            <a:lstStyle/>
            <a:p>
              <a:r>
                <a:rPr lang="en-IN" altLang="zh-TW" b="1" dirty="0">
                  <a:solidFill>
                    <a:srgbClr val="FF0000"/>
                  </a:solidFill>
                </a:rPr>
                <a:t>5 cm</a:t>
              </a:r>
              <a:endParaRPr lang="zh-TW" altLang="en-US" b="1" dirty="0">
                <a:solidFill>
                  <a:srgbClr val="FF0000"/>
                </a:solidFill>
              </a:endParaRPr>
            </a:p>
          </p:txBody>
        </p:sp>
        <p:sp>
          <p:nvSpPr>
            <p:cNvPr id="103" name="TextBox 102">
              <a:extLst>
                <a:ext uri="{FF2B5EF4-FFF2-40B4-BE49-F238E27FC236}">
                  <a16:creationId xmlns:a16="http://schemas.microsoft.com/office/drawing/2014/main" id="{2DA6987F-99EC-4646-BF22-2240802FA137}"/>
                </a:ext>
              </a:extLst>
            </p:cNvPr>
            <p:cNvSpPr txBox="1"/>
            <p:nvPr/>
          </p:nvSpPr>
          <p:spPr>
            <a:xfrm>
              <a:off x="5493065" y="4355068"/>
              <a:ext cx="688398" cy="328248"/>
            </a:xfrm>
            <a:prstGeom prst="rect">
              <a:avLst/>
            </a:prstGeom>
            <a:noFill/>
          </p:spPr>
          <p:txBody>
            <a:bodyPr wrap="none" rtlCol="0">
              <a:spAutoFit/>
            </a:bodyPr>
            <a:lstStyle/>
            <a:p>
              <a:r>
                <a:rPr lang="en-IN" altLang="zh-TW" b="1" dirty="0">
                  <a:solidFill>
                    <a:srgbClr val="FF0000"/>
                  </a:solidFill>
                </a:rPr>
                <a:t>40 cm</a:t>
              </a:r>
              <a:endParaRPr lang="zh-TW" altLang="en-US" b="1" dirty="0">
                <a:solidFill>
                  <a:srgbClr val="FF0000"/>
                </a:solidFill>
              </a:endParaRPr>
            </a:p>
          </p:txBody>
        </p:sp>
        <p:sp>
          <p:nvSpPr>
            <p:cNvPr id="105" name="Pie 25">
              <a:extLst>
                <a:ext uri="{FF2B5EF4-FFF2-40B4-BE49-F238E27FC236}">
                  <a16:creationId xmlns:a16="http://schemas.microsoft.com/office/drawing/2014/main" id="{7F8A40C7-FC79-4109-8EC9-52CBAB3B69A5}"/>
                </a:ext>
              </a:extLst>
            </p:cNvPr>
            <p:cNvSpPr/>
            <p:nvPr/>
          </p:nvSpPr>
          <p:spPr>
            <a:xfrm rot="12293811">
              <a:off x="5174634" y="4771171"/>
              <a:ext cx="459826" cy="574100"/>
            </a:xfrm>
            <a:prstGeom prst="pie">
              <a:avLst>
                <a:gd name="adj1" fmla="val 522588"/>
                <a:gd name="adj2" fmla="val 63872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cxnSp>
          <p:nvCxnSpPr>
            <p:cNvPr id="106" name="Straight Arrow Connector 105">
              <a:extLst>
                <a:ext uri="{FF2B5EF4-FFF2-40B4-BE49-F238E27FC236}">
                  <a16:creationId xmlns:a16="http://schemas.microsoft.com/office/drawing/2014/main" id="{4775EC4C-A623-484C-8CB1-300F01C01365}"/>
                </a:ext>
              </a:extLst>
            </p:cNvPr>
            <p:cNvCxnSpPr/>
            <p:nvPr/>
          </p:nvCxnSpPr>
          <p:spPr>
            <a:xfrm flipH="1">
              <a:off x="4364532" y="4892236"/>
              <a:ext cx="994813" cy="56129"/>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CF9AFE7B-511D-4791-A67D-C3F9092D0F00}"/>
                </a:ext>
              </a:extLst>
            </p:cNvPr>
            <p:cNvSpPr txBox="1"/>
            <p:nvPr/>
          </p:nvSpPr>
          <p:spPr>
            <a:xfrm>
              <a:off x="2774936" y="4426886"/>
              <a:ext cx="1923626" cy="1042959"/>
            </a:xfrm>
            <a:prstGeom prst="rect">
              <a:avLst/>
            </a:prstGeom>
            <a:noFill/>
          </p:spPr>
          <p:txBody>
            <a:bodyPr wrap="square" rtlCol="0">
              <a:spAutoFit/>
            </a:bodyPr>
            <a:lstStyle/>
            <a:p>
              <a:r>
                <a:rPr lang="en-IN" altLang="zh-TW" sz="2000" b="1" dirty="0">
                  <a:solidFill>
                    <a:srgbClr val="FFFF00"/>
                  </a:solidFill>
                </a:rPr>
                <a:t>25 Degree </a:t>
              </a:r>
            </a:p>
            <a:p>
              <a:r>
                <a:rPr lang="en-IN" altLang="zh-TW" sz="2000" b="1" dirty="0">
                  <a:solidFill>
                    <a:srgbClr val="FFFF00"/>
                  </a:solidFill>
                </a:rPr>
                <a:t>FOV of Mirror</a:t>
              </a:r>
            </a:p>
            <a:p>
              <a:endParaRPr lang="zh-TW" altLang="en-US" sz="2000" b="1" dirty="0">
                <a:solidFill>
                  <a:srgbClr val="FFFF00"/>
                </a:solidFill>
              </a:endParaRPr>
            </a:p>
          </p:txBody>
        </p:sp>
        <p:cxnSp>
          <p:nvCxnSpPr>
            <p:cNvPr id="110" name="Straight Arrow Connector 109">
              <a:extLst>
                <a:ext uri="{FF2B5EF4-FFF2-40B4-BE49-F238E27FC236}">
                  <a16:creationId xmlns:a16="http://schemas.microsoft.com/office/drawing/2014/main" id="{D63EA8F2-05A6-42B5-A5BE-9A87A315B20E}"/>
                </a:ext>
              </a:extLst>
            </p:cNvPr>
            <p:cNvCxnSpPr/>
            <p:nvPr/>
          </p:nvCxnSpPr>
          <p:spPr>
            <a:xfrm>
              <a:off x="5404547" y="3420958"/>
              <a:ext cx="81854" cy="1611198"/>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932F9F4C-0762-45DE-A592-A12F21D0893D}"/>
                </a:ext>
              </a:extLst>
            </p:cNvPr>
            <p:cNvCxnSpPr/>
            <p:nvPr/>
          </p:nvCxnSpPr>
          <p:spPr>
            <a:xfrm flipH="1" flipV="1">
              <a:off x="3572436" y="2846457"/>
              <a:ext cx="372370" cy="74506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B2BC4CC3-B9F6-4FB3-AB0F-BF029BEDADEB}"/>
                </a:ext>
              </a:extLst>
            </p:cNvPr>
            <p:cNvSpPr txBox="1"/>
            <p:nvPr/>
          </p:nvSpPr>
          <p:spPr>
            <a:xfrm>
              <a:off x="2887948" y="2492514"/>
              <a:ext cx="3018455" cy="707886"/>
            </a:xfrm>
            <a:prstGeom prst="rect">
              <a:avLst/>
            </a:prstGeom>
            <a:noFill/>
          </p:spPr>
          <p:txBody>
            <a:bodyPr wrap="none" rtlCol="0">
              <a:spAutoFit/>
            </a:bodyPr>
            <a:lstStyle/>
            <a:p>
              <a:r>
                <a:rPr lang="en-IN" altLang="zh-TW" sz="2000" b="1" dirty="0" err="1">
                  <a:solidFill>
                    <a:srgbClr val="FFFF00"/>
                  </a:solidFill>
                </a:rPr>
                <a:t>Retroreflective</a:t>
              </a:r>
              <a:r>
                <a:rPr lang="en-IN" altLang="zh-TW" sz="2000" b="1" dirty="0">
                  <a:solidFill>
                    <a:srgbClr val="FFFF00"/>
                  </a:solidFill>
                </a:rPr>
                <a:t> tape Target</a:t>
              </a:r>
            </a:p>
            <a:p>
              <a:endParaRPr lang="zh-TW" altLang="en-US" sz="2000" b="1" dirty="0">
                <a:solidFill>
                  <a:srgbClr val="FFFF00"/>
                </a:solidFill>
              </a:endParaRPr>
            </a:p>
          </p:txBody>
        </p:sp>
        <p:sp>
          <p:nvSpPr>
            <p:cNvPr id="114" name="TextBox 113">
              <a:extLst>
                <a:ext uri="{FF2B5EF4-FFF2-40B4-BE49-F238E27FC236}">
                  <a16:creationId xmlns:a16="http://schemas.microsoft.com/office/drawing/2014/main" id="{2980D219-1CFC-4478-BEAD-7B21FCBC0730}"/>
                </a:ext>
              </a:extLst>
            </p:cNvPr>
            <p:cNvSpPr txBox="1"/>
            <p:nvPr/>
          </p:nvSpPr>
          <p:spPr>
            <a:xfrm>
              <a:off x="3567096" y="2030849"/>
              <a:ext cx="1697324" cy="461665"/>
            </a:xfrm>
            <a:prstGeom prst="rect">
              <a:avLst/>
            </a:prstGeom>
            <a:noFill/>
          </p:spPr>
          <p:txBody>
            <a:bodyPr wrap="none" rtlCol="0">
              <a:spAutoFit/>
            </a:bodyPr>
            <a:lstStyle/>
            <a:p>
              <a:r>
                <a:rPr lang="en-IN" altLang="zh-TW" sz="2400" b="1" dirty="0">
                  <a:solidFill>
                    <a:srgbClr val="FFFF00"/>
                  </a:solidFill>
                </a:rPr>
                <a:t>Background</a:t>
              </a:r>
              <a:endParaRPr lang="zh-TW" altLang="en-US" sz="2400" b="1" dirty="0">
                <a:solidFill>
                  <a:srgbClr val="FFFF00"/>
                </a:solidFill>
              </a:endParaRPr>
            </a:p>
          </p:txBody>
        </p:sp>
      </p:grpSp>
      <p:sp>
        <p:nvSpPr>
          <p:cNvPr id="55" name="文字方塊 12">
            <a:extLst>
              <a:ext uri="{FF2B5EF4-FFF2-40B4-BE49-F238E27FC236}">
                <a16:creationId xmlns:a16="http://schemas.microsoft.com/office/drawing/2014/main" id="{C615DBA8-2ECA-4684-AE5E-362DEF53189A}"/>
              </a:ext>
            </a:extLst>
          </p:cNvPr>
          <p:cNvSpPr txBox="1"/>
          <p:nvPr/>
        </p:nvSpPr>
        <p:spPr>
          <a:xfrm>
            <a:off x="1784583" y="2353358"/>
            <a:ext cx="1878751" cy="461665"/>
          </a:xfrm>
          <a:prstGeom prst="rect">
            <a:avLst/>
          </a:prstGeom>
          <a:solidFill>
            <a:srgbClr val="FFFF00"/>
          </a:solidFill>
          <a:ln w="38100">
            <a:solidFill>
              <a:srgbClr val="FF0000"/>
            </a:solidFill>
          </a:ln>
        </p:spPr>
        <p:txBody>
          <a:bodyPr wrap="square" rtlCol="0">
            <a:spAutoFit/>
          </a:bodyPr>
          <a:lstStyle>
            <a:defPPr>
              <a:defRPr lang="zh-TW"/>
            </a:defPPr>
            <a:lvl1pPr>
              <a:defRPr sz="2800">
                <a:solidFill>
                  <a:srgbClr val="FF0000"/>
                </a:solidFill>
              </a:defRPr>
            </a:lvl1pPr>
          </a:lstStyle>
          <a:p>
            <a:r>
              <a:rPr lang="en-IN" altLang="zh-TW" sz="2400" dirty="0" smtClean="0"/>
              <a:t>Target/O</a:t>
            </a:r>
            <a:r>
              <a:rPr lang="en-US" altLang="zh-TW" sz="2400" dirty="0" smtClean="0"/>
              <a:t>FC</a:t>
            </a:r>
            <a:endParaRPr lang="zh-TW" altLang="en-US" sz="2400" dirty="0"/>
          </a:p>
        </p:txBody>
      </p:sp>
      <p:grpSp>
        <p:nvGrpSpPr>
          <p:cNvPr id="56" name="Group 21">
            <a:extLst>
              <a:ext uri="{FF2B5EF4-FFF2-40B4-BE49-F238E27FC236}">
                <a16:creationId xmlns:a16="http://schemas.microsoft.com/office/drawing/2014/main" id="{219B57D8-7DD6-4B35-A65A-A1343E21159F}"/>
              </a:ext>
            </a:extLst>
          </p:cNvPr>
          <p:cNvGrpSpPr/>
          <p:nvPr/>
        </p:nvGrpSpPr>
        <p:grpSpPr>
          <a:xfrm>
            <a:off x="4838845" y="1736654"/>
            <a:ext cx="4241712" cy="3496114"/>
            <a:chOff x="2078001" y="1656111"/>
            <a:chExt cx="4987532" cy="3863736"/>
          </a:xfrm>
        </p:grpSpPr>
        <p:pic>
          <p:nvPicPr>
            <p:cNvPr id="57" name="Picture 4" descr="A picture containing indoor, equipment, projector, miller&#10;&#10;Description automatically generated">
              <a:extLst>
                <a:ext uri="{FF2B5EF4-FFF2-40B4-BE49-F238E27FC236}">
                  <a16:creationId xmlns:a16="http://schemas.microsoft.com/office/drawing/2014/main" id="{5BEE9448-1D94-4040-A8E8-08BA029BE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8467" y="1779547"/>
              <a:ext cx="4987066" cy="3740300"/>
            </a:xfrm>
            <a:prstGeom prst="rect">
              <a:avLst/>
            </a:prstGeom>
          </p:spPr>
        </p:pic>
        <p:grpSp>
          <p:nvGrpSpPr>
            <p:cNvPr id="58" name="Group 13">
              <a:extLst>
                <a:ext uri="{FF2B5EF4-FFF2-40B4-BE49-F238E27FC236}">
                  <a16:creationId xmlns:a16="http://schemas.microsoft.com/office/drawing/2014/main" id="{BEF84547-81AB-4917-8440-74ACB63F62A5}"/>
                </a:ext>
              </a:extLst>
            </p:cNvPr>
            <p:cNvGrpSpPr/>
            <p:nvPr/>
          </p:nvGrpSpPr>
          <p:grpSpPr>
            <a:xfrm>
              <a:off x="2627951" y="4293096"/>
              <a:ext cx="2322473" cy="1201997"/>
              <a:chOff x="2627951" y="4293096"/>
              <a:chExt cx="2322473" cy="1201997"/>
            </a:xfrm>
          </p:grpSpPr>
          <p:sp>
            <p:nvSpPr>
              <p:cNvPr id="65" name="Speech Bubble: Oval 11">
                <a:extLst>
                  <a:ext uri="{FF2B5EF4-FFF2-40B4-BE49-F238E27FC236}">
                    <a16:creationId xmlns:a16="http://schemas.microsoft.com/office/drawing/2014/main" id="{813D3DDB-6039-4654-9167-41CD3942A3E1}"/>
                  </a:ext>
                </a:extLst>
              </p:cNvPr>
              <p:cNvSpPr/>
              <p:nvPr/>
            </p:nvSpPr>
            <p:spPr bwMode="auto">
              <a:xfrm>
                <a:off x="4139952" y="4293096"/>
                <a:ext cx="576064" cy="576064"/>
              </a:xfrm>
              <a:prstGeom prst="wedgeEllipseCallout">
                <a:avLst>
                  <a:gd name="adj1" fmla="val -69143"/>
                  <a:gd name="adj2" fmla="val 74002"/>
                </a:avLst>
              </a:prstGeom>
              <a:noFill/>
              <a:ln w="38100">
                <a:solidFill>
                  <a:srgbClr val="FF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en-IN" sz="2000" dirty="0">
                  <a:solidFill>
                    <a:srgbClr val="3232FF"/>
                  </a:solidFill>
                </a:endParaRPr>
              </a:p>
            </p:txBody>
          </p:sp>
          <p:sp>
            <p:nvSpPr>
              <p:cNvPr id="66" name="文字方塊 65">
                <a:extLst>
                  <a:ext uri="{FF2B5EF4-FFF2-40B4-BE49-F238E27FC236}">
                    <a16:creationId xmlns:a16="http://schemas.microsoft.com/office/drawing/2014/main" id="{A9BADF0D-B46A-4E85-8888-AD3204F0BDC3}"/>
                  </a:ext>
                </a:extLst>
              </p:cNvPr>
              <p:cNvSpPr txBox="1"/>
              <p:nvPr/>
            </p:nvSpPr>
            <p:spPr>
              <a:xfrm>
                <a:off x="2627951" y="5086925"/>
                <a:ext cx="2322473" cy="408168"/>
              </a:xfrm>
              <a:prstGeom prst="rect">
                <a:avLst/>
              </a:prstGeom>
              <a:solidFill>
                <a:srgbClr val="FFFF00"/>
              </a:solidFill>
              <a:ln w="38100">
                <a:solidFill>
                  <a:srgbClr val="FF0000"/>
                </a:solidFill>
              </a:ln>
            </p:spPr>
            <p:txBody>
              <a:bodyPr wrap="square" rtlCol="0">
                <a:spAutoFit/>
              </a:bodyPr>
              <a:lstStyle>
                <a:defPPr>
                  <a:defRPr lang="zh-TW"/>
                </a:defPPr>
                <a:lvl1pPr>
                  <a:defRPr sz="2800">
                    <a:solidFill>
                      <a:srgbClr val="FF0000"/>
                    </a:solidFill>
                  </a:defRPr>
                </a:lvl1pPr>
              </a:lstStyle>
              <a:p>
                <a:r>
                  <a:rPr lang="en-US" altLang="zh-TW" sz="1800" dirty="0" smtClean="0"/>
                  <a:t>APD</a:t>
                </a:r>
                <a:r>
                  <a:rPr lang="zh-TW" altLang="en-US" sz="1800" dirty="0" smtClean="0"/>
                  <a:t> </a:t>
                </a:r>
                <a:r>
                  <a:rPr lang="en-US" altLang="zh-TW" sz="1800" dirty="0" smtClean="0"/>
                  <a:t>(homemade)</a:t>
                </a:r>
                <a:endParaRPr lang="zh-TW" altLang="en-US" sz="1800" dirty="0"/>
              </a:p>
            </p:txBody>
          </p:sp>
        </p:grpSp>
        <p:grpSp>
          <p:nvGrpSpPr>
            <p:cNvPr id="59" name="Group 20">
              <a:extLst>
                <a:ext uri="{FF2B5EF4-FFF2-40B4-BE49-F238E27FC236}">
                  <a16:creationId xmlns:a16="http://schemas.microsoft.com/office/drawing/2014/main" id="{3F186155-0594-4072-8C3B-3F779059DBAC}"/>
                </a:ext>
              </a:extLst>
            </p:cNvPr>
            <p:cNvGrpSpPr/>
            <p:nvPr/>
          </p:nvGrpSpPr>
          <p:grpSpPr>
            <a:xfrm>
              <a:off x="2078001" y="1656111"/>
              <a:ext cx="1631517" cy="1915587"/>
              <a:chOff x="2078001" y="1656111"/>
              <a:chExt cx="1631517" cy="1915587"/>
            </a:xfrm>
          </p:grpSpPr>
          <p:sp>
            <p:nvSpPr>
              <p:cNvPr id="63" name="Speech Bubble: Rectangle with Corners Rounded 14">
                <a:extLst>
                  <a:ext uri="{FF2B5EF4-FFF2-40B4-BE49-F238E27FC236}">
                    <a16:creationId xmlns:a16="http://schemas.microsoft.com/office/drawing/2014/main" id="{4A99C582-3876-4054-B07A-69DD67109D5E}"/>
                  </a:ext>
                </a:extLst>
              </p:cNvPr>
              <p:cNvSpPr/>
              <p:nvPr/>
            </p:nvSpPr>
            <p:spPr bwMode="auto">
              <a:xfrm rot="2614097">
                <a:off x="2078001" y="2779610"/>
                <a:ext cx="1631517" cy="792088"/>
              </a:xfrm>
              <a:prstGeom prst="wedgeRoundRectCallout">
                <a:avLst>
                  <a:gd name="adj1" fmla="val -50676"/>
                  <a:gd name="adj2" fmla="val -82228"/>
                  <a:gd name="adj3" fmla="val 16667"/>
                </a:avLst>
              </a:prstGeom>
              <a:noFill/>
              <a:ln w="38100">
                <a:solidFill>
                  <a:srgbClr val="FF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ctr" eaLnBrk="1" hangingPunct="1">
                  <a:spcBef>
                    <a:spcPct val="0"/>
                  </a:spcBef>
                  <a:buFontTx/>
                  <a:buNone/>
                </a:pPr>
                <a:endParaRPr lang="en-IN" sz="2000" dirty="0">
                  <a:solidFill>
                    <a:srgbClr val="3232FF"/>
                  </a:solidFill>
                </a:endParaRPr>
              </a:p>
            </p:txBody>
          </p:sp>
          <p:sp>
            <p:nvSpPr>
              <p:cNvPr id="64" name="文字方塊 12">
                <a:extLst>
                  <a:ext uri="{FF2B5EF4-FFF2-40B4-BE49-F238E27FC236}">
                    <a16:creationId xmlns:a16="http://schemas.microsoft.com/office/drawing/2014/main" id="{B14BCBEB-B307-4C3B-A710-E1F6B9E8163C}"/>
                  </a:ext>
                </a:extLst>
              </p:cNvPr>
              <p:cNvSpPr txBox="1"/>
              <p:nvPr/>
            </p:nvSpPr>
            <p:spPr>
              <a:xfrm>
                <a:off x="2201468" y="1656111"/>
                <a:ext cx="917475" cy="408168"/>
              </a:xfrm>
              <a:prstGeom prst="rect">
                <a:avLst/>
              </a:prstGeom>
              <a:solidFill>
                <a:srgbClr val="FFFF00"/>
              </a:solidFill>
              <a:ln w="38100">
                <a:solidFill>
                  <a:srgbClr val="FF0000"/>
                </a:solidFill>
              </a:ln>
            </p:spPr>
            <p:txBody>
              <a:bodyPr wrap="square" rtlCol="0">
                <a:spAutoFit/>
              </a:bodyPr>
              <a:lstStyle>
                <a:defPPr>
                  <a:defRPr lang="zh-TW"/>
                </a:defPPr>
                <a:lvl1pPr>
                  <a:defRPr sz="2800">
                    <a:solidFill>
                      <a:srgbClr val="FF0000"/>
                    </a:solidFill>
                  </a:defRPr>
                </a:lvl1pPr>
              </a:lstStyle>
              <a:p>
                <a:r>
                  <a:rPr lang="en-US" altLang="zh-TW" sz="1800" dirty="0"/>
                  <a:t>LNA</a:t>
                </a:r>
                <a:endParaRPr lang="zh-TW" altLang="en-US" sz="1800" dirty="0"/>
              </a:p>
            </p:txBody>
          </p:sp>
        </p:grpSp>
        <p:grpSp>
          <p:nvGrpSpPr>
            <p:cNvPr id="60" name="Group 19">
              <a:extLst>
                <a:ext uri="{FF2B5EF4-FFF2-40B4-BE49-F238E27FC236}">
                  <a16:creationId xmlns:a16="http://schemas.microsoft.com/office/drawing/2014/main" id="{F2D0EF30-C5F1-44F0-9467-6D6D9FF7329C}"/>
                </a:ext>
              </a:extLst>
            </p:cNvPr>
            <p:cNvGrpSpPr/>
            <p:nvPr/>
          </p:nvGrpSpPr>
          <p:grpSpPr>
            <a:xfrm>
              <a:off x="3959018" y="3133263"/>
              <a:ext cx="3076466" cy="1471552"/>
              <a:chOff x="3959018" y="3133263"/>
              <a:chExt cx="3076466" cy="1471552"/>
            </a:xfrm>
          </p:grpSpPr>
          <p:sp>
            <p:nvSpPr>
              <p:cNvPr id="61" name="Callout: Line 17">
                <a:extLst>
                  <a:ext uri="{FF2B5EF4-FFF2-40B4-BE49-F238E27FC236}">
                    <a16:creationId xmlns:a16="http://schemas.microsoft.com/office/drawing/2014/main" id="{D5578754-152E-4B9D-8104-46D4ACCF7ED6}"/>
                  </a:ext>
                </a:extLst>
              </p:cNvPr>
              <p:cNvSpPr/>
              <p:nvPr/>
            </p:nvSpPr>
            <p:spPr bwMode="auto">
              <a:xfrm>
                <a:off x="3959018" y="3133263"/>
                <a:ext cx="1656184" cy="1008112"/>
              </a:xfrm>
              <a:prstGeom prst="borderCallout1">
                <a:avLst>
                  <a:gd name="adj1" fmla="val 50299"/>
                  <a:gd name="adj2" fmla="val 99689"/>
                  <a:gd name="adj3" fmla="val 98040"/>
                  <a:gd name="adj4" fmla="val 130501"/>
                </a:avLst>
              </a:prstGeom>
              <a:noFill/>
              <a:ln w="47625">
                <a:solidFill>
                  <a:srgbClr val="FF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rtlCol="0" anchor="ctr">
                <a:spAutoFit/>
              </a:bodyPr>
              <a:lstStyle/>
              <a:p>
                <a:pPr algn="ctr" eaLnBrk="1" hangingPunct="1">
                  <a:spcBef>
                    <a:spcPct val="0"/>
                  </a:spcBef>
                  <a:buFontTx/>
                  <a:buNone/>
                </a:pPr>
                <a:endParaRPr lang="en-IN" sz="2000" dirty="0">
                  <a:solidFill>
                    <a:srgbClr val="3232FF"/>
                  </a:solidFill>
                </a:endParaRPr>
              </a:p>
            </p:txBody>
          </p:sp>
          <p:sp>
            <p:nvSpPr>
              <p:cNvPr id="62" name="文字方塊 12">
                <a:extLst>
                  <a:ext uri="{FF2B5EF4-FFF2-40B4-BE49-F238E27FC236}">
                    <a16:creationId xmlns:a16="http://schemas.microsoft.com/office/drawing/2014/main" id="{88846EAB-540E-4B2B-9966-C2C947E8FEB3}"/>
                  </a:ext>
                </a:extLst>
              </p:cNvPr>
              <p:cNvSpPr txBox="1"/>
              <p:nvPr/>
            </p:nvSpPr>
            <p:spPr>
              <a:xfrm>
                <a:off x="5248791" y="4196647"/>
                <a:ext cx="1786693" cy="408168"/>
              </a:xfrm>
              <a:prstGeom prst="rect">
                <a:avLst/>
              </a:prstGeom>
              <a:solidFill>
                <a:srgbClr val="FFFF00"/>
              </a:solidFill>
              <a:ln w="38100">
                <a:solidFill>
                  <a:srgbClr val="FF0000"/>
                </a:solidFill>
              </a:ln>
            </p:spPr>
            <p:txBody>
              <a:bodyPr wrap="square" rtlCol="0">
                <a:spAutoFit/>
              </a:bodyPr>
              <a:lstStyle>
                <a:defPPr>
                  <a:defRPr lang="zh-TW"/>
                </a:defPPr>
                <a:lvl1pPr>
                  <a:defRPr sz="2800">
                    <a:solidFill>
                      <a:srgbClr val="FF0000"/>
                    </a:solidFill>
                  </a:defRPr>
                </a:lvl1pPr>
              </a:lstStyle>
              <a:p>
                <a:r>
                  <a:rPr lang="en-US" altLang="zh-TW" sz="1800" dirty="0" smtClean="0"/>
                  <a:t>Optical setup</a:t>
                </a:r>
                <a:endParaRPr lang="zh-TW" altLang="en-US" sz="1800" dirty="0"/>
              </a:p>
            </p:txBody>
          </p:sp>
        </p:grpSp>
      </p:grpSp>
      <p:pic>
        <p:nvPicPr>
          <p:cNvPr id="34" name="圖片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7629" y="5807735"/>
            <a:ext cx="1876687" cy="781159"/>
          </a:xfrm>
          <a:prstGeom prst="rect">
            <a:avLst/>
          </a:prstGeom>
        </p:spPr>
      </p:pic>
      <p:pic>
        <p:nvPicPr>
          <p:cNvPr id="2" name="音訊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2123056224"/>
      </p:ext>
    </p:extLst>
  </p:cSld>
  <p:clrMapOvr>
    <a:masterClrMapping/>
  </p:clrMapOvr>
  <mc:AlternateContent xmlns:mc="http://schemas.openxmlformats.org/markup-compatibility/2006">
    <mc:Choice xmlns:p14="http://schemas.microsoft.com/office/powerpoint/2010/main" Requires="p14">
      <p:transition spd="slow" p14:dur="2000" advTm="25521"/>
    </mc:Choice>
    <mc:Fallback>
      <p:transition spd="slow" advTm="25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3" x="7239000" y="3975100"/>
          <p14:tracePt t="93" x="7239000" y="3987800"/>
          <p14:tracePt t="127" x="7232650" y="3994150"/>
          <p14:tracePt t="283" x="7226300" y="3994150"/>
          <p14:tracePt t="295" x="7219950" y="4000500"/>
          <p14:tracePt t="312" x="7219950" y="4006850"/>
          <p14:tracePt t="774" x="7213600" y="4006850"/>
          <p14:tracePt t="783" x="7175500" y="4019550"/>
          <p14:tracePt t="794" x="7137400" y="4032250"/>
          <p14:tracePt t="815" x="7010400" y="4057650"/>
          <p14:tracePt t="846" x="6769100" y="4108450"/>
          <p14:tracePt t="883" x="6299200" y="4235450"/>
          <p14:tracePt t="913" x="5581650" y="4406900"/>
          <p14:tracePt t="928" x="5270500" y="4470400"/>
          <p14:tracePt t="943" x="4857750" y="4552950"/>
          <p14:tracePt t="967" x="4216400" y="4654550"/>
          <p14:tracePt t="979" x="3911600" y="4673600"/>
          <p14:tracePt t="994" x="3524250" y="4673600"/>
          <p14:tracePt t="1010" x="3143250" y="4667250"/>
          <p14:tracePt t="1032" x="2882900" y="4603750"/>
          <p14:tracePt t="1046" x="2857500" y="4597400"/>
          <p14:tracePt t="1062" x="2825750" y="4572000"/>
          <p14:tracePt t="1083" x="2787650" y="4546600"/>
          <p14:tracePt t="1095" x="2762250" y="4527550"/>
          <p14:tracePt t="1115" x="2711450" y="4476750"/>
          <p14:tracePt t="1127" x="2686050" y="4438650"/>
          <p14:tracePt t="1144" x="2635250" y="4356100"/>
          <p14:tracePt t="1161" x="2584450" y="4241800"/>
          <p14:tracePt t="1178" x="2565400" y="4108450"/>
          <p14:tracePt t="1194" x="2565400" y="3956050"/>
          <p14:tracePt t="1210" x="2565400" y="3771900"/>
          <p14:tracePt t="1228" x="2565400" y="3632200"/>
          <p14:tracePt t="1246" x="2520950" y="3473450"/>
          <p14:tracePt t="1262" x="2495550" y="3416300"/>
          <p14:tracePt t="1277" x="2489200" y="3384550"/>
          <p14:tracePt t="1296" x="2489200" y="3365500"/>
          <p14:tracePt t="1312" x="2482850" y="3346450"/>
          <p14:tracePt t="1332" x="2476500" y="3340100"/>
          <p14:tracePt t="1344" x="2470150" y="3333750"/>
          <p14:tracePt t="1361" x="2457450" y="3321050"/>
          <p14:tracePt t="1376" x="2451100" y="3308350"/>
          <p14:tracePt t="1399" x="2438400" y="3295650"/>
          <p14:tracePt t="1412" x="2438400" y="3289300"/>
          <p14:tracePt t="1428" x="2419350" y="3282950"/>
          <p14:tracePt t="1444" x="2413000" y="3270250"/>
          <p14:tracePt t="1460" x="2406650" y="3251200"/>
          <p14:tracePt t="1477" x="2387600" y="3232150"/>
          <p14:tracePt t="1493" x="2374900" y="3219450"/>
          <p14:tracePt t="1511" x="2343150" y="3187700"/>
          <p14:tracePt t="1526" x="2324100" y="3168650"/>
          <p14:tracePt t="1544" x="2292350" y="3168650"/>
          <p14:tracePt t="1561" x="2247900" y="3143250"/>
          <p14:tracePt t="1582" x="2209800" y="3117850"/>
          <p14:tracePt t="1594" x="2178050" y="3105150"/>
          <p14:tracePt t="1610" x="2139950" y="3073400"/>
          <p14:tracePt t="1626" x="2101850" y="3054350"/>
          <p14:tracePt t="1645" x="2076450" y="3035300"/>
          <p14:tracePt t="1659" x="2038350" y="3016250"/>
          <p14:tracePt t="1676" x="2006600" y="2997200"/>
          <p14:tracePt t="1694" x="1993900" y="2997200"/>
          <p14:tracePt t="1712" x="1981200" y="2990850"/>
          <p14:tracePt t="1727" x="1974850" y="2990850"/>
          <p14:tracePt t="2137" x="1987550" y="2990850"/>
          <p14:tracePt t="2153" x="2000250" y="2990850"/>
          <p14:tracePt t="2160" x="2006600" y="2990850"/>
          <p14:tracePt t="2164" x="2012950" y="2997200"/>
          <p14:tracePt t="2177" x="2038350" y="3009900"/>
          <p14:tracePt t="2210" x="2101850" y="3048000"/>
          <p14:tracePt t="2244" x="2165350" y="3092450"/>
          <p14:tracePt t="2276" x="2228850" y="3124200"/>
          <p14:tracePt t="2294" x="2273300" y="3149600"/>
          <p14:tracePt t="2311" x="2305050" y="3168650"/>
          <p14:tracePt t="2327" x="2336800" y="3181350"/>
          <p14:tracePt t="2344" x="2368550" y="3187700"/>
          <p14:tracePt t="2360" x="2387600" y="3194050"/>
          <p14:tracePt t="2382" x="2419350" y="3219450"/>
          <p14:tracePt t="2395" x="2438400" y="3225800"/>
          <p14:tracePt t="2410" x="2457450" y="3232150"/>
          <p14:tracePt t="2427" x="2463800" y="3251200"/>
          <p14:tracePt t="2442" x="2495550" y="3263900"/>
          <p14:tracePt t="2461" x="2520950" y="3282950"/>
          <p14:tracePt t="2477" x="2533650" y="3302000"/>
          <p14:tracePt t="2493" x="2565400" y="3321050"/>
          <p14:tracePt t="2515" x="2616200" y="3365500"/>
          <p14:tracePt t="2527" x="2641600" y="3390900"/>
          <p14:tracePt t="2543" x="2692400" y="3435350"/>
          <p14:tracePt t="2560" x="2730500" y="3486150"/>
          <p14:tracePt t="2577" x="2774950" y="3543300"/>
          <p14:tracePt t="2593" x="2819400" y="3619500"/>
          <p14:tracePt t="2610" x="2863850" y="3689350"/>
          <p14:tracePt t="2626" x="2895600" y="3740150"/>
          <p14:tracePt t="2642" x="2914650" y="3759200"/>
          <p14:tracePt t="2658" x="2927350" y="3778250"/>
          <p14:tracePt t="2675" x="2933700" y="3797300"/>
          <p14:tracePt t="2692" x="2940050" y="3803650"/>
          <p14:tracePt t="2836" x="2921000" y="3784600"/>
          <p14:tracePt t="2843" x="2921000" y="3771900"/>
          <p14:tracePt t="2861" x="2882900" y="3740150"/>
          <p14:tracePt t="2876" x="2832100" y="3689350"/>
          <p14:tracePt t="2891" x="2749550" y="3606800"/>
          <p14:tracePt t="2908" x="2616200" y="3517900"/>
          <p14:tracePt t="2926" x="2419350" y="3359150"/>
          <p14:tracePt t="2942" x="2254250" y="3257550"/>
          <p14:tracePt t="2958" x="2159000" y="3181350"/>
          <p14:tracePt t="2977" x="2101850" y="3117850"/>
          <p14:tracePt t="2993" x="2044700" y="3067050"/>
          <p14:tracePt t="3008" x="2012950" y="3035300"/>
          <p14:tracePt t="3011" x="2006600" y="3022600"/>
          <p14:tracePt t="3027" x="1987550" y="2990850"/>
          <p14:tracePt t="3044" x="1968500" y="2971800"/>
          <p14:tracePt t="3058" x="1962150" y="2959100"/>
          <p14:tracePt t="3076" x="1955800" y="2952750"/>
          <p14:tracePt t="3092" x="1949450" y="2946400"/>
          <p14:tracePt t="3126" x="1949450" y="2940050"/>
          <p14:tracePt t="3217" x="1955800" y="2940050"/>
          <p14:tracePt t="3220" x="1962150" y="2940050"/>
          <p14:tracePt t="3226" x="1993900" y="2952750"/>
          <p14:tracePt t="3241" x="2044700" y="2984500"/>
          <p14:tracePt t="3258" x="2114550" y="3041650"/>
          <p14:tracePt t="3275" x="2203450" y="3086100"/>
          <p14:tracePt t="3291" x="2286000" y="3175000"/>
          <p14:tracePt t="3310" x="2444750" y="3321050"/>
          <p14:tracePt t="3327" x="2590800" y="3448050"/>
          <p14:tracePt t="3342" x="2698750" y="3530600"/>
          <p14:tracePt t="3360" x="2768600" y="3613150"/>
          <p14:tracePt t="3376" x="2844800" y="3714750"/>
          <p14:tracePt t="3393" x="2889250" y="3784600"/>
          <p14:tracePt t="3413" x="2965450" y="3898900"/>
          <p14:tracePt t="3429" x="3003550" y="3956050"/>
          <p14:tracePt t="3443" x="3028950" y="3987800"/>
          <p14:tracePt t="3459" x="3035300" y="4006850"/>
          <p14:tracePt t="3617" x="3035300" y="4000500"/>
          <p14:tracePt t="3627" x="2997200" y="3975100"/>
          <p14:tracePt t="3642" x="2946400" y="3930650"/>
          <p14:tracePt t="3659" x="2813050" y="3848100"/>
          <p14:tracePt t="3675" x="2686050" y="3759200"/>
          <p14:tracePt t="3692" x="2546350" y="3663950"/>
          <p14:tracePt t="3710" x="2362200" y="3536950"/>
          <p14:tracePt t="3727" x="2292350" y="3486150"/>
          <p14:tracePt t="3742" x="2222500" y="3441700"/>
          <p14:tracePt t="3758" x="2190750" y="3416300"/>
          <p14:tracePt t="3775" x="2171700" y="3390900"/>
          <p14:tracePt t="3793" x="2146300" y="3359150"/>
          <p14:tracePt t="3808" x="2146300" y="3327400"/>
          <p14:tracePt t="3832" x="2127250" y="3308350"/>
          <p14:tracePt t="3844" x="2127250" y="3289300"/>
          <p14:tracePt t="3858" x="2127250" y="3282950"/>
          <p14:tracePt t="3876" x="2127250" y="3270250"/>
          <p14:tracePt t="3893" x="2114550" y="3257550"/>
          <p14:tracePt t="3963" x="2127250" y="3263900"/>
          <p14:tracePt t="3966" x="2146300" y="3276600"/>
          <p14:tracePt t="3975" x="2184400" y="3302000"/>
          <p14:tracePt t="3993" x="2336800" y="3422650"/>
          <p14:tracePt t="4009" x="2470150" y="3556000"/>
          <p14:tracePt t="4031" x="2647950" y="3778250"/>
          <p14:tracePt t="4034" x="2698750" y="3835400"/>
          <p14:tracePt t="4042" x="2787650" y="3943350"/>
          <p14:tracePt t="4060" x="2882900" y="4095750"/>
          <p14:tracePt t="4075" x="2971800" y="4222750"/>
          <p14:tracePt t="4093" x="3060700" y="4362450"/>
          <p14:tracePt t="4110" x="3130550" y="4502150"/>
          <p14:tracePt t="4131" x="3168650" y="4597400"/>
          <p14:tracePt t="4142" x="3181350" y="4648200"/>
          <p14:tracePt t="4159" x="3194050" y="4692650"/>
          <p14:tracePt t="4176" x="3213100" y="4743450"/>
          <p14:tracePt t="4193" x="3219450" y="4743450"/>
          <p14:tracePt t="4257" x="3213100" y="4743450"/>
          <p14:tracePt t="4260" x="3206750" y="4730750"/>
          <p14:tracePt t="4276" x="3149600" y="4654550"/>
          <p14:tracePt t="4296" x="2997200" y="4457700"/>
          <p14:tracePt t="4311" x="2851150" y="4254500"/>
          <p14:tracePt t="4326" x="2705100" y="4032250"/>
          <p14:tracePt t="4344" x="2578100" y="3848100"/>
          <p14:tracePt t="4360" x="2457450" y="3721100"/>
          <p14:tracePt t="4376" x="2425700" y="3689350"/>
          <p14:tracePt t="4393" x="2400300" y="3657600"/>
          <p14:tracePt t="4408" x="2374900" y="3619500"/>
          <p14:tracePt t="4429" x="2343150" y="3581400"/>
          <p14:tracePt t="4442" x="2336800" y="3562350"/>
          <p14:tracePt t="4460" x="2324100" y="3549650"/>
          <p14:tracePt t="4475" x="2324100" y="3543300"/>
          <p14:tracePt t="4544" x="2324100" y="3536950"/>
          <p14:tracePt t="4553" x="2343150" y="3543300"/>
          <p14:tracePt t="4559" x="2381250" y="3562350"/>
          <p14:tracePt t="4576" x="2628900" y="3733800"/>
          <p14:tracePt t="4594" x="2901950" y="3911600"/>
          <p14:tracePt t="4610" x="3206750" y="4114800"/>
          <p14:tracePt t="4626" x="3441700" y="4273550"/>
          <p14:tracePt t="4642" x="3587750" y="4400550"/>
          <p14:tracePt t="4659" x="3638550" y="4464050"/>
          <p14:tracePt t="4674" x="3651250" y="4508500"/>
          <p14:tracePt t="4692" x="3651250" y="4546600"/>
          <p14:tracePt t="4708" x="3651250" y="4572000"/>
          <p14:tracePt t="4725" x="3651250" y="4584700"/>
          <p14:tracePt t="4996" x="3651250" y="4597400"/>
          <p14:tracePt t="5000" x="3651250" y="4616450"/>
          <p14:tracePt t="5009" x="3657600" y="4679950"/>
          <p14:tracePt t="5026" x="3714750" y="4826000"/>
          <p14:tracePt t="5042" x="3727450" y="4889500"/>
          <p14:tracePt t="5059" x="3740150" y="4933950"/>
          <p14:tracePt t="5075" x="3759200" y="4965700"/>
          <p14:tracePt t="5092" x="3765550" y="4984750"/>
          <p14:tracePt t="5113" x="3771900" y="5016500"/>
          <p14:tracePt t="5126" x="3771900" y="5041900"/>
          <p14:tracePt t="5142" x="3759200" y="5067300"/>
          <p14:tracePt t="5159" x="3740150" y="5080000"/>
          <p14:tracePt t="5175" x="3727450" y="5086350"/>
          <p14:tracePt t="5191" x="3721100" y="5086350"/>
          <p14:tracePt t="5209" x="3651250" y="5080000"/>
          <p14:tracePt t="5231" x="3409950" y="4921250"/>
          <p14:tracePt t="5244" x="3130550" y="4679950"/>
          <p14:tracePt t="5259" x="2838450" y="4381500"/>
          <p14:tracePt t="5279" x="2609850" y="4140200"/>
          <p14:tracePt t="5292" x="2444750" y="3962400"/>
          <p14:tracePt t="5309" x="2343150" y="3848100"/>
          <p14:tracePt t="5325" x="2279650" y="3746500"/>
          <p14:tracePt t="5342" x="2216150" y="3638550"/>
          <p14:tracePt t="5358" x="2197100" y="3581400"/>
          <p14:tracePt t="5375" x="2178050" y="3517900"/>
          <p14:tracePt t="5392" x="2178050" y="3473450"/>
          <p14:tracePt t="5409" x="2184400" y="3416300"/>
          <p14:tracePt t="5424" x="2203450" y="3359150"/>
          <p14:tracePt t="5442" x="2228850" y="3327400"/>
          <p14:tracePt t="5463" x="2235200" y="3308350"/>
          <p14:tracePt t="5476" x="2241550" y="3302000"/>
          <p14:tracePt t="5508" x="2247900" y="3295650"/>
          <p14:tracePt t="5543" x="2260600" y="3295650"/>
          <p14:tracePt t="5545" x="2273300" y="3295650"/>
          <p14:tracePt t="5558" x="2298700" y="3295650"/>
          <p14:tracePt t="5575" x="2349500" y="3308350"/>
          <p14:tracePt t="5592" x="2400300" y="3333750"/>
          <p14:tracePt t="5608" x="2476500" y="3378200"/>
          <p14:tracePt t="5625" x="2540000" y="3422650"/>
          <p14:tracePt t="5645" x="2622550" y="3473450"/>
          <p14:tracePt t="5658" x="2673350" y="3511550"/>
          <p14:tracePt t="5676" x="2762250" y="3581400"/>
          <p14:tracePt t="5691" x="2838450" y="3689350"/>
          <p14:tracePt t="5709" x="2882900" y="3816350"/>
          <p14:tracePt t="5726" x="2921000" y="3975100"/>
          <p14:tracePt t="5742" x="2921000" y="4076700"/>
          <p14:tracePt t="5759" x="2921000" y="4159250"/>
          <p14:tracePt t="5775" x="2921000" y="4197350"/>
          <p14:tracePt t="5792" x="2908300" y="4235450"/>
          <p14:tracePt t="5808" x="2908300" y="4241800"/>
          <p14:tracePt t="5863" x="2901950" y="4248150"/>
          <p14:tracePt t="5870" x="2889250" y="4248150"/>
          <p14:tracePt t="5875" x="2882900" y="4241800"/>
          <p14:tracePt t="5891" x="2876550" y="4222750"/>
          <p14:tracePt t="5909" x="2876550" y="4197350"/>
          <p14:tracePt t="5925" x="2908300" y="4165600"/>
          <p14:tracePt t="5941" x="2927350" y="4152900"/>
          <p14:tracePt t="5965" x="3009900" y="4152900"/>
          <p14:tracePt t="5978" x="3213100" y="4235450"/>
          <p14:tracePt t="5990" x="3314700" y="4292600"/>
          <p14:tracePt t="6008" x="3448050" y="4375150"/>
          <p14:tracePt t="6030" x="3568700" y="4483100"/>
          <p14:tracePt t="6041" x="3600450" y="4540250"/>
          <p14:tracePt t="6044" x="3606800" y="4546600"/>
          <p14:tracePt t="6057" x="3638550" y="4584700"/>
          <p14:tracePt t="6074" x="3638550" y="4622800"/>
          <p14:tracePt t="6091" x="3638550" y="4635500"/>
          <p14:tracePt t="6113" x="3638550" y="4641850"/>
          <p14:tracePt t="6126" x="3638550" y="4660900"/>
          <p14:tracePt t="6144" x="3606800" y="4679950"/>
          <p14:tracePt t="6159" x="3581400" y="4699000"/>
          <p14:tracePt t="6175" x="3517900" y="4730750"/>
          <p14:tracePt t="6191" x="3460750" y="4756150"/>
          <p14:tracePt t="6213" x="3390900" y="4762500"/>
          <p14:tracePt t="6225" x="3359150" y="4762500"/>
          <p14:tracePt t="6244" x="3314700" y="4749800"/>
          <p14:tracePt t="6258" x="3276600" y="4705350"/>
          <p14:tracePt t="6276" x="3263900" y="4616450"/>
          <p14:tracePt t="6292" x="3263900" y="4521200"/>
          <p14:tracePt t="6307" x="3270250" y="4457700"/>
          <p14:tracePt t="6324" x="3308350" y="4381500"/>
          <p14:tracePt t="6341" x="3352800" y="4318000"/>
          <p14:tracePt t="6359" x="3416300" y="4279900"/>
          <p14:tracePt t="6375" x="3473450" y="4254500"/>
          <p14:tracePt t="6391" x="3530600" y="4254500"/>
          <p14:tracePt t="6408" x="3575050" y="4254500"/>
          <p14:tracePt t="6427" x="3632200" y="4292600"/>
          <p14:tracePt t="6443" x="3689350" y="4368800"/>
          <p14:tracePt t="6458" x="3708400" y="4470400"/>
          <p14:tracePt t="6475" x="3708400" y="4578350"/>
          <p14:tracePt t="6492" x="3708400" y="4679950"/>
          <p14:tracePt t="6512" x="3689350" y="4806950"/>
          <p14:tracePt t="6528" x="3644900" y="4895850"/>
          <p14:tracePt t="6542" x="3594100" y="4972050"/>
          <p14:tracePt t="6558" x="3543300" y="5022850"/>
          <p14:tracePt t="6575" x="3486150" y="5060950"/>
          <p14:tracePt t="6591" x="3422650" y="5073650"/>
          <p14:tracePt t="6608" x="3276600" y="5035550"/>
          <p14:tracePt t="6625" x="3136900" y="4940300"/>
          <p14:tracePt t="6641" x="3067050" y="4870450"/>
          <p14:tracePt t="6657" x="3022600" y="4794250"/>
          <p14:tracePt t="6674" x="2990850" y="4667250"/>
          <p14:tracePt t="6690" x="2990850" y="4514850"/>
          <p14:tracePt t="6709" x="3003550" y="4349750"/>
          <p14:tracePt t="6725" x="3060700" y="4241800"/>
          <p14:tracePt t="6742" x="3111500" y="4171950"/>
          <p14:tracePt t="6758" x="3162300" y="4140200"/>
          <p14:tracePt t="6775" x="3187700" y="4133850"/>
          <p14:tracePt t="6791" x="3225800" y="4133850"/>
          <p14:tracePt t="6808" x="3257550" y="4133850"/>
          <p14:tracePt t="6827" x="3346450" y="4191000"/>
          <p14:tracePt t="6843" x="3416300" y="4241800"/>
          <p14:tracePt t="6858" x="3467100" y="4305300"/>
          <p14:tracePt t="6874" x="3498850" y="4362450"/>
          <p14:tracePt t="6892" x="3505200" y="4406900"/>
          <p14:tracePt t="6907" x="3505200" y="4470400"/>
          <p14:tracePt t="6923" x="3505200" y="4521200"/>
          <p14:tracePt t="6945" x="3473450" y="4578350"/>
          <p14:tracePt t="6962" x="3429000" y="4635500"/>
          <p14:tracePt t="6974" x="3403600" y="4667250"/>
          <p14:tracePt t="6991" x="3340100" y="4724400"/>
          <p14:tracePt t="7008" x="3295650" y="4743450"/>
          <p14:tracePt t="7025" x="3251200" y="4743450"/>
          <p14:tracePt t="7041" x="3200400" y="4737100"/>
          <p14:tracePt t="7063" x="3111500" y="4673600"/>
          <p14:tracePt t="7068" x="3054350" y="4616450"/>
          <p14:tracePt t="7073" x="3022600" y="4591050"/>
          <p14:tracePt t="7093" x="2927350" y="4432300"/>
          <p14:tracePt t="7108" x="2876550" y="4311650"/>
          <p14:tracePt t="7125" x="2844800" y="4210050"/>
          <p14:tracePt t="7141" x="2844800" y="4127500"/>
          <p14:tracePt t="7156" x="2844800" y="4083050"/>
          <p14:tracePt t="7175" x="2940050" y="3994150"/>
          <p14:tracePt t="7191" x="3060700" y="3930650"/>
          <p14:tracePt t="7208" x="3175000" y="3879850"/>
          <p14:tracePt t="7225" x="3289300" y="3867150"/>
          <p14:tracePt t="7241" x="3378200" y="3867150"/>
          <p14:tracePt t="7257" x="3435350" y="3892550"/>
          <p14:tracePt t="7275" x="3524250" y="4000500"/>
          <p14:tracePt t="7291" x="3600450" y="4152900"/>
          <p14:tracePt t="7308" x="3663950" y="4387850"/>
          <p14:tracePt t="7325" x="3663950" y="4565650"/>
          <p14:tracePt t="7344" x="3632200" y="4737100"/>
          <p14:tracePt t="7359" x="3594100" y="4806950"/>
          <p14:tracePt t="7374" x="3543300" y="4870450"/>
          <p14:tracePt t="7391" x="3460750" y="4914900"/>
          <p14:tracePt t="7409" x="3346450" y="4953000"/>
          <p14:tracePt t="7425" x="3251200" y="4965700"/>
          <p14:tracePt t="7441" x="3155950" y="4965700"/>
          <p14:tracePt t="7458" x="3105150" y="4953000"/>
          <p14:tracePt t="7474" x="3048000" y="4921250"/>
          <p14:tracePt t="7497" x="2946400" y="4794250"/>
          <p14:tracePt t="7508" x="2914650" y="4718050"/>
          <p14:tracePt t="7523" x="2908300" y="4629150"/>
          <p14:tracePt t="7541" x="2921000" y="4508500"/>
          <p14:tracePt t="7558" x="2978150" y="4425950"/>
          <p14:tracePt t="7574" x="3041650" y="4362450"/>
          <p14:tracePt t="7591" x="3130550" y="4305300"/>
          <p14:tracePt t="7608" x="3251200" y="4273550"/>
          <p14:tracePt t="7623" x="3333750" y="4273550"/>
          <p14:tracePt t="7641" x="3422650" y="4273550"/>
          <p14:tracePt t="7657" x="3460750" y="4298950"/>
          <p14:tracePt t="7674" x="3530600" y="4356100"/>
          <p14:tracePt t="7691" x="3575050" y="4457700"/>
          <p14:tracePt t="7707" x="3575050" y="4546600"/>
          <p14:tracePt t="7729" x="3562350" y="4737100"/>
          <p14:tracePt t="7742" x="3517900" y="4819650"/>
          <p14:tracePt t="7757" x="3441700" y="4895850"/>
          <p14:tracePt t="7774" x="3390900" y="4940300"/>
          <p14:tracePt t="7791" x="3321050" y="4978400"/>
          <p14:tracePt t="7807" x="3289300" y="4991100"/>
          <p14:tracePt t="7824" x="3263900" y="4991100"/>
          <p14:tracePt t="7840" x="3225800" y="4991100"/>
          <p14:tracePt t="7856" x="3187700" y="4959350"/>
          <p14:tracePt t="7875" x="3168650" y="4908550"/>
          <p14:tracePt t="7891" x="3162300" y="4832350"/>
          <p14:tracePt t="7906" x="3162300" y="4737100"/>
          <p14:tracePt t="7924" x="3162300" y="4654550"/>
          <p14:tracePt t="7945" x="3206750" y="4591050"/>
          <p14:tracePt t="7960" x="3244850" y="4559300"/>
          <p14:tracePt t="7974" x="3276600" y="4546600"/>
          <p14:tracePt t="7991" x="3302000" y="4533900"/>
          <p14:tracePt t="8011" x="3340100" y="4533900"/>
          <p14:tracePt t="8025" x="3384550" y="4533900"/>
          <p14:tracePt t="8040" x="3435350" y="4565650"/>
          <p14:tracePt t="8058" x="3505200" y="4629150"/>
          <p14:tracePt t="8067" x="3536950" y="4660900"/>
          <p14:tracePt t="8073" x="3568700" y="4699000"/>
          <p14:tracePt t="8090" x="3600450" y="4781550"/>
          <p14:tracePt t="8108" x="3606800" y="4889500"/>
          <p14:tracePt t="8124" x="3606800" y="4965700"/>
          <p14:tracePt t="8146" x="3587750" y="5022850"/>
          <p14:tracePt t="8159" x="3568700" y="5041900"/>
          <p14:tracePt t="8173" x="3556000" y="5054600"/>
          <p14:tracePt t="8190" x="3536950" y="5054600"/>
          <p14:tracePt t="8206" x="3460750" y="5048250"/>
          <p14:tracePt t="8224" x="3321050" y="4965700"/>
          <p14:tracePt t="8240" x="3194050" y="4870450"/>
          <p14:tracePt t="8256" x="3155950" y="4781550"/>
          <p14:tracePt t="8272" x="3117850" y="4603750"/>
          <p14:tracePt t="8294" x="3130550" y="4425950"/>
          <p14:tracePt t="8308" x="3162300" y="4387850"/>
          <p14:tracePt t="8324" x="3206750" y="4362450"/>
          <p14:tracePt t="8341" x="3238500" y="4343400"/>
          <p14:tracePt t="8358" x="3282950" y="4343400"/>
          <p14:tracePt t="8374" x="3314700" y="4343400"/>
          <p14:tracePt t="8395" x="3333750" y="4343400"/>
          <p14:tracePt t="8408" x="3346450" y="4349750"/>
          <p14:tracePt t="8574" x="3352800" y="4362450"/>
          <p14:tracePt t="8578" x="3359150" y="4362450"/>
          <p14:tracePt t="8590" x="3365500" y="4368800"/>
          <p14:tracePt t="8606" x="3371850" y="4387850"/>
          <p14:tracePt t="8625" x="3378200" y="4400550"/>
          <p14:tracePt t="8639" x="3397250" y="4419600"/>
          <p14:tracePt t="8656" x="3416300" y="4457700"/>
          <p14:tracePt t="8675" x="3479800" y="4521200"/>
          <p14:tracePt t="8691" x="3530600" y="4572000"/>
          <p14:tracePt t="8705" x="3594100" y="4641850"/>
          <p14:tracePt t="8723" x="3632200" y="4711700"/>
          <p14:tracePt t="8740" x="3651250" y="4781550"/>
          <p14:tracePt t="8756" x="3651250" y="4838700"/>
          <p14:tracePt t="8773" x="3632200" y="4889500"/>
          <p14:tracePt t="8790" x="3606800" y="4933950"/>
          <p14:tracePt t="8807" x="3562350" y="4972050"/>
          <p14:tracePt t="8824" x="3505200" y="4997450"/>
          <p14:tracePt t="8840" x="3467100" y="5003800"/>
          <p14:tracePt t="8858" x="3422650" y="5003800"/>
          <p14:tracePt t="8873" x="3365500" y="4997450"/>
          <p14:tracePt t="8890" x="3327400" y="4965700"/>
          <p14:tracePt t="8912" x="3295650" y="4927600"/>
          <p14:tracePt t="8924" x="3276600" y="4883150"/>
          <p14:tracePt t="8940" x="3276600" y="4781550"/>
          <p14:tracePt t="8956" x="3289300" y="4654550"/>
          <p14:tracePt t="8973" x="3378200" y="4508500"/>
          <p14:tracePt t="8990" x="3454400" y="4425950"/>
          <p14:tracePt t="9005" x="3511550" y="4387850"/>
          <p14:tracePt t="9022" x="3530600" y="4375150"/>
          <p14:tracePt t="9039" x="3543300" y="4368800"/>
          <p14:tracePt t="9056" x="3562350" y="4368800"/>
          <p14:tracePt t="9072" x="3581400" y="4375150"/>
          <p14:tracePt t="9094" x="3695700" y="4495800"/>
          <p14:tracePt t="9106" x="3740150" y="4559300"/>
          <p14:tracePt t="9123" x="3771900" y="4711700"/>
          <p14:tracePt t="9141" x="3771900" y="4826000"/>
          <p14:tracePt t="9157" x="3771900" y="4902200"/>
          <p14:tracePt t="9173" x="3771900" y="4933950"/>
          <p14:tracePt t="9190" x="3765550" y="4953000"/>
          <p14:tracePt t="9205" x="3752850" y="4953000"/>
          <p14:tracePt t="9222" x="3733800" y="4959350"/>
          <p14:tracePt t="9238" x="3683000" y="4953000"/>
          <p14:tracePt t="9255" x="3549650" y="4921250"/>
          <p14:tracePt t="9272" x="3505200" y="4889500"/>
          <p14:tracePt t="9288" x="3467100" y="4845050"/>
          <p14:tracePt t="9306" x="3441700" y="4768850"/>
          <p14:tracePt t="9323" x="3441700" y="4686300"/>
          <p14:tracePt t="9340" x="3448050" y="4635500"/>
          <p14:tracePt t="9357" x="3467100" y="4591050"/>
          <p14:tracePt t="9375" x="3486150" y="4572000"/>
          <p14:tracePt t="9390" x="3498850" y="4572000"/>
          <p14:tracePt t="9408" x="3517900" y="4572000"/>
          <p14:tracePt t="9426" x="3562350" y="4578350"/>
          <p14:tracePt t="9439" x="3568700" y="4591050"/>
          <p14:tracePt t="9456" x="3594100" y="4603750"/>
          <p14:tracePt t="9473" x="3600450" y="4610100"/>
          <p14:tracePt t="9491" x="3606800" y="4622800"/>
          <p14:tracePt t="9545" x="3606800" y="4635500"/>
          <p14:tracePt t="9584" x="3606800" y="4648200"/>
          <p14:tracePt t="9601" x="3606800" y="4667250"/>
          <p14:tracePt t="9611" x="3600450" y="4673600"/>
          <p14:tracePt t="9623" x="3594100" y="4679950"/>
          <p14:tracePt t="9640" x="3587750" y="4686300"/>
          <p14:tracePt t="9657" x="3581400" y="4686300"/>
          <p14:tracePt t="9689" x="3581400" y="4692650"/>
          <p14:tracePt t="9747" x="3568700" y="4692650"/>
          <p14:tracePt t="9759" x="3556000" y="4692650"/>
          <p14:tracePt t="9766" x="3556000" y="4699000"/>
          <p14:tracePt t="9782" x="3536950" y="4705350"/>
          <p14:tracePt t="9808" x="3530600" y="4711700"/>
          <p14:tracePt t="10010" x="3517900" y="4711700"/>
          <p14:tracePt t="10061" x="3505200" y="4718050"/>
          <p14:tracePt t="10348" x="3498850" y="4724400"/>
          <p14:tracePt t="10399" x="3492500" y="4724400"/>
          <p14:tracePt t="10551" x="3486150" y="4724400"/>
          <p14:tracePt t="10561" x="3486150" y="4718050"/>
          <p14:tracePt t="10568" x="3492500" y="4711700"/>
          <p14:tracePt t="10590" x="3511550" y="4622800"/>
          <p14:tracePt t="10605" x="3556000" y="4502150"/>
          <p14:tracePt t="10622" x="3581400" y="4337050"/>
          <p14:tracePt t="10639" x="3606800" y="4146550"/>
          <p14:tracePt t="10656" x="3606800" y="3905250"/>
          <p14:tracePt t="10688" x="3556000" y="3695700"/>
          <p14:tracePt t="10723" x="3422650" y="3562350"/>
          <p14:tracePt t="10758" x="3124200" y="3365500"/>
          <p14:tracePt t="10773" x="3073400" y="3352800"/>
          <p14:tracePt t="10790" x="3003550" y="3333750"/>
          <p14:tracePt t="10806" x="2946400" y="3333750"/>
          <p14:tracePt t="10823" x="2863850" y="3333750"/>
          <p14:tracePt t="10839" x="2762250" y="3333750"/>
          <p14:tracePt t="10856" x="2679700" y="3321050"/>
          <p14:tracePt t="10873" x="2635250" y="3308350"/>
          <p14:tracePt t="10889" x="2609850" y="3295650"/>
          <p14:tracePt t="10909" x="2590800" y="3295650"/>
          <p14:tracePt t="10922" x="2584450" y="3295650"/>
          <p14:tracePt t="10938" x="2565400" y="3295650"/>
          <p14:tracePt t="10955" x="2559050" y="3295650"/>
          <p14:tracePt t="10973" x="2559050" y="3429000"/>
          <p14:tracePt t="10989" x="2559050" y="3581400"/>
          <p14:tracePt t="11006" x="2667000" y="3740150"/>
          <p14:tracePt t="11022" x="2921000" y="3841750"/>
          <p14:tracePt t="11040" x="3187700" y="3949700"/>
          <p14:tracePt t="11056" x="3333750" y="4044950"/>
          <p14:tracePt t="11057" x="3365500" y="4057650"/>
          <p14:tracePt t="11072" x="3397250" y="4108450"/>
          <p14:tracePt t="11092" x="3403600" y="4140200"/>
          <p14:tracePt t="11108" x="3371850" y="4171950"/>
          <p14:tracePt t="11122" x="3371850" y="4216400"/>
          <p14:tracePt t="11145" x="3390900" y="4311650"/>
          <p14:tracePt t="11155" x="3467100" y="4527550"/>
          <p14:tracePt t="11171" x="3683000" y="4673600"/>
          <p14:tracePt t="11391" x="3765550" y="4749800"/>
          <p14:tracePt t="11392" x="3841750" y="4787900"/>
          <p14:tracePt t="11404" x="3860800" y="4787900"/>
          <p14:tracePt t="11423" x="3994150" y="4730750"/>
          <p14:tracePt t="11438" x="4171950" y="4635500"/>
          <p14:tracePt t="11455" x="4273550" y="4616450"/>
          <p14:tracePt t="11472" x="4318000" y="4616450"/>
          <p14:tracePt t="11490" x="4356100" y="4616450"/>
          <p14:tracePt t="11506" x="4438650" y="4591050"/>
          <p14:tracePt t="11523" x="4559300" y="4514850"/>
          <p14:tracePt t="11538" x="4699000" y="4419600"/>
          <p14:tracePt t="11556" x="4724400" y="4400550"/>
          <p14:tracePt t="11557" x="4737100" y="4387850"/>
          <p14:tracePt t="11573" x="4737100" y="4381500"/>
          <p14:tracePt t="11590" x="4711700" y="4356100"/>
          <p14:tracePt t="11605" x="4641850" y="4286250"/>
          <p14:tracePt t="11622" x="4489450" y="4127500"/>
          <p14:tracePt t="11638" x="4292600" y="3956050"/>
          <p14:tracePt t="11654" x="4095750" y="3797300"/>
          <p14:tracePt t="11674" x="3873500" y="3600450"/>
          <p14:tracePt t="11689" x="3702050" y="3460750"/>
          <p14:tracePt t="11706" x="3486150" y="3314700"/>
          <p14:tracePt t="11722" x="3232150" y="3225800"/>
          <p14:tracePt t="11737" x="2895600" y="3136900"/>
          <p14:tracePt t="11755" x="2482850" y="3086100"/>
          <p14:tracePt t="11771" x="2247900" y="3086100"/>
          <p14:tracePt t="11790" x="2095500" y="3086100"/>
          <p14:tracePt t="11810" x="2032000" y="3098800"/>
          <p14:tracePt t="11824" x="2000250" y="3117850"/>
          <p14:tracePt t="11842" x="1974850" y="3136900"/>
          <p14:tracePt t="11933" x="1974850" y="3143250"/>
          <p14:tracePt t="11945" x="1981200" y="3143250"/>
          <p14:tracePt t="11948" x="2000250" y="3155950"/>
          <p14:tracePt t="11954" x="2025650" y="3168650"/>
          <p14:tracePt t="11972" x="2247900" y="3270250"/>
          <p14:tracePt t="11989" x="2501900" y="3327400"/>
          <p14:tracePt t="12006" x="2724150" y="3409950"/>
          <p14:tracePt t="12022" x="2882900" y="3505200"/>
          <p14:tracePt t="12039" x="2965450" y="3562350"/>
          <p14:tracePt t="12055" x="2984500" y="3575050"/>
          <p14:tracePt t="12072" x="2990850" y="3594100"/>
          <p14:tracePt t="12094" x="2971800" y="3613150"/>
          <p14:tracePt t="12106" x="2946400" y="3619500"/>
          <p14:tracePt t="12122" x="2901950" y="3619500"/>
          <p14:tracePt t="12139" x="2768600" y="3594100"/>
          <p14:tracePt t="12154" x="2489200" y="3498850"/>
          <p14:tracePt t="12171" x="2165350" y="3390900"/>
          <p14:tracePt t="12187" x="1924050" y="3276600"/>
          <p14:tracePt t="12204" x="1803400" y="3181350"/>
          <p14:tracePt t="12222" x="1778000" y="3155950"/>
          <p14:tracePt t="12239" x="1778000" y="3143250"/>
          <p14:tracePt t="12296" x="1835150" y="3143250"/>
          <p14:tracePt t="12302" x="1866900" y="3143250"/>
          <p14:tracePt t="12306" x="1917700" y="3143250"/>
          <p14:tracePt t="12321" x="2197100" y="3219450"/>
          <p14:tracePt t="12339" x="2508250" y="3308350"/>
          <p14:tracePt t="12356" x="2755900" y="3371850"/>
          <p14:tracePt t="12372" x="2819400" y="3409950"/>
          <p14:tracePt t="12389" x="2851150" y="3448050"/>
          <p14:tracePt t="12406" x="2863850" y="3467100"/>
          <p14:tracePt t="12424" x="2863850" y="3479800"/>
          <p14:tracePt t="12438" x="2863850" y="3486150"/>
          <p14:tracePt t="12457" x="2851150" y="3498850"/>
          <p14:tracePt t="12471" x="2844800" y="3498850"/>
          <p14:tracePt t="12495" x="2838450" y="3498850"/>
          <p14:tracePt t="12616" x="2838450" y="3505200"/>
          <p14:tracePt t="12625" x="2844800" y="3524250"/>
          <p14:tracePt t="12642" x="2895600" y="3562350"/>
          <p14:tracePt t="12655" x="2940050" y="3581400"/>
          <p14:tracePt t="12672" x="3048000" y="3613150"/>
          <p14:tracePt t="12689" x="3130550" y="3638550"/>
          <p14:tracePt t="12705" x="3200400" y="3651250"/>
          <p14:tracePt t="12722" x="3251200" y="3670300"/>
          <p14:tracePt t="12739" x="3282950" y="3695700"/>
          <p14:tracePt t="12756" x="3308350" y="3727450"/>
          <p14:tracePt t="12772" x="3321050" y="3752850"/>
          <p14:tracePt t="12790" x="3321050" y="3771900"/>
          <p14:tracePt t="12805" x="3314700" y="3790950"/>
          <p14:tracePt t="12821" x="3308350" y="3790950"/>
          <p14:tracePt t="12838" x="3308350" y="3803650"/>
          <p14:tracePt t="12854" x="3302000" y="3810000"/>
          <p14:tracePt t="12875" x="3295650" y="3816350"/>
          <p14:tracePt t="12990" x="3289300" y="3822700"/>
          <p14:tracePt t="13022" x="3289300" y="3829050"/>
          <p14:tracePt t="13064" x="3289300" y="3841750"/>
          <p14:tracePt t="13247" x="3289300" y="3848100"/>
          <p14:tracePt t="13272" x="3289300" y="3860800"/>
          <p14:tracePt t="13274" x="3289300" y="3867150"/>
          <p14:tracePt t="13288" x="3282950" y="3867150"/>
          <p14:tracePt t="13310" x="3282950" y="3879850"/>
          <p14:tracePt t="13335" x="3282950" y="3892550"/>
          <p14:tracePt t="13362" x="3282950" y="3898900"/>
          <p14:tracePt t="13382" x="3282950" y="3911600"/>
          <p14:tracePt t="13397" x="3282950" y="3917950"/>
          <p14:tracePt t="13417" x="3282950" y="3930650"/>
          <p14:tracePt t="13433" x="3282950" y="3943350"/>
          <p14:tracePt t="13445" x="3282950" y="3949700"/>
          <p14:tracePt t="13452" x="3282950" y="3956050"/>
          <p14:tracePt t="13456" x="3282950" y="3968750"/>
          <p14:tracePt t="13471" x="3270250" y="3987800"/>
          <p14:tracePt t="13491" x="3270250" y="4013200"/>
          <p14:tracePt t="13505" x="3263900" y="4032250"/>
          <p14:tracePt t="13522" x="3263900" y="4057650"/>
          <p14:tracePt t="13538" x="3263900" y="4076700"/>
          <p14:tracePt t="13553" x="3263900" y="4095750"/>
          <p14:tracePt t="13572" x="3263900" y="4108450"/>
          <p14:tracePt t="13588" x="3263900" y="4127500"/>
          <p14:tracePt t="13604" x="3263900" y="4140200"/>
          <p14:tracePt t="13622" x="3263900" y="4159250"/>
          <p14:tracePt t="13638" x="3263900" y="4178300"/>
          <p14:tracePt t="13655" x="3276600" y="4203700"/>
          <p14:tracePt t="13671" x="3276600" y="4222750"/>
          <p14:tracePt t="13693" x="3276600" y="4260850"/>
          <p14:tracePt t="13705" x="3276600" y="4286250"/>
          <p14:tracePt t="13720" x="3276600" y="4292600"/>
          <p14:tracePt t="13737" x="3276600" y="4305300"/>
          <p14:tracePt t="13755" x="3276600" y="4318000"/>
          <p14:tracePt t="13812" x="3270250" y="4318000"/>
          <p14:tracePt t="13816" x="3257550" y="4318000"/>
          <p14:tracePt t="13822" x="3244850" y="4298950"/>
          <p14:tracePt t="13838" x="3175000" y="4210050"/>
          <p14:tracePt t="13854" x="3028950" y="4000500"/>
          <p14:tracePt t="13871" x="2768600" y="3632200"/>
          <p14:tracePt t="13888" x="2622550" y="3409950"/>
          <p14:tracePt t="13904" x="2463800" y="3270250"/>
          <p14:tracePt t="13921" x="2298700" y="3149600"/>
          <p14:tracePt t="13938" x="2133600" y="2990850"/>
          <p14:tracePt t="13954" x="1924050" y="2806700"/>
          <p14:tracePt t="13971" x="1765300" y="2692400"/>
          <p14:tracePt t="13986" x="1733550" y="2667000"/>
          <p14:tracePt t="14005" x="1727200" y="2667000"/>
          <p14:tracePt t="14049" x="1727200" y="2660650"/>
          <p14:tracePt t="14100" x="1765300" y="2660650"/>
          <p14:tracePt t="14110" x="1784350" y="2660650"/>
          <p14:tracePt t="14120" x="1860550" y="2686050"/>
          <p14:tracePt t="14136" x="2089150" y="2787650"/>
          <p14:tracePt t="14158" x="2438400" y="2959100"/>
          <p14:tracePt t="14173" x="2692400" y="3111500"/>
          <p14:tracePt t="14186" x="2844800" y="3213100"/>
          <p14:tracePt t="14204" x="3016250" y="3365500"/>
          <p14:tracePt t="14222" x="3054350" y="3479800"/>
          <p14:tracePt t="14238" x="3067050" y="3587750"/>
          <p14:tracePt t="14254" x="3067050" y="3683000"/>
          <p14:tracePt t="14271" x="3048000" y="3746500"/>
          <p14:tracePt t="14287" x="3041650" y="3752850"/>
          <p14:tracePt t="14321" x="3035300" y="3752850"/>
          <p14:tracePt t="14338" x="2971800" y="3740150"/>
          <p14:tracePt t="14353" x="2857500" y="3670300"/>
          <p14:tracePt t="14371" x="2673350" y="3549650"/>
          <p14:tracePt t="14386" x="2451100" y="3422650"/>
          <p14:tracePt t="14406" x="2133600" y="3257550"/>
          <p14:tracePt t="14421" x="1930400" y="3117850"/>
          <p14:tracePt t="14436" x="1803400" y="3028950"/>
          <p14:tracePt t="14454" x="1784350" y="3016250"/>
          <p14:tracePt t="14486" x="1784350" y="3009900"/>
          <p14:tracePt t="14508" x="1790700" y="2997200"/>
          <p14:tracePt t="14522" x="1816100" y="2997200"/>
          <p14:tracePt t="14538" x="1917700" y="3016250"/>
          <p14:tracePt t="14554" x="2197100" y="3117850"/>
          <p14:tracePt t="14556" x="2273300" y="3155950"/>
          <p14:tracePt t="14571" x="2578100" y="3308350"/>
          <p14:tracePt t="14587" x="2838450" y="3479800"/>
          <p14:tracePt t="14604" x="3022600" y="3613150"/>
          <p14:tracePt t="14621" x="3143250" y="3759200"/>
          <p14:tracePt t="14638" x="3155950" y="3822700"/>
          <p14:tracePt t="14654" x="3155950" y="3867150"/>
          <p14:tracePt t="14674" x="3155950" y="3892550"/>
          <p14:tracePt t="14691" x="3155950" y="3905250"/>
          <p14:tracePt t="14703" x="3149600" y="3917950"/>
          <p14:tracePt t="14719" x="3136900" y="3930650"/>
          <p14:tracePt t="14738" x="3086100" y="3930650"/>
          <p14:tracePt t="14754" x="3028950" y="3917950"/>
          <p14:tracePt t="14771" x="2933700" y="3854450"/>
          <p14:tracePt t="14787" x="2825750" y="3765550"/>
          <p14:tracePt t="14810" x="2616200" y="3530600"/>
          <p14:tracePt t="14823" x="2578100" y="3460750"/>
          <p14:tracePt t="14842" x="2571750" y="3409950"/>
          <p14:tracePt t="14854" x="2571750" y="3384550"/>
          <p14:tracePt t="14871" x="2628900" y="3359150"/>
          <p14:tracePt t="14888" x="2787650" y="3352800"/>
          <p14:tracePt t="14903" x="2940050" y="3352800"/>
          <p14:tracePt t="14921" x="3206750" y="3409950"/>
          <p14:tracePt t="14936" x="3390900" y="3479800"/>
          <p14:tracePt t="14953" x="3543300" y="3587750"/>
          <p14:tracePt t="14971" x="3625850" y="3644900"/>
          <p14:tracePt t="14988" x="3663950" y="3702050"/>
          <p14:tracePt t="15004" x="3676650" y="3752850"/>
          <p14:tracePt t="15021" x="3676650" y="3797300"/>
          <p14:tracePt t="15036" x="3644900" y="3835400"/>
          <p14:tracePt t="15054" x="3632200" y="3841750"/>
          <p14:tracePt t="15071" x="3625850" y="3848100"/>
          <p14:tracePt t="15086" x="3619500" y="3854450"/>
          <p14:tracePt t="15103" x="3613150" y="3854450"/>
          <p14:tracePt t="15295" x="3619500" y="3854450"/>
          <p14:tracePt t="15300" x="3625850" y="3854450"/>
          <p14:tracePt t="15306" x="3638550" y="3854450"/>
          <p14:tracePt t="15320" x="3657600" y="3854450"/>
          <p14:tracePt t="15336" x="3708400" y="3848100"/>
          <p14:tracePt t="15355" x="3778250" y="3829050"/>
          <p14:tracePt t="15371" x="3879850" y="3810000"/>
          <p14:tracePt t="15387" x="3981450" y="3803650"/>
          <p14:tracePt t="15404" x="4057650" y="3803650"/>
          <p14:tracePt t="15421" x="4076700" y="3803650"/>
          <p14:tracePt t="15436" x="4095750" y="3803650"/>
          <p14:tracePt t="15452" x="4102100" y="3803650"/>
          <p14:tracePt t="15489" x="4102100" y="3810000"/>
          <p14:tracePt t="15504" x="4083050" y="3829050"/>
          <p14:tracePt t="15521" x="4057650" y="3848100"/>
          <p14:tracePt t="15543" x="4013200" y="3911600"/>
          <p14:tracePt t="15553" x="3975100" y="3962400"/>
          <p14:tracePt t="15570" x="3911600" y="4013200"/>
          <p14:tracePt t="15587" x="3765550" y="4095750"/>
          <p14:tracePt t="15608" x="3568700" y="4159250"/>
          <p14:tracePt t="15622" x="3448050" y="4184650"/>
          <p14:tracePt t="15637" x="3289300" y="4229100"/>
          <p14:tracePt t="15654" x="3206750" y="4229100"/>
          <p14:tracePt t="15671" x="3168650" y="4229100"/>
          <p14:tracePt t="15688" x="3155950" y="4229100"/>
          <p14:tracePt t="15728" x="3149600" y="4229100"/>
          <p14:tracePt t="15946" x="3149600" y="4235450"/>
          <p14:tracePt t="15956" x="3149600" y="4241800"/>
          <p14:tracePt t="15960" x="3149600" y="4254500"/>
          <p14:tracePt t="15970" x="3149600" y="4267200"/>
          <p14:tracePt t="15987" x="3155950" y="4305300"/>
          <p14:tracePt t="16009" x="3168650" y="4337050"/>
          <p14:tracePt t="16022" x="3181350" y="4368800"/>
          <p14:tracePt t="16038" x="3181350" y="4400550"/>
          <p14:tracePt t="16054" x="3200400" y="4432300"/>
          <p14:tracePt t="16070" x="3206750" y="4464050"/>
          <p14:tracePt t="16092" x="3225800" y="4521200"/>
          <p14:tracePt t="16102" x="3225800" y="4552950"/>
          <p14:tracePt t="16119" x="3232150" y="4578350"/>
          <p14:tracePt t="16136" x="3238500" y="4603750"/>
          <p14:tracePt t="16153" x="3257550" y="4641850"/>
          <p14:tracePt t="16169" x="3257550" y="4648200"/>
          <p14:tracePt t="16186" x="3263900" y="4660900"/>
          <p14:tracePt t="18565" x="3276600" y="4667250"/>
          <p14:tracePt t="18569" x="3289300" y="4667250"/>
          <p14:tracePt t="18585" x="3365500" y="4660900"/>
          <p14:tracePt t="18601" x="3549650" y="4603750"/>
          <p14:tracePt t="18618" x="3854450" y="4527550"/>
          <p14:tracePt t="18636" x="4381500" y="4394200"/>
          <p14:tracePt t="18652" x="4959350" y="4248150"/>
          <p14:tracePt t="18669" x="5842000" y="4064000"/>
          <p14:tracePt t="18685" x="6502400" y="3905250"/>
          <p14:tracePt t="18704" x="7061200" y="3759200"/>
          <p14:tracePt t="18721" x="7334250" y="3689350"/>
          <p14:tracePt t="18735" x="7391400" y="3683000"/>
          <p14:tracePt t="18782" x="7397750" y="3683000"/>
          <p14:tracePt t="18807" x="7391400" y="3683000"/>
          <p14:tracePt t="18814" x="7385050" y="3683000"/>
          <p14:tracePt t="18822" x="7372350" y="3683000"/>
          <p14:tracePt t="18834" x="7359650" y="3683000"/>
          <p14:tracePt t="18852" x="7321550" y="3708400"/>
          <p14:tracePt t="18870" x="7277100" y="3733800"/>
          <p14:tracePt t="18885" x="7226300" y="3778250"/>
          <p14:tracePt t="18902" x="7169150" y="3816350"/>
          <p14:tracePt t="18920" x="7124700" y="3886200"/>
          <p14:tracePt t="18934" x="7105650" y="3911600"/>
          <p14:tracePt t="18952" x="7092950" y="3937000"/>
          <p14:tracePt t="18969" x="7080250" y="3949700"/>
          <p14:tracePt t="18991" x="7080250" y="3975100"/>
          <p14:tracePt t="19003" x="7080250" y="3987800"/>
          <p14:tracePt t="19019" x="7080250" y="4000500"/>
          <p14:tracePt t="19037" x="7080250" y="4013200"/>
          <p14:tracePt t="19054" x="7073900" y="4032250"/>
          <p14:tracePt t="19067" x="7067550" y="4051300"/>
          <p14:tracePt t="19084" x="7035800" y="4095750"/>
          <p14:tracePt t="19106" x="6978650" y="4184650"/>
          <p14:tracePt t="19120" x="6959600" y="4216400"/>
          <p14:tracePt t="19135" x="6934200" y="4260850"/>
          <p14:tracePt t="19156" x="6915150" y="4298950"/>
          <p14:tracePt t="19169" x="6902450" y="4318000"/>
          <p14:tracePt t="19186" x="6896100" y="4356100"/>
          <p14:tracePt t="19201" x="6889750" y="4368800"/>
          <p14:tracePt t="19218" x="6889750" y="4394200"/>
          <p14:tracePt t="19235" x="6889750" y="4406900"/>
          <p14:tracePt t="19253" x="6883400" y="4413250"/>
          <p14:tracePt t="19363" x="6858000" y="4413250"/>
          <p14:tracePt t="19374" x="6794500" y="4387850"/>
          <p14:tracePt t="19389" x="6775450" y="4375150"/>
          <p14:tracePt t="19404" x="6769100" y="4362450"/>
          <p14:tracePt t="19419" x="6743700" y="4356100"/>
          <p14:tracePt t="19435" x="6743700" y="4337050"/>
          <p14:tracePt t="19452" x="6775450" y="4286250"/>
          <p14:tracePt t="19469" x="6807200" y="4241800"/>
          <p14:tracePt t="19485" x="6864350" y="4210050"/>
          <p14:tracePt t="19502" x="6877050" y="4203700"/>
          <p14:tracePt t="19556" x="6896100" y="4203700"/>
          <p14:tracePt t="19560" x="6896100" y="4216400"/>
          <p14:tracePt t="19569" x="6896100" y="4241800"/>
          <p14:tracePt t="19585" x="6870700" y="4292600"/>
          <p14:tracePt t="19601" x="6838950" y="4330700"/>
          <p14:tracePt t="19618" x="6826250" y="4356100"/>
          <p14:tracePt t="19635" x="6819900" y="4362450"/>
          <p14:tracePt t="19652" x="6807200" y="4368800"/>
          <p14:tracePt t="19673" x="6794500" y="4368800"/>
          <p14:tracePt t="19685" x="6788150" y="4368800"/>
          <p14:tracePt t="19702" x="6775450" y="4368800"/>
          <p14:tracePt t="19730" x="6775450" y="4362450"/>
          <p14:tracePt t="19738" x="6781800" y="4356100"/>
          <p14:tracePt t="19752" x="6800850" y="4343400"/>
          <p14:tracePt t="19768" x="6832600" y="4318000"/>
          <p14:tracePt t="19784" x="6864350" y="4305300"/>
          <p14:tracePt t="19801" x="6877050" y="4305300"/>
          <p14:tracePt t="19833" x="6889750" y="4305300"/>
          <p14:tracePt t="19854" x="6896100" y="4305300"/>
          <p14:tracePt t="19875" x="6889750" y="4311650"/>
          <p14:tracePt t="19884" x="6889750" y="4324350"/>
          <p14:tracePt t="19902" x="6851650" y="4356100"/>
          <p14:tracePt t="19919" x="6832600" y="4368800"/>
          <p14:tracePt t="19934" x="6826250" y="4375150"/>
          <p14:tracePt t="19951" x="6813550" y="4375150"/>
          <p14:tracePt t="19968" x="6800850" y="4381500"/>
          <p14:tracePt t="20576" x="6794500" y="4394200"/>
          <p14:tracePt t="20589" x="6788150" y="4406900"/>
          <p14:tracePt t="20965" x="6775450" y="4425950"/>
          <p14:tracePt t="20972" x="6769100" y="4438650"/>
          <p14:tracePt t="20984" x="6756400" y="4457700"/>
          <p14:tracePt t="21005" x="6711950" y="4476750"/>
          <p14:tracePt t="21017" x="6686550" y="4483100"/>
          <p14:tracePt t="21034" x="6629400" y="4495800"/>
          <p14:tracePt t="21068" x="6445250" y="4495800"/>
          <p14:tracePt t="21102" x="6223000" y="4483100"/>
          <p14:tracePt t="21136" x="6007100" y="4343400"/>
          <p14:tracePt t="21151" x="5962650" y="4260850"/>
          <p14:tracePt t="21167" x="5918200" y="4127500"/>
          <p14:tracePt t="21184" x="5892800" y="3981450"/>
          <p14:tracePt t="21201" x="5867400" y="3841750"/>
          <p14:tracePt t="21216" x="5854700" y="3771900"/>
          <p14:tracePt t="21234" x="5810250" y="3670300"/>
          <p14:tracePt t="21251" x="5778500" y="3619500"/>
          <p14:tracePt t="21271" x="5638800" y="3517900"/>
          <p14:tracePt t="21286" x="5530850" y="3441700"/>
          <p14:tracePt t="21301" x="5378450" y="3340100"/>
          <p14:tracePt t="21317" x="5232400" y="3225800"/>
          <p14:tracePt t="21340" x="5060950" y="3086100"/>
          <p14:tracePt t="21350" x="5041900" y="3067050"/>
          <p14:tracePt t="21370" x="5010150" y="3035300"/>
          <p14:tracePt t="21384" x="4991100" y="3009900"/>
          <p14:tracePt t="21401" x="4991100" y="3003550"/>
          <p14:tracePt t="21418" x="4991100" y="2984500"/>
          <p14:tracePt t="21434" x="4991100" y="2971800"/>
          <p14:tracePt t="21451" x="4991100" y="2965450"/>
          <p14:tracePt t="21468" x="4997450" y="2952750"/>
          <p14:tracePt t="21486" x="5003800" y="2946400"/>
          <p14:tracePt t="21500" x="5022850" y="2940050"/>
          <p14:tracePt t="21522" x="5029200" y="2940050"/>
          <p14:tracePt t="21534" x="5060950" y="2940050"/>
          <p14:tracePt t="21551" x="5200650" y="3035300"/>
          <p14:tracePt t="21571" x="5480050" y="3251200"/>
          <p14:tracePt t="21584" x="5638800" y="3409950"/>
          <p14:tracePt t="21600" x="5822950" y="3549650"/>
          <p14:tracePt t="21617" x="5924550" y="3651250"/>
          <p14:tracePt t="21634" x="5975350" y="3708400"/>
          <p14:tracePt t="21651" x="5994400" y="3752850"/>
          <p14:tracePt t="21671" x="6000750" y="3771900"/>
          <p14:tracePt t="21721" x="6000750" y="3778250"/>
          <p14:tracePt t="21728" x="5994400" y="3778250"/>
          <p14:tracePt t="21733" x="5994400" y="3771900"/>
          <p14:tracePt t="21751" x="5924550" y="3676650"/>
          <p14:tracePt t="21767" x="5759450" y="3498850"/>
          <p14:tracePt t="21786" x="5600700" y="3327400"/>
          <p14:tracePt t="21801" x="5480050" y="3175000"/>
          <p14:tracePt t="21817" x="5353050" y="2978150"/>
          <p14:tracePt t="21833" x="5276850" y="2743200"/>
          <p14:tracePt t="21851" x="5219700" y="2514600"/>
          <p14:tracePt t="21872" x="5187950" y="2444750"/>
          <p14:tracePt t="21948" x="5200650" y="2457450"/>
          <p14:tracePt t="21951" x="5213350" y="2476500"/>
          <p14:tracePt t="21967" x="5257800" y="2565400"/>
          <p14:tracePt t="21987" x="5321300" y="2711450"/>
          <p14:tracePt t="22003" x="5397500" y="2832100"/>
          <p14:tracePt t="22018" x="5492750" y="2971800"/>
          <p14:tracePt t="22034" x="5600700" y="3086100"/>
          <p14:tracePt t="22051" x="5670550" y="3155950"/>
          <p14:tracePt t="22073" x="5702300" y="3187700"/>
          <p14:tracePt t="22134" x="5702300" y="3194050"/>
          <p14:tracePt t="22138" x="5702300" y="3200400"/>
          <p14:tracePt t="22153" x="5676900" y="3194050"/>
          <p14:tracePt t="22169" x="5530850" y="3048000"/>
          <p14:tracePt t="22184" x="5334000" y="2851150"/>
          <p14:tracePt t="22201" x="5187950" y="2705100"/>
          <p14:tracePt t="22216" x="5156200" y="2679700"/>
          <p14:tracePt t="22234" x="5149850" y="2660650"/>
          <p14:tracePt t="22301" x="5162550" y="2679700"/>
          <p14:tracePt t="22304" x="5187950" y="2711450"/>
          <p14:tracePt t="22323" x="5391150" y="2933700"/>
          <p14:tracePt t="22334" x="5626100" y="3149600"/>
          <p14:tracePt t="22351" x="5886450" y="3359150"/>
          <p14:tracePt t="22367" x="6064250" y="3479800"/>
          <p14:tracePt t="22382" x="6102350" y="3498850"/>
          <p14:tracePt t="22404" x="6115050" y="3505200"/>
          <p14:tracePt t="22417" x="6140450" y="3530600"/>
          <p14:tracePt t="22433" x="6178550" y="3575050"/>
          <p14:tracePt t="22451" x="6203950" y="3638550"/>
          <p14:tracePt t="22472" x="6235700" y="3721100"/>
          <p14:tracePt t="22483" x="6248400" y="3771900"/>
          <p14:tracePt t="22500" x="6280150" y="3816350"/>
          <p14:tracePt t="22517" x="6311900" y="3860800"/>
          <p14:tracePt t="22533" x="6362700" y="3917950"/>
          <p14:tracePt t="22550" x="6432550" y="3987800"/>
          <p14:tracePt t="22552" x="6445250" y="4006850"/>
          <p14:tracePt t="22568" x="6502400" y="4051300"/>
          <p14:tracePt t="22583" x="6534150" y="4083050"/>
          <p14:tracePt t="22600" x="6565900" y="4121150"/>
          <p14:tracePt t="22618" x="6584950" y="4133850"/>
          <p14:tracePt t="22633" x="6597650" y="4159250"/>
          <p14:tracePt t="22651" x="6616700" y="4184650"/>
          <p14:tracePt t="22666" x="6629400" y="4210050"/>
          <p14:tracePt t="22683" x="6661150" y="4241800"/>
          <p14:tracePt t="22699" x="6673850" y="4248150"/>
          <p14:tracePt t="22717" x="6686550" y="4248150"/>
          <p14:tracePt t="22735" x="6692900" y="4260850"/>
          <p14:tracePt t="22753" x="6718300" y="4273550"/>
          <p14:tracePt t="22767" x="6750050" y="4298950"/>
          <p14:tracePt t="22783" x="6781800" y="4318000"/>
          <p14:tracePt t="22800" x="6807200" y="4337050"/>
          <p14:tracePt t="22816" x="6826250" y="4356100"/>
          <p14:tracePt t="22839" x="6832600" y="4362450"/>
          <p14:tracePt t="22852" x="6832600" y="4375150"/>
          <p14:tracePt t="22867" x="6832600" y="4387850"/>
          <p14:tracePt t="22882" x="6807200" y="4406900"/>
          <p14:tracePt t="22901" x="6769100" y="4432300"/>
          <p14:tracePt t="22916" x="6743700" y="4451350"/>
          <p14:tracePt t="22933" x="6718300" y="4464050"/>
          <p14:tracePt t="23111" x="6724650" y="4464050"/>
          <p14:tracePt t="23131" x="6731000" y="4464050"/>
          <p14:tracePt t="23155" x="6743700" y="4464050"/>
          <p14:tracePt t="23223" x="6750050" y="4470400"/>
          <p14:tracePt t="23226" x="6750050" y="4483100"/>
          <p14:tracePt t="23245" x="6737350" y="4495800"/>
          <p14:tracePt t="23256" x="6724650" y="4502150"/>
          <p14:tracePt t="23267" x="6718300" y="4508500"/>
          <p14:tracePt t="23318" x="6711950" y="4508500"/>
          <p14:tracePt t="23324" x="6705600" y="4495800"/>
          <p14:tracePt t="23333" x="6699250" y="4451350"/>
          <p14:tracePt t="23350" x="6686550" y="4400550"/>
          <p14:tracePt t="23371" x="6686550" y="4343400"/>
          <p14:tracePt t="23384" x="6692900" y="4318000"/>
          <p14:tracePt t="23400" x="6705600" y="4298950"/>
          <p14:tracePt t="23417" x="6711950" y="4298950"/>
          <p14:tracePt t="23461" x="6724650" y="4298950"/>
          <p14:tracePt t="23474" x="6731000" y="4298950"/>
          <p14:tracePt t="23487" x="6731000" y="4305300"/>
          <p14:tracePt t="23499" x="6731000" y="4311650"/>
          <p14:tracePt t="23519" x="6731000" y="4349750"/>
          <p14:tracePt t="23534" x="6724650" y="4362450"/>
          <p14:tracePt t="23550" x="6718300" y="4375150"/>
          <p14:tracePt t="23566" x="6718300" y="4381500"/>
          <p14:tracePt t="23583" x="6718300" y="4394200"/>
          <p14:tracePt t="23804" x="6711950" y="4394200"/>
          <p14:tracePt t="23818" x="6699250" y="4394200"/>
          <p14:tracePt t="23820" x="6667500" y="4375150"/>
          <p14:tracePt t="23838" x="6527800" y="4248150"/>
          <p14:tracePt t="23853" x="6356350" y="4146550"/>
          <p14:tracePt t="23866" x="6235700" y="4064000"/>
          <p14:tracePt t="23882" x="6026150" y="3924300"/>
          <p14:tracePt t="23899" x="5803900" y="3784600"/>
          <p14:tracePt t="23917" x="5645150" y="3670300"/>
          <p14:tracePt t="23933" x="5492750" y="3524250"/>
          <p14:tracePt t="23948" x="5422900" y="3454400"/>
          <p14:tracePt t="23967" x="5384800" y="3416300"/>
          <p14:tracePt t="23983" x="5365750" y="3384550"/>
          <p14:tracePt t="23999" x="5327650" y="3327400"/>
          <p14:tracePt t="24015" x="5264150" y="3232150"/>
          <p14:tracePt t="24033" x="5168900" y="3092450"/>
          <p14:tracePt t="24050" x="5022850" y="2870200"/>
          <p14:tracePt t="24072" x="4921250" y="2736850"/>
          <p14:tracePt t="24082" x="4889500" y="2705100"/>
          <p14:tracePt t="24085" x="4883150" y="2698750"/>
          <p14:tracePt t="24103" x="4864100" y="2679700"/>
          <p14:tracePt t="24117" x="4851400" y="2673350"/>
          <p14:tracePt t="24209" x="4851400" y="2679700"/>
          <p14:tracePt t="24212" x="4857750" y="2692400"/>
          <p14:tracePt t="24216" x="4876800" y="2711450"/>
          <p14:tracePt t="24233" x="4959350" y="2844800"/>
          <p14:tracePt t="24249" x="5092700" y="3022600"/>
          <p14:tracePt t="24266" x="5219700" y="3136900"/>
          <p14:tracePt t="24282" x="5314950" y="3225800"/>
          <p14:tracePt t="24298" x="5365750" y="3276600"/>
          <p14:tracePt t="24315" x="5403850" y="3308350"/>
          <p14:tracePt t="24339" x="5448300" y="3365500"/>
          <p14:tracePt t="24349" x="5461000" y="3390900"/>
          <p14:tracePt t="24367" x="5486400" y="3422650"/>
          <p14:tracePt t="24383" x="5492750" y="3435350"/>
          <p14:tracePt t="24441" x="5492750" y="3352800"/>
          <p14:tracePt t="24452" x="5448300" y="3194050"/>
          <p14:tracePt t="24466" x="5365750" y="3003550"/>
          <p14:tracePt t="24482" x="5238750" y="2800350"/>
          <p14:tracePt t="24499" x="5118100" y="2622550"/>
          <p14:tracePt t="24516" x="5035550" y="2495550"/>
          <p14:tracePt t="24532" x="4997450" y="2432050"/>
          <p14:tracePt t="24549" x="4984750" y="2425700"/>
          <p14:tracePt t="24566" x="4978400" y="2413000"/>
          <p14:tracePt t="24619" x="4984750" y="2432050"/>
          <p14:tracePt t="24621" x="4997450" y="2451100"/>
          <p14:tracePt t="24634" x="5048250" y="2533650"/>
          <p14:tracePt t="24648" x="5143500" y="2692400"/>
          <p14:tracePt t="24666" x="5289550" y="2908300"/>
          <p14:tracePt t="24683" x="5365750" y="3022600"/>
          <p14:tracePt t="24700" x="5397500" y="3073400"/>
          <p14:tracePt t="24716" x="5410200" y="3086100"/>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0">
            <a:extLst>
              <a:ext uri="{FF2B5EF4-FFF2-40B4-BE49-F238E27FC236}">
                <a16:creationId xmlns:a16="http://schemas.microsoft.com/office/drawing/2014/main" id="{441B329F-8D31-4145-984B-04AD9DE041A6}"/>
              </a:ext>
            </a:extLst>
          </p:cNvPr>
          <p:cNvGrpSpPr/>
          <p:nvPr/>
        </p:nvGrpSpPr>
        <p:grpSpPr>
          <a:xfrm>
            <a:off x="0" y="70433"/>
            <a:ext cx="9658959" cy="5737302"/>
            <a:chOff x="-36512" y="-271"/>
            <a:chExt cx="9658959" cy="5737302"/>
          </a:xfrm>
        </p:grpSpPr>
        <p:grpSp>
          <p:nvGrpSpPr>
            <p:cNvPr id="3" name="Group 131">
              <a:extLst>
                <a:ext uri="{FF2B5EF4-FFF2-40B4-BE49-F238E27FC236}">
                  <a16:creationId xmlns:a16="http://schemas.microsoft.com/office/drawing/2014/main" id="{6C931D70-CE15-470E-A395-B316BD4007D3}"/>
                </a:ext>
              </a:extLst>
            </p:cNvPr>
            <p:cNvGrpSpPr/>
            <p:nvPr/>
          </p:nvGrpSpPr>
          <p:grpSpPr>
            <a:xfrm>
              <a:off x="-36512" y="75929"/>
              <a:ext cx="5010759" cy="5418071"/>
              <a:chOff x="-49888" y="-922271"/>
              <a:chExt cx="5010759" cy="5418071"/>
            </a:xfrm>
          </p:grpSpPr>
          <p:pic>
            <p:nvPicPr>
              <p:cNvPr id="12" name="Picture 157">
                <a:extLst>
                  <a:ext uri="{FF2B5EF4-FFF2-40B4-BE49-F238E27FC236}">
                    <a16:creationId xmlns:a16="http://schemas.microsoft.com/office/drawing/2014/main" id="{0528E731-8D87-4BB7-A348-76A8C22E0B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200" y="381000"/>
                <a:ext cx="3686400" cy="2921586"/>
              </a:xfrm>
              <a:prstGeom prst="rect">
                <a:avLst/>
              </a:prstGeom>
            </p:spPr>
          </p:pic>
          <p:sp>
            <p:nvSpPr>
              <p:cNvPr id="13" name="TextBox 160">
                <a:extLst>
                  <a:ext uri="{FF2B5EF4-FFF2-40B4-BE49-F238E27FC236}">
                    <a16:creationId xmlns:a16="http://schemas.microsoft.com/office/drawing/2014/main" id="{536D3053-3C64-420B-AB50-AE0ABB5137EE}"/>
                  </a:ext>
                </a:extLst>
              </p:cNvPr>
              <p:cNvSpPr txBox="1"/>
              <p:nvPr/>
            </p:nvSpPr>
            <p:spPr>
              <a:xfrm rot="16200000">
                <a:off x="-1476680" y="504521"/>
                <a:ext cx="3284471" cy="430887"/>
              </a:xfrm>
              <a:prstGeom prst="rect">
                <a:avLst/>
              </a:prstGeom>
              <a:noFill/>
            </p:spPr>
            <p:txBody>
              <a:bodyPr wrap="square" rtlCol="0">
                <a:spAutoFit/>
              </a:bodyPr>
              <a:lstStyle/>
              <a:p>
                <a:r>
                  <a:rPr lang="en-IN" altLang="zh-TW" sz="2200" b="1" dirty="0">
                    <a:solidFill>
                      <a:srgbClr val="FF0000"/>
                    </a:solidFill>
                  </a:rPr>
                  <a:t>Pixels</a:t>
                </a:r>
                <a:endParaRPr lang="zh-TW" altLang="en-US" sz="2200" b="1" dirty="0">
                  <a:solidFill>
                    <a:srgbClr val="FF0000"/>
                  </a:solidFill>
                </a:endParaRPr>
              </a:p>
            </p:txBody>
          </p:sp>
          <p:sp>
            <p:nvSpPr>
              <p:cNvPr id="14" name="TextBox 161">
                <a:extLst>
                  <a:ext uri="{FF2B5EF4-FFF2-40B4-BE49-F238E27FC236}">
                    <a16:creationId xmlns:a16="http://schemas.microsoft.com/office/drawing/2014/main" id="{FE443208-66DB-410D-8C5F-C999C53A7833}"/>
                  </a:ext>
                </a:extLst>
              </p:cNvPr>
              <p:cNvSpPr txBox="1"/>
              <p:nvPr/>
            </p:nvSpPr>
            <p:spPr>
              <a:xfrm rot="5400000">
                <a:off x="2561921" y="2638121"/>
                <a:ext cx="3284471" cy="430887"/>
              </a:xfrm>
              <a:prstGeom prst="rect">
                <a:avLst/>
              </a:prstGeom>
              <a:noFill/>
            </p:spPr>
            <p:txBody>
              <a:bodyPr wrap="square" rtlCol="0">
                <a:spAutoFit/>
              </a:bodyPr>
              <a:lstStyle/>
              <a:p>
                <a:r>
                  <a:rPr lang="en-IN" altLang="zh-TW" sz="2200" b="1" dirty="0">
                    <a:solidFill>
                      <a:srgbClr val="FF0000"/>
                    </a:solidFill>
                  </a:rPr>
                  <a:t>Power (dB)</a:t>
                </a:r>
                <a:endParaRPr lang="zh-TW" altLang="en-US" sz="2200" b="1" dirty="0">
                  <a:solidFill>
                    <a:srgbClr val="FF0000"/>
                  </a:solidFill>
                </a:endParaRPr>
              </a:p>
            </p:txBody>
          </p:sp>
          <p:sp>
            <p:nvSpPr>
              <p:cNvPr id="15" name="TextBox 162">
                <a:extLst>
                  <a:ext uri="{FF2B5EF4-FFF2-40B4-BE49-F238E27FC236}">
                    <a16:creationId xmlns:a16="http://schemas.microsoft.com/office/drawing/2014/main" id="{10356EF2-60A2-46C1-8BEE-EE3964E93746}"/>
                  </a:ext>
                </a:extLst>
              </p:cNvPr>
              <p:cNvSpPr txBox="1"/>
              <p:nvPr/>
            </p:nvSpPr>
            <p:spPr>
              <a:xfrm>
                <a:off x="1676400" y="19978"/>
                <a:ext cx="3284471" cy="430887"/>
              </a:xfrm>
              <a:prstGeom prst="rect">
                <a:avLst/>
              </a:prstGeom>
              <a:noFill/>
            </p:spPr>
            <p:txBody>
              <a:bodyPr wrap="square" rtlCol="0">
                <a:spAutoFit/>
              </a:bodyPr>
              <a:lstStyle/>
              <a:p>
                <a:r>
                  <a:rPr lang="en-IN" altLang="zh-TW" sz="2200" b="1" dirty="0">
                    <a:solidFill>
                      <a:srgbClr val="FF0000"/>
                    </a:solidFill>
                  </a:rPr>
                  <a:t>Pixels</a:t>
                </a:r>
                <a:endParaRPr lang="zh-TW" altLang="en-US" sz="2200" b="1" dirty="0">
                  <a:solidFill>
                    <a:srgbClr val="FF0000"/>
                  </a:solidFill>
                </a:endParaRPr>
              </a:p>
            </p:txBody>
          </p:sp>
        </p:grpSp>
        <p:grpSp>
          <p:nvGrpSpPr>
            <p:cNvPr id="4" name="Group 132">
              <a:extLst>
                <a:ext uri="{FF2B5EF4-FFF2-40B4-BE49-F238E27FC236}">
                  <a16:creationId xmlns:a16="http://schemas.microsoft.com/office/drawing/2014/main" id="{CBF7BC02-38A2-40C4-AD30-7361C49F0AC2}"/>
                </a:ext>
              </a:extLst>
            </p:cNvPr>
            <p:cNvGrpSpPr/>
            <p:nvPr/>
          </p:nvGrpSpPr>
          <p:grpSpPr>
            <a:xfrm>
              <a:off x="4661576" y="-271"/>
              <a:ext cx="4960871" cy="5494271"/>
              <a:chOff x="4648200" y="-998471"/>
              <a:chExt cx="4960871" cy="5494271"/>
            </a:xfrm>
          </p:grpSpPr>
          <p:pic>
            <p:nvPicPr>
              <p:cNvPr id="8" name="Picture 138">
                <a:extLst>
                  <a:ext uri="{FF2B5EF4-FFF2-40B4-BE49-F238E27FC236}">
                    <a16:creationId xmlns:a16="http://schemas.microsoft.com/office/drawing/2014/main" id="{C9755EB7-D89A-4D7D-880A-CDF92E47E8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8670" y="381000"/>
                <a:ext cx="3686400" cy="2941440"/>
              </a:xfrm>
              <a:prstGeom prst="rect">
                <a:avLst/>
              </a:prstGeom>
            </p:spPr>
          </p:pic>
          <p:sp>
            <p:nvSpPr>
              <p:cNvPr id="9" name="TextBox 143">
                <a:extLst>
                  <a:ext uri="{FF2B5EF4-FFF2-40B4-BE49-F238E27FC236}">
                    <a16:creationId xmlns:a16="http://schemas.microsoft.com/office/drawing/2014/main" id="{4E746DBD-2F57-4371-A9F3-E64D232B7B6D}"/>
                  </a:ext>
                </a:extLst>
              </p:cNvPr>
              <p:cNvSpPr txBox="1"/>
              <p:nvPr/>
            </p:nvSpPr>
            <p:spPr>
              <a:xfrm rot="16200000">
                <a:off x="3221408" y="428321"/>
                <a:ext cx="3284471" cy="430887"/>
              </a:xfrm>
              <a:prstGeom prst="rect">
                <a:avLst/>
              </a:prstGeom>
              <a:noFill/>
            </p:spPr>
            <p:txBody>
              <a:bodyPr wrap="square" rtlCol="0">
                <a:spAutoFit/>
              </a:bodyPr>
              <a:lstStyle/>
              <a:p>
                <a:r>
                  <a:rPr lang="en-IN" altLang="zh-TW" sz="2200" b="1" dirty="0">
                    <a:solidFill>
                      <a:srgbClr val="FF0000"/>
                    </a:solidFill>
                  </a:rPr>
                  <a:t>Pixels</a:t>
                </a:r>
                <a:endParaRPr lang="zh-TW" altLang="en-US" sz="2200" b="1" dirty="0">
                  <a:solidFill>
                    <a:srgbClr val="FF0000"/>
                  </a:solidFill>
                </a:endParaRPr>
              </a:p>
            </p:txBody>
          </p:sp>
          <p:sp>
            <p:nvSpPr>
              <p:cNvPr id="10" name="TextBox 148">
                <a:extLst>
                  <a:ext uri="{FF2B5EF4-FFF2-40B4-BE49-F238E27FC236}">
                    <a16:creationId xmlns:a16="http://schemas.microsoft.com/office/drawing/2014/main" id="{B9511EA7-1EAD-4273-9C10-BF141328274F}"/>
                  </a:ext>
                </a:extLst>
              </p:cNvPr>
              <p:cNvSpPr txBox="1"/>
              <p:nvPr/>
            </p:nvSpPr>
            <p:spPr>
              <a:xfrm>
                <a:off x="6324600" y="19978"/>
                <a:ext cx="3284471" cy="430887"/>
              </a:xfrm>
              <a:prstGeom prst="rect">
                <a:avLst/>
              </a:prstGeom>
              <a:noFill/>
            </p:spPr>
            <p:txBody>
              <a:bodyPr wrap="square" rtlCol="0">
                <a:spAutoFit/>
              </a:bodyPr>
              <a:lstStyle/>
              <a:p>
                <a:r>
                  <a:rPr lang="en-IN" altLang="zh-TW" sz="2200" b="1" dirty="0">
                    <a:solidFill>
                      <a:srgbClr val="FF0000"/>
                    </a:solidFill>
                  </a:rPr>
                  <a:t>Pixels</a:t>
                </a:r>
                <a:endParaRPr lang="zh-TW" altLang="en-US" sz="2200" b="1" dirty="0">
                  <a:solidFill>
                    <a:srgbClr val="FF0000"/>
                  </a:solidFill>
                </a:endParaRPr>
              </a:p>
            </p:txBody>
          </p:sp>
          <p:sp>
            <p:nvSpPr>
              <p:cNvPr id="11" name="TextBox 149">
                <a:extLst>
                  <a:ext uri="{FF2B5EF4-FFF2-40B4-BE49-F238E27FC236}">
                    <a16:creationId xmlns:a16="http://schemas.microsoft.com/office/drawing/2014/main" id="{F2C76782-D5DC-4199-BA7A-7A070381F1DC}"/>
                  </a:ext>
                </a:extLst>
              </p:cNvPr>
              <p:cNvSpPr txBox="1"/>
              <p:nvPr/>
            </p:nvSpPr>
            <p:spPr>
              <a:xfrm rot="5400000">
                <a:off x="7183808" y="2638121"/>
                <a:ext cx="3284471" cy="430887"/>
              </a:xfrm>
              <a:prstGeom prst="rect">
                <a:avLst/>
              </a:prstGeom>
              <a:noFill/>
            </p:spPr>
            <p:txBody>
              <a:bodyPr wrap="square" rtlCol="0">
                <a:spAutoFit/>
              </a:bodyPr>
              <a:lstStyle/>
              <a:p>
                <a:r>
                  <a:rPr lang="en-IN" altLang="zh-TW" sz="2200" b="1" dirty="0">
                    <a:solidFill>
                      <a:srgbClr val="FF0000"/>
                    </a:solidFill>
                  </a:rPr>
                  <a:t>Power (dB)</a:t>
                </a:r>
                <a:endParaRPr lang="zh-TW" altLang="en-US" sz="2200" b="1" dirty="0">
                  <a:solidFill>
                    <a:srgbClr val="FF0000"/>
                  </a:solidFill>
                </a:endParaRPr>
              </a:p>
            </p:txBody>
          </p:sp>
        </p:grpSp>
        <p:sp>
          <p:nvSpPr>
            <p:cNvPr id="5" name="文字方塊 12">
              <a:extLst>
                <a:ext uri="{FF2B5EF4-FFF2-40B4-BE49-F238E27FC236}">
                  <a16:creationId xmlns:a16="http://schemas.microsoft.com/office/drawing/2014/main" id="{C98C9904-94DA-4D0E-A3DE-955BCD5C38C2}"/>
                </a:ext>
              </a:extLst>
            </p:cNvPr>
            <p:cNvSpPr txBox="1"/>
            <p:nvPr/>
          </p:nvSpPr>
          <p:spPr>
            <a:xfrm>
              <a:off x="1481461" y="4322116"/>
              <a:ext cx="922111" cy="461665"/>
            </a:xfrm>
            <a:prstGeom prst="rect">
              <a:avLst/>
            </a:prstGeom>
            <a:solidFill>
              <a:srgbClr val="FFFF00"/>
            </a:solidFill>
            <a:ln w="38100">
              <a:solidFill>
                <a:srgbClr val="FF0000"/>
              </a:solidFill>
            </a:ln>
          </p:spPr>
          <p:txBody>
            <a:bodyPr wrap="square" rtlCol="0">
              <a:spAutoFit/>
            </a:bodyPr>
            <a:lstStyle>
              <a:defPPr>
                <a:defRPr lang="zh-TW"/>
              </a:defPPr>
              <a:lvl1pPr>
                <a:defRPr sz="2800">
                  <a:solidFill>
                    <a:srgbClr val="FF0000"/>
                  </a:solidFill>
                </a:defRPr>
              </a:lvl1pPr>
            </a:lstStyle>
            <a:p>
              <a:r>
                <a:rPr lang="en-US" altLang="zh-TW" sz="2400" dirty="0"/>
                <a:t>APD</a:t>
              </a:r>
              <a:endParaRPr lang="zh-TW" altLang="en-US" sz="2400" dirty="0"/>
            </a:p>
          </p:txBody>
        </p:sp>
        <p:sp>
          <p:nvSpPr>
            <p:cNvPr id="6" name="文字方塊 12">
              <a:extLst>
                <a:ext uri="{FF2B5EF4-FFF2-40B4-BE49-F238E27FC236}">
                  <a16:creationId xmlns:a16="http://schemas.microsoft.com/office/drawing/2014/main" id="{E2688969-156E-469F-9DD6-9DEC94DA0B63}"/>
                </a:ext>
              </a:extLst>
            </p:cNvPr>
            <p:cNvSpPr txBox="1"/>
            <p:nvPr/>
          </p:nvSpPr>
          <p:spPr>
            <a:xfrm>
              <a:off x="6196395" y="4320640"/>
              <a:ext cx="1338900" cy="461665"/>
            </a:xfrm>
            <a:prstGeom prst="rect">
              <a:avLst/>
            </a:prstGeom>
            <a:solidFill>
              <a:srgbClr val="FFFF00"/>
            </a:solidFill>
            <a:ln w="38100">
              <a:solidFill>
                <a:srgbClr val="FF0000"/>
              </a:solidFill>
            </a:ln>
          </p:spPr>
          <p:txBody>
            <a:bodyPr wrap="square" rtlCol="0">
              <a:spAutoFit/>
            </a:bodyPr>
            <a:lstStyle>
              <a:defPPr>
                <a:defRPr lang="zh-TW"/>
              </a:defPPr>
              <a:lvl1pPr>
                <a:defRPr sz="2800">
                  <a:solidFill>
                    <a:srgbClr val="FF0000"/>
                  </a:solidFill>
                </a:defRPr>
              </a:lvl1pPr>
            </a:lstStyle>
            <a:p>
              <a:r>
                <a:rPr lang="en-US" altLang="zh-TW" sz="2400" dirty="0"/>
                <a:t>p-</a:t>
              </a:r>
              <a:r>
                <a:rPr lang="en-US" altLang="zh-TW" sz="2400" dirty="0" err="1"/>
                <a:t>i</a:t>
              </a:r>
              <a:r>
                <a:rPr lang="en-US" altLang="zh-TW" sz="2400" dirty="0"/>
                <a:t>-n PD</a:t>
              </a:r>
              <a:endParaRPr lang="zh-TW" altLang="en-US" sz="2400" dirty="0"/>
            </a:p>
          </p:txBody>
        </p:sp>
        <p:sp>
          <p:nvSpPr>
            <p:cNvPr id="7" name="文字方塊 12">
              <a:extLst>
                <a:ext uri="{FF2B5EF4-FFF2-40B4-BE49-F238E27FC236}">
                  <a16:creationId xmlns:a16="http://schemas.microsoft.com/office/drawing/2014/main" id="{287EB504-E2A2-4DE6-BE72-F726D7A71F2C}"/>
                </a:ext>
              </a:extLst>
            </p:cNvPr>
            <p:cNvSpPr txBox="1"/>
            <p:nvPr/>
          </p:nvSpPr>
          <p:spPr>
            <a:xfrm>
              <a:off x="36512" y="5229200"/>
              <a:ext cx="9044530" cy="507831"/>
            </a:xfrm>
            <a:prstGeom prst="rect">
              <a:avLst/>
            </a:prstGeom>
            <a:solidFill>
              <a:srgbClr val="FFFF00"/>
            </a:solidFill>
            <a:ln w="38100">
              <a:solidFill>
                <a:srgbClr val="FF0000"/>
              </a:solidFill>
            </a:ln>
          </p:spPr>
          <p:txBody>
            <a:bodyPr wrap="square" rtlCol="0">
              <a:spAutoFit/>
            </a:bodyPr>
            <a:lstStyle>
              <a:defPPr>
                <a:defRPr lang="zh-TW"/>
              </a:defPPr>
              <a:lvl1pPr>
                <a:defRPr sz="2800">
                  <a:solidFill>
                    <a:srgbClr val="FF0000"/>
                  </a:solidFill>
                </a:defRPr>
              </a:lvl1pPr>
            </a:lstStyle>
            <a:p>
              <a:r>
                <a:rPr lang="en-US" altLang="zh-TW" sz="2700" dirty="0"/>
                <a:t>APD has larger contrast ratio and Better Quality of Image!!</a:t>
              </a:r>
              <a:endParaRPr lang="zh-TW" altLang="en-US" sz="2700" dirty="0"/>
            </a:p>
          </p:txBody>
        </p:sp>
      </p:grpSp>
      <p:sp>
        <p:nvSpPr>
          <p:cNvPr id="16" name="Rectangle 4"/>
          <p:cNvSpPr txBox="1">
            <a:spLocks noChangeArrowheads="1"/>
          </p:cNvSpPr>
          <p:nvPr/>
        </p:nvSpPr>
        <p:spPr>
          <a:xfrm>
            <a:off x="73024" y="466817"/>
            <a:ext cx="9144000" cy="1152128"/>
          </a:xfrm>
          <a:prstGeom prst="rect">
            <a:avLst/>
          </a:prstGeom>
          <a:ln>
            <a:miter lim="800000"/>
            <a:headEnd/>
            <a:tailEnd/>
          </a:ln>
        </p:spPr>
        <p:txBody>
          <a:bodyPr/>
          <a:lstStyle>
            <a:lvl1pPr algn="ctr" rtl="0" eaLnBrk="1" fontAlgn="base" hangingPunct="1">
              <a:spcBef>
                <a:spcPct val="0"/>
              </a:spcBef>
              <a:spcAft>
                <a:spcPct val="0"/>
              </a:spcAft>
              <a:defRPr kumimoji="1" sz="3600" b="1">
                <a:solidFill>
                  <a:srgbClr val="FF3300"/>
                </a:solidFill>
                <a:latin typeface="+mj-lt"/>
                <a:ea typeface="+mj-ea"/>
                <a:cs typeface="+mj-cs"/>
              </a:defRPr>
            </a:lvl1pPr>
            <a:lvl2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5pPr>
            <a:lvl6pPr marL="34288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6pPr>
            <a:lvl7pPr marL="685766"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7pPr>
            <a:lvl8pPr marL="1028649"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8pPr>
            <a:lvl9pPr marL="137153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9pPr>
          </a:lstStyle>
          <a:p>
            <a:pPr>
              <a:defRPr/>
            </a:pPr>
            <a:r>
              <a:rPr lang="en-US" altLang="zh-TW" sz="430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FFFF00"/>
                </a:solidFill>
                <a:effectLst>
                  <a:outerShdw blurRad="60007" dist="310007" dir="7680000" sy="30000" kx="1300200" algn="ctr" rotWithShape="0">
                    <a:prstClr val="black">
                      <a:alpha val="32000"/>
                    </a:prstClr>
                  </a:outerShdw>
                </a:effectLst>
                <a:latin typeface="+mn-lt"/>
                <a:ea typeface="+mn-ea"/>
                <a:cs typeface="+mn-cs"/>
              </a:rPr>
              <a:t>Captured </a:t>
            </a:r>
            <a:r>
              <a:rPr lang="en-US" altLang="zh-TW" sz="4300" dirty="0" err="1">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FFFF00"/>
                </a:solidFill>
                <a:effectLst>
                  <a:outerShdw blurRad="60007" dist="310007" dir="7680000" sy="30000" kx="1300200" algn="ctr" rotWithShape="0">
                    <a:prstClr val="black">
                      <a:alpha val="32000"/>
                    </a:prstClr>
                  </a:outerShdw>
                </a:effectLst>
                <a:latin typeface="+mn-lt"/>
                <a:ea typeface="+mn-ea"/>
                <a:cs typeface="+mn-cs"/>
              </a:rPr>
              <a:t>Lidar</a:t>
            </a:r>
            <a:r>
              <a:rPr lang="en-US" altLang="zh-TW" sz="430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FFFF00"/>
                </a:solidFill>
                <a:effectLst>
                  <a:outerShdw blurRad="60007" dist="310007" dir="7680000" sy="30000" kx="1300200" algn="ctr" rotWithShape="0">
                    <a:prstClr val="black">
                      <a:alpha val="32000"/>
                    </a:prstClr>
                  </a:outerShdw>
                </a:effectLst>
                <a:latin typeface="+mn-lt"/>
                <a:ea typeface="+mn-ea"/>
                <a:cs typeface="+mn-cs"/>
              </a:rPr>
              <a:t> Images</a:t>
            </a:r>
          </a:p>
        </p:txBody>
      </p:sp>
      <p:pic>
        <p:nvPicPr>
          <p:cNvPr id="17" name="圖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7313" y="6102538"/>
            <a:ext cx="1876687" cy="781159"/>
          </a:xfrm>
          <a:prstGeom prst="rect">
            <a:avLst/>
          </a:prstGeom>
        </p:spPr>
      </p:pic>
      <p:pic>
        <p:nvPicPr>
          <p:cNvPr id="18" name="音訊 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267458040"/>
      </p:ext>
    </p:extLst>
  </p:cSld>
  <p:clrMapOvr>
    <a:masterClrMapping/>
  </p:clrMapOvr>
  <mc:AlternateContent xmlns:mc="http://schemas.openxmlformats.org/markup-compatibility/2006">
    <mc:Choice xmlns:p14="http://schemas.microsoft.com/office/powerpoint/2010/main" Requires="p14">
      <p:transition spd="slow" p14:dur="2000" advTm="14174"/>
    </mc:Choice>
    <mc:Fallback>
      <p:transition spd="slow" advTm="14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8"/>
                </p:tgtEl>
              </p:cMediaNode>
            </p:audio>
          </p:childTnLst>
        </p:cTn>
      </p:par>
    </p:tnLst>
  </p:timing>
  <p:extLst>
    <p:ext uri="{3A86A75C-4F4B-4683-9AE1-C65F6400EC91}">
      <p14:laserTraceLst xmlns:p14="http://schemas.microsoft.com/office/powerpoint/2010/main">
        <p14:tracePtLst>
          <p14:tracePt t="50" x="5416550" y="3098800"/>
          <p14:tracePt t="111" x="5416550" y="3105150"/>
          <p14:tracePt t="150" x="5416550" y="3117850"/>
          <p14:tracePt t="1161" x="5416550" y="3136900"/>
          <p14:tracePt t="1170" x="5429250" y="3168650"/>
          <p14:tracePt t="1179" x="5454650" y="3187700"/>
          <p14:tracePt t="1194" x="5486400" y="3219450"/>
          <p14:tracePt t="1213" x="5594350" y="3263900"/>
          <p14:tracePt t="1227" x="5746750" y="3276600"/>
          <p14:tracePt t="1261" x="6191250" y="3232150"/>
          <p14:tracePt t="1296" x="6718300" y="3060700"/>
          <p14:tracePt t="1332" x="7061200" y="2870200"/>
          <p14:tracePt t="1344" x="7086600" y="2851150"/>
          <p14:tracePt t="1390" x="7092950" y="2844800"/>
          <p14:tracePt t="1394" x="7099300" y="2844800"/>
          <p14:tracePt t="1410" x="7080250" y="2774950"/>
          <p14:tracePt t="1427" x="6985000" y="2635250"/>
          <p14:tracePt t="1444" x="6845300" y="2463800"/>
          <p14:tracePt t="1460" x="6699250" y="2349500"/>
          <p14:tracePt t="1477" x="6559550" y="2247900"/>
          <p14:tracePt t="1494" x="6419850" y="2159000"/>
          <p14:tracePt t="1510" x="6381750" y="2133600"/>
          <p14:tracePt t="1527" x="6381750" y="2127250"/>
          <p14:tracePt t="1546" x="6381750" y="2120900"/>
          <p14:tracePt t="1557" x="6381750" y="2114550"/>
          <p14:tracePt t="1564" x="6388100" y="2108200"/>
          <p14:tracePt t="1577" x="6407150" y="2101850"/>
          <p14:tracePt t="1594" x="6483350" y="2089150"/>
          <p14:tracePt t="1610" x="6705600" y="2089150"/>
          <p14:tracePt t="1628" x="7105650" y="2089150"/>
          <p14:tracePt t="1644" x="7442200" y="2089150"/>
          <p14:tracePt t="1661" x="7810500" y="2114550"/>
          <p14:tracePt t="1682" x="8077200" y="2197100"/>
          <p14:tracePt t="1695" x="8159750" y="2235200"/>
          <p14:tracePt t="1710" x="8235950" y="2292350"/>
          <p14:tracePt t="1732" x="8312150" y="2349500"/>
          <p14:tracePt t="1744" x="8356600" y="2374900"/>
          <p14:tracePt t="1760" x="8401050" y="2413000"/>
          <p14:tracePt t="1777" x="8432800" y="2444750"/>
          <p14:tracePt t="1798" x="8470900" y="2489200"/>
          <p14:tracePt t="1810" x="8502650" y="2533650"/>
          <p14:tracePt t="1833" x="8534400" y="2609850"/>
          <p14:tracePt t="1844" x="8553450" y="2673350"/>
          <p14:tracePt t="1861" x="8559800" y="2762250"/>
          <p14:tracePt t="1881" x="8559800" y="2870200"/>
          <p14:tracePt t="1893" x="8559800" y="2914650"/>
          <p14:tracePt t="1911" x="8553450" y="2952750"/>
          <p14:tracePt t="1925" x="8534400" y="2978150"/>
          <p14:tracePt t="1943" x="8502650" y="3028950"/>
          <p14:tracePt t="1960" x="8458200" y="3098800"/>
          <p14:tracePt t="1977" x="8401050" y="3181350"/>
          <p14:tracePt t="2000" x="8318500" y="3340100"/>
          <p14:tracePt t="2010" x="8274050" y="3403600"/>
          <p14:tracePt t="2032" x="8210550" y="3479800"/>
          <p14:tracePt t="2041" x="8172450" y="3498850"/>
          <p14:tracePt t="2060" x="8134350" y="3517900"/>
          <p14:tracePt t="2077" x="8089900" y="3556000"/>
          <p14:tracePt t="2094" x="8039100" y="3587750"/>
          <p14:tracePt t="2110" x="7962900" y="3638550"/>
          <p14:tracePt t="2127" x="7886700" y="3689350"/>
          <p14:tracePt t="2144" x="7823200" y="3733800"/>
          <p14:tracePt t="2166" x="7740650" y="3784600"/>
          <p14:tracePt t="2178" x="7702550" y="3810000"/>
          <p14:tracePt t="2199" x="7639050" y="3848100"/>
          <p14:tracePt t="2211" x="7600950" y="3873500"/>
          <p14:tracePt t="2227" x="7518400" y="3924300"/>
          <p14:tracePt t="2245" x="7429500" y="3981450"/>
          <p14:tracePt t="2265" x="7340600" y="4019550"/>
          <p14:tracePt t="2277" x="7296150" y="4025900"/>
          <p14:tracePt t="2292" x="7239000" y="4038600"/>
          <p14:tracePt t="2310" x="7188200" y="4038600"/>
          <p14:tracePt t="2327" x="7105650" y="4051300"/>
          <p14:tracePt t="2344" x="7042150" y="4051300"/>
          <p14:tracePt t="2360" x="6953250" y="4051300"/>
          <p14:tracePt t="2383" x="6864350" y="4051300"/>
          <p14:tracePt t="2395" x="6813550" y="4051300"/>
          <p14:tracePt t="2411" x="6743700" y="4044950"/>
          <p14:tracePt t="2427" x="6699250" y="4025900"/>
          <p14:tracePt t="2444" x="6635750" y="4019550"/>
          <p14:tracePt t="2460" x="6572250" y="3994150"/>
          <p14:tracePt t="2477" x="6527800" y="3981450"/>
          <p14:tracePt t="2492" x="6502400" y="3968750"/>
          <p14:tracePt t="2510" x="6464300" y="3949700"/>
          <p14:tracePt t="2528" x="6400800" y="3924300"/>
          <p14:tracePt t="2545" x="6273800" y="3841750"/>
          <p14:tracePt t="2557" x="6172200" y="3778250"/>
          <p14:tracePt t="2567" x="6108700" y="3733800"/>
          <p14:tracePt t="2577" x="6070600" y="3721100"/>
          <p14:tracePt t="2595" x="6013450" y="3689350"/>
          <p14:tracePt t="2611" x="5975350" y="3676650"/>
          <p14:tracePt t="2627" x="5930900" y="3632200"/>
          <p14:tracePt t="2643" x="5886450" y="3581400"/>
          <p14:tracePt t="2661" x="5842000" y="3511550"/>
          <p14:tracePt t="2676" x="5803900" y="3448050"/>
          <p14:tracePt t="2693" x="5778500" y="3409950"/>
          <p14:tracePt t="2710" x="5759450" y="3352800"/>
          <p14:tracePt t="2726" x="5746750" y="3251200"/>
          <p14:tracePt t="2743" x="5753100" y="3124200"/>
          <p14:tracePt t="2759" x="5803900" y="2946400"/>
          <p14:tracePt t="2776" x="5854700" y="2774950"/>
          <p14:tracePt t="2793" x="5905500" y="2660650"/>
          <p14:tracePt t="2815" x="5975350" y="2508250"/>
          <p14:tracePt t="2830" x="6038850" y="2374900"/>
          <p14:tracePt t="2842" x="6083300" y="2286000"/>
          <p14:tracePt t="2860" x="6178550" y="2159000"/>
          <p14:tracePt t="2877" x="6254750" y="2101850"/>
          <p14:tracePt t="2893" x="6330950" y="2038350"/>
          <p14:tracePt t="2910" x="6419850" y="1981200"/>
          <p14:tracePt t="2927" x="6546850" y="1936750"/>
          <p14:tracePt t="2942" x="6667500" y="1911350"/>
          <p14:tracePt t="2959" x="6845300" y="1866900"/>
          <p14:tracePt t="2976" x="7035800" y="1822450"/>
          <p14:tracePt t="2992" x="7251700" y="1816100"/>
          <p14:tracePt t="3010" x="7499350" y="1828800"/>
          <p14:tracePt t="3027" x="7651750" y="1879600"/>
          <p14:tracePt t="3043" x="7766050" y="1917700"/>
          <p14:tracePt t="3059" x="7835900" y="1962150"/>
          <p14:tracePt t="3077" x="7905750" y="2032000"/>
          <p14:tracePt t="3093" x="7943850" y="2082800"/>
          <p14:tracePt t="3115" x="7975600" y="2171700"/>
          <p14:tracePt t="3132" x="7994650" y="2260600"/>
          <p14:tracePt t="3143" x="7994650" y="2343150"/>
          <p14:tracePt t="3160" x="7994650" y="2476500"/>
          <p14:tracePt t="3176" x="7937500" y="2660650"/>
          <p14:tracePt t="3192" x="7880350" y="2755900"/>
          <p14:tracePt t="3210" x="7823200" y="2863850"/>
          <p14:tracePt t="3226" x="7740650" y="2965450"/>
          <p14:tracePt t="3246" x="7632700" y="3130550"/>
          <p14:tracePt t="3260" x="7524750" y="3282950"/>
          <p14:tracePt t="3276" x="7410450" y="3454400"/>
          <p14:tracePt t="3293" x="7321550" y="3594100"/>
          <p14:tracePt t="3310" x="7213600" y="3714750"/>
          <p14:tracePt t="3326" x="7099300" y="3860800"/>
          <p14:tracePt t="3343" x="7035800" y="3949700"/>
          <p14:tracePt t="3360" x="6965950" y="4032250"/>
          <p14:tracePt t="3376" x="6877050" y="4114800"/>
          <p14:tracePt t="3392" x="6769100" y="4178300"/>
          <p14:tracePt t="3409" x="6673850" y="4222750"/>
          <p14:tracePt t="3424" x="6553200" y="4248150"/>
          <p14:tracePt t="3443" x="6457950" y="4248150"/>
          <p14:tracePt t="3464" x="6324600" y="4248150"/>
          <p14:tracePt t="3478" x="6216650" y="4241800"/>
          <p14:tracePt t="3493" x="6108700" y="4210050"/>
          <p14:tracePt t="3510" x="5981700" y="4159250"/>
          <p14:tracePt t="3532" x="5797550" y="4038600"/>
          <p14:tracePt t="3542" x="5683250" y="3943350"/>
          <p14:tracePt t="3559" x="5530850" y="3829050"/>
          <p14:tracePt t="3576" x="5391150" y="3683000"/>
          <p14:tracePt t="3592" x="5308600" y="3562350"/>
          <p14:tracePt t="3609" x="5257800" y="3397250"/>
          <p14:tracePt t="3626" x="5251450" y="3143250"/>
          <p14:tracePt t="3643" x="5251450" y="2933700"/>
          <p14:tracePt t="3659" x="5302250" y="2724150"/>
          <p14:tracePt t="3676" x="5359400" y="2533650"/>
          <p14:tracePt t="3693" x="5435600" y="2368550"/>
          <p14:tracePt t="3709" x="5549900" y="2184400"/>
          <p14:tracePt t="3726" x="5708650" y="1955800"/>
          <p14:tracePt t="3744" x="5842000" y="1797050"/>
          <p14:tracePt t="3760" x="5981700" y="1682750"/>
          <p14:tracePt t="3778" x="6165850" y="1568450"/>
          <p14:tracePt t="3793" x="6330950" y="1536700"/>
          <p14:tracePt t="3810" x="6470650" y="1536700"/>
          <p14:tracePt t="3826" x="6616700" y="1549400"/>
          <p14:tracePt t="3841" x="6788150" y="1600200"/>
          <p14:tracePt t="3859" x="6934200" y="1689100"/>
          <p14:tracePt t="3876" x="7124700" y="1816100"/>
          <p14:tracePt t="3891" x="7207250" y="1879600"/>
          <p14:tracePt t="3910" x="7359650" y="2044700"/>
          <p14:tracePt t="3932" x="7480300" y="2241550"/>
          <p14:tracePt t="3942" x="7518400" y="2349500"/>
          <p14:tracePt t="3958" x="7556500" y="2527300"/>
          <p14:tracePt t="3976" x="7531100" y="2787650"/>
          <p14:tracePt t="3992" x="7467600" y="2978150"/>
          <p14:tracePt t="4012" x="7429500" y="3187700"/>
          <p14:tracePt t="4027" x="7359650" y="3321050"/>
          <p14:tracePt t="4045" x="7302500" y="3492500"/>
          <p14:tracePt t="4053" x="7270750" y="3575050"/>
          <p14:tracePt t="4061" x="7245350" y="3644900"/>
          <p14:tracePt t="4076" x="7150100" y="3778250"/>
          <p14:tracePt t="4093" x="7073900" y="3917950"/>
          <p14:tracePt t="4109" x="7004050" y="4006850"/>
          <p14:tracePt t="4126" x="6978650" y="4038600"/>
          <p14:tracePt t="4142" x="6972300" y="4051300"/>
          <p14:tracePt t="4178" x="6972300" y="4064000"/>
          <p14:tracePt t="4278" x="6959600" y="4064000"/>
          <p14:tracePt t="4280" x="6953250" y="4064000"/>
          <p14:tracePt t="4293" x="6908800" y="4064000"/>
          <p14:tracePt t="4309" x="6851650" y="4044950"/>
          <p14:tracePt t="4326" x="6750050" y="4044950"/>
          <p14:tracePt t="4342" x="6648450" y="4044950"/>
          <p14:tracePt t="4359" x="6527800" y="4044950"/>
          <p14:tracePt t="4376" x="6356350" y="4044950"/>
          <p14:tracePt t="4391" x="6140450" y="4044950"/>
          <p14:tracePt t="4411" x="5816600" y="4044950"/>
          <p14:tracePt t="4427" x="5473700" y="4044950"/>
          <p14:tracePt t="4444" x="5048250" y="4044950"/>
          <p14:tracePt t="4459" x="4502150" y="4044950"/>
          <p14:tracePt t="4475" x="3943350" y="4025900"/>
          <p14:tracePt t="4492" x="3390900" y="3975100"/>
          <p14:tracePt t="4509" x="2863850" y="3848100"/>
          <p14:tracePt t="4525" x="2628900" y="3784600"/>
          <p14:tracePt t="4541" x="2501900" y="3714750"/>
          <p14:tracePt t="4557" x="2438400" y="3663950"/>
          <p14:tracePt t="4575" x="2413000" y="3632200"/>
          <p14:tracePt t="4594" x="2387600" y="3568700"/>
          <p14:tracePt t="4610" x="2374900" y="3530600"/>
          <p14:tracePt t="4626" x="2374900" y="3467100"/>
          <p14:tracePt t="4641" x="2374900" y="3403600"/>
          <p14:tracePt t="4660" x="2393950" y="3289300"/>
          <p14:tracePt t="4676" x="2419350" y="3149600"/>
          <p14:tracePt t="4691" x="2457450" y="2990850"/>
          <p14:tracePt t="4709" x="2489200" y="2876550"/>
          <p14:tracePt t="4724" x="2501900" y="2800350"/>
          <p14:tracePt t="4741" x="2514600" y="2743200"/>
          <p14:tracePt t="4759" x="2527300" y="2654300"/>
          <p14:tracePt t="4776" x="2540000" y="2597150"/>
          <p14:tracePt t="4791" x="2552700" y="2571750"/>
          <p14:tracePt t="4809" x="2552700" y="2559050"/>
          <p14:tracePt t="4824" x="2552700" y="2552700"/>
          <p14:tracePt t="4842" x="2559050" y="2546350"/>
          <p14:tracePt t="4859" x="2590800" y="2527300"/>
          <p14:tracePt t="4875" x="2641600" y="2514600"/>
          <p14:tracePt t="4892" x="2730500" y="2508250"/>
          <p14:tracePt t="4908" x="2851150" y="2508250"/>
          <p14:tracePt t="4926" x="3048000" y="2552700"/>
          <p14:tracePt t="4942" x="3143250" y="2584450"/>
          <p14:tracePt t="4963" x="3244850" y="2647950"/>
          <p14:tracePt t="4976" x="3302000" y="2711450"/>
          <p14:tracePt t="4991" x="3359150" y="2825750"/>
          <p14:tracePt t="5008" x="3378200" y="2946400"/>
          <p14:tracePt t="5030" x="3365500" y="3060700"/>
          <p14:tracePt t="5044" x="3327400" y="3187700"/>
          <p14:tracePt t="5046" x="3314700" y="3225800"/>
          <p14:tracePt t="5060" x="3263900" y="3346450"/>
          <p14:tracePt t="5075" x="3168650" y="3543300"/>
          <p14:tracePt t="5092" x="3035300" y="3714750"/>
          <p14:tracePt t="5108" x="2895600" y="3924300"/>
          <p14:tracePt t="5125" x="2755900" y="4089400"/>
          <p14:tracePt t="5141" x="2597150" y="4203700"/>
          <p14:tracePt t="5158" x="2444750" y="4279900"/>
          <p14:tracePt t="5176" x="2355850" y="4292600"/>
          <p14:tracePt t="5192" x="2235200" y="4279900"/>
          <p14:tracePt t="5209" x="2095500" y="4216400"/>
          <p14:tracePt t="5228" x="1968500" y="4140200"/>
          <p14:tracePt t="5243" x="1841500" y="4044950"/>
          <p14:tracePt t="5258" x="1727200" y="3949700"/>
          <p14:tracePt t="5274" x="1638300" y="3816350"/>
          <p14:tracePt t="5290" x="1581150" y="3676650"/>
          <p14:tracePt t="5307" x="1536700" y="3492500"/>
          <p14:tracePt t="5326" x="1536700" y="3257550"/>
          <p14:tracePt t="5341" x="1612900" y="3035300"/>
          <p14:tracePt t="5359" x="1746250" y="2768600"/>
          <p14:tracePt t="5375" x="1885950" y="2565400"/>
          <p14:tracePt t="5392" x="1981200" y="2419350"/>
          <p14:tracePt t="5409" x="2063750" y="2305050"/>
          <p14:tracePt t="5431" x="2152650" y="2241550"/>
          <p14:tracePt t="5441" x="2209800" y="2222500"/>
          <p14:tracePt t="5457" x="2292350" y="2209800"/>
          <p14:tracePt t="5475" x="2451100" y="2298700"/>
          <p14:tracePt t="5492" x="2616200" y="2413000"/>
          <p14:tracePt t="5508" x="2730500" y="2520950"/>
          <p14:tracePt t="5525" x="2794000" y="2584450"/>
          <p14:tracePt t="5541" x="2832100" y="2641600"/>
          <p14:tracePt t="5558" x="2838450" y="2698750"/>
          <p14:tracePt t="5574" x="2844800" y="2749550"/>
          <p14:tracePt t="5591" x="2844800" y="2813050"/>
          <p14:tracePt t="5608" x="2832100" y="2895600"/>
          <p14:tracePt t="5625" x="2800350" y="2978150"/>
          <p14:tracePt t="5642" x="2749550" y="3054350"/>
          <p14:tracePt t="5659" x="2717800" y="3111500"/>
          <p14:tracePt t="5675" x="2698750" y="3155950"/>
          <p14:tracePt t="5691" x="2692400" y="3175000"/>
          <p14:tracePt t="6168" x="2692400" y="3194050"/>
          <p14:tracePt t="6169" x="2692400" y="3238500"/>
          <p14:tracePt t="6173" x="2692400" y="3270250"/>
          <p14:tracePt t="6191" x="2698750" y="3397250"/>
          <p14:tracePt t="6225" x="2698750" y="3937000"/>
          <p14:tracePt t="6261" x="2698750" y="4540250"/>
          <p14:tracePt t="6290" x="2647950" y="4857750"/>
          <p14:tracePt t="6308" x="2584450" y="5130800"/>
          <p14:tracePt t="6324" x="2508250" y="5346700"/>
          <p14:tracePt t="6342" x="2444750" y="5511800"/>
          <p14:tracePt t="6359" x="2349500" y="5645150"/>
          <p14:tracePt t="6375" x="2317750" y="5695950"/>
          <p14:tracePt t="6391" x="2317750" y="5721350"/>
          <p14:tracePt t="6425" x="2311400" y="5734050"/>
          <p14:tracePt t="6442" x="2286000" y="5746750"/>
          <p14:tracePt t="6458" x="2279650" y="5772150"/>
          <p14:tracePt t="6473" x="2260600" y="5803900"/>
          <p14:tracePt t="6490" x="2235200" y="5848350"/>
          <p14:tracePt t="6511" x="2203450" y="5892800"/>
          <p14:tracePt t="6529" x="2178050" y="5905500"/>
          <p14:tracePt t="6557" x="2178050" y="5911850"/>
          <p14:tracePt t="6574" x="2171700" y="5911850"/>
          <p14:tracePt t="6591" x="2139950" y="5911850"/>
          <p14:tracePt t="6607" x="2101850" y="5911850"/>
          <p14:tracePt t="6624" x="2044700" y="5867400"/>
          <p14:tracePt t="6641" x="1974850" y="5816600"/>
          <p14:tracePt t="6657" x="1917700" y="5746750"/>
          <p14:tracePt t="6675" x="1879600" y="5715000"/>
          <p14:tracePt t="6691" x="1873250" y="5695950"/>
          <p14:tracePt t="6708" x="1873250" y="5683250"/>
          <p14:tracePt t="6724" x="1873250" y="5651500"/>
          <p14:tracePt t="6741" x="1892300" y="5632450"/>
          <p14:tracePt t="6757" x="1924050" y="5607050"/>
          <p14:tracePt t="6775" x="1974850" y="5581650"/>
          <p14:tracePt t="6791" x="2012950" y="5575300"/>
          <p14:tracePt t="6807" x="2032000" y="5575300"/>
          <p14:tracePt t="6825" x="2051050" y="5575300"/>
          <p14:tracePt t="6841" x="2070100" y="5575300"/>
          <p14:tracePt t="6858" x="2082800" y="5575300"/>
          <p14:tracePt t="6875" x="2101850" y="5575300"/>
          <p14:tracePt t="6891" x="2139950" y="5594350"/>
          <p14:tracePt t="6907" x="2184400" y="5626100"/>
          <p14:tracePt t="6925" x="2286000" y="5708650"/>
          <p14:tracePt t="6941" x="2343150" y="5746750"/>
          <p14:tracePt t="6958" x="2387600" y="5765800"/>
          <p14:tracePt t="6975" x="2425700" y="5784850"/>
          <p14:tracePt t="6991" x="2463800" y="5791200"/>
          <p14:tracePt t="7008" x="2508250" y="5803900"/>
          <p14:tracePt t="7023" x="2546350" y="5816600"/>
          <p14:tracePt t="7041" x="2584450" y="5822950"/>
          <p14:tracePt t="7043" x="2597150" y="5829300"/>
          <p14:tracePt t="7058" x="2628900" y="5835650"/>
          <p14:tracePt t="7074" x="2679700" y="5842000"/>
          <p14:tracePt t="7089" x="2717800" y="5842000"/>
          <p14:tracePt t="7108" x="2781300" y="5842000"/>
          <p14:tracePt t="7124" x="2838450" y="5842000"/>
          <p14:tracePt t="7141" x="2876550" y="5848350"/>
          <p14:tracePt t="7158" x="2901950" y="5854700"/>
          <p14:tracePt t="7174" x="2921000" y="5861050"/>
          <p14:tracePt t="7191" x="2952750" y="5861050"/>
          <p14:tracePt t="7208" x="3003550" y="5873750"/>
          <p14:tracePt t="7224" x="3035300" y="5873750"/>
          <p14:tracePt t="7241" x="3079750" y="5873750"/>
          <p14:tracePt t="7257" x="3124200" y="5873750"/>
          <p14:tracePt t="7273" x="3194050" y="5873750"/>
          <p14:tracePt t="7289" x="3244850" y="5873750"/>
          <p14:tracePt t="7306" x="3314700" y="5873750"/>
          <p14:tracePt t="7324" x="3422650" y="5873750"/>
          <p14:tracePt t="7340" x="3486150" y="5873750"/>
          <p14:tracePt t="7357" x="3536950" y="5873750"/>
          <p14:tracePt t="7373" x="3568700" y="5873750"/>
          <p14:tracePt t="7391" x="3594100" y="5873750"/>
          <p14:tracePt t="7412" x="3619500" y="5873750"/>
          <p14:tracePt t="7426" x="3632200" y="5873750"/>
          <p14:tracePt t="7441" x="3638550" y="5873750"/>
          <p14:tracePt t="7457" x="3651250" y="5873750"/>
          <p14:tracePt t="7480" x="3657600" y="5873750"/>
          <p14:tracePt t="7642" x="3663950" y="5880100"/>
          <p14:tracePt t="7658" x="3663950" y="5892800"/>
          <p14:tracePt t="7670" x="3663950" y="5899150"/>
          <p14:tracePt t="7672" x="3663950" y="5911850"/>
          <p14:tracePt t="7690" x="3663950" y="5918200"/>
          <p14:tracePt t="7713" x="3657600" y="5937250"/>
          <p14:tracePt t="7723" x="3638550" y="5943600"/>
          <p14:tracePt t="7740" x="3587750" y="5962650"/>
          <p14:tracePt t="7763" x="3441700" y="5975350"/>
          <p14:tracePt t="7776" x="3302000" y="5975350"/>
          <p14:tracePt t="7791" x="3105150" y="5943600"/>
          <p14:tracePt t="7808" x="2882900" y="5886450"/>
          <p14:tracePt t="7824" x="2717800" y="5822950"/>
          <p14:tracePt t="7841" x="2590800" y="5791200"/>
          <p14:tracePt t="7863" x="2432050" y="5689600"/>
          <p14:tracePt t="7875" x="2400300" y="5657850"/>
          <p14:tracePt t="7891" x="2368550" y="5619750"/>
          <p14:tracePt t="7906" x="2368550" y="5600700"/>
          <p14:tracePt t="7924" x="2368550" y="5568950"/>
          <p14:tracePt t="7940" x="2368550" y="5518150"/>
          <p14:tracePt t="7962" x="2393950" y="5467350"/>
          <p14:tracePt t="7973" x="2419350" y="5429250"/>
          <p14:tracePt t="7991" x="2457450" y="5391150"/>
          <p14:tracePt t="8008" x="2508250" y="5391150"/>
          <p14:tracePt t="8025" x="2628900" y="5391150"/>
          <p14:tracePt t="8040" x="2749550" y="5391150"/>
          <p14:tracePt t="8058" x="2889250" y="5410200"/>
          <p14:tracePt t="8074" x="3035300" y="5435600"/>
          <p14:tracePt t="8091" x="3181350" y="5454650"/>
          <p14:tracePt t="8112" x="3359150" y="5511800"/>
          <p14:tracePt t="8125" x="3479800" y="5549900"/>
          <p14:tracePt t="8145" x="3606800" y="5581650"/>
          <p14:tracePt t="8160" x="3663950" y="5607050"/>
          <p14:tracePt t="8173" x="3689350" y="5619750"/>
          <p14:tracePt t="8190" x="3740150" y="5651500"/>
          <p14:tracePt t="8207" x="3790950" y="5715000"/>
          <p14:tracePt t="8224" x="3822700" y="5746750"/>
          <p14:tracePt t="8240" x="3860800" y="5778500"/>
          <p14:tracePt t="8262" x="3867150" y="5791200"/>
          <p14:tracePt t="8274" x="3879850" y="5803900"/>
          <p14:tracePt t="8302" x="3892550" y="5816600"/>
          <p14:tracePt t="8331" x="3911600" y="5816600"/>
          <p14:tracePt t="8342" x="3943350" y="5816600"/>
          <p14:tracePt t="8357" x="4025900" y="5816600"/>
          <p14:tracePt t="8374" x="4133850" y="5816600"/>
          <p14:tracePt t="8390" x="4311650" y="5784850"/>
          <p14:tracePt t="8413" x="4457700" y="5784850"/>
          <p14:tracePt t="8426" x="4546600" y="5784850"/>
          <p14:tracePt t="8441" x="4673600" y="5784850"/>
          <p14:tracePt t="8457" x="4806950" y="5784850"/>
          <p14:tracePt t="8472" x="4927600" y="5784850"/>
          <p14:tracePt t="8491" x="5054600" y="5778500"/>
          <p14:tracePt t="8513" x="5156200" y="5778500"/>
          <p14:tracePt t="8523" x="5207000" y="5778500"/>
          <p14:tracePt t="8544" x="5289550" y="5778500"/>
          <p14:tracePt t="8552" x="5314950" y="5772150"/>
          <p14:tracePt t="8564" x="5365750" y="5765800"/>
          <p14:tracePt t="8573" x="5403850" y="5765800"/>
          <p14:tracePt t="8590" x="5454650" y="5746750"/>
          <p14:tracePt t="8607" x="5486400" y="5746750"/>
          <p14:tracePt t="8623" x="5524500" y="5746750"/>
          <p14:tracePt t="8641" x="5568950" y="5734050"/>
          <p14:tracePt t="8657" x="5588000" y="5734050"/>
          <p14:tracePt t="8673" x="5600700" y="5727700"/>
          <p14:tracePt t="8728" x="5607050" y="5721350"/>
          <p14:tracePt t="8736" x="5619750" y="5721350"/>
          <p14:tracePt t="8744" x="5626100" y="5721350"/>
          <p14:tracePt t="8758" x="5651500" y="5721350"/>
          <p14:tracePt t="8773" x="5695950" y="5721350"/>
          <p14:tracePt t="8790" x="5765800" y="5708650"/>
          <p14:tracePt t="8808" x="5835650" y="5695950"/>
          <p14:tracePt t="8823" x="5924550" y="5689600"/>
          <p14:tracePt t="8844" x="6045200" y="5676900"/>
          <p14:tracePt t="8863" x="6134100" y="5664200"/>
          <p14:tracePt t="8873" x="6197600" y="5664200"/>
          <p14:tracePt t="8890" x="6280150" y="5664200"/>
          <p14:tracePt t="8911" x="6356350" y="5664200"/>
          <p14:tracePt t="8928" x="6400800" y="5664200"/>
          <p14:tracePt t="8940" x="6445250" y="5657850"/>
          <p14:tracePt t="8963" x="6496050" y="5657850"/>
          <p14:tracePt t="8974" x="6527800" y="5657850"/>
          <p14:tracePt t="8990" x="6572250" y="5657850"/>
          <p14:tracePt t="9011" x="6610350" y="5657850"/>
          <p14:tracePt t="9026" x="6629400" y="5657850"/>
          <p14:tracePt t="9041" x="6654800" y="5657850"/>
          <p14:tracePt t="9062" x="6661150" y="5657850"/>
          <p14:tracePt t="9152" x="6623050" y="5651500"/>
          <p14:tracePt t="9160" x="6565900" y="5632450"/>
          <p14:tracePt t="9173" x="6419850" y="5594350"/>
          <p14:tracePt t="9190" x="6165850" y="5556250"/>
          <p14:tracePt t="9207" x="5778500" y="5448300"/>
          <p14:tracePt t="9221" x="5499100" y="5378450"/>
          <p14:tracePt t="9240" x="5035550" y="5251450"/>
          <p14:tracePt t="9257" x="4673600" y="5156200"/>
          <p14:tracePt t="9273" x="4279900" y="4972050"/>
          <p14:tracePt t="9290" x="3975100" y="4800600"/>
          <p14:tracePt t="9307" x="3689350" y="4616450"/>
          <p14:tracePt t="9326" x="3397250" y="4400550"/>
          <p14:tracePt t="9345" x="3117850" y="4076700"/>
          <p14:tracePt t="9358" x="2959100" y="3841750"/>
          <p14:tracePt t="9373" x="2825750" y="3568700"/>
          <p14:tracePt t="9390" x="2705100" y="3321050"/>
          <p14:tracePt t="9410" x="2609850" y="3060700"/>
          <p14:tracePt t="9428" x="2565400" y="2889250"/>
          <p14:tracePt t="9444" x="2527300" y="2698750"/>
          <p14:tracePt t="9462" x="2501900" y="2559050"/>
          <p14:tracePt t="9473" x="2501900" y="2451100"/>
          <p14:tracePt t="9494" x="2559050" y="2286000"/>
          <p14:tracePt t="9510" x="2673350" y="2133600"/>
          <p14:tracePt t="9525" x="2774950" y="1974850"/>
          <p14:tracePt t="9543" x="2870200" y="1873250"/>
          <p14:tracePt t="9553" x="2914650" y="1854200"/>
          <p14:tracePt t="9572" x="2978150" y="1816100"/>
          <p14:tracePt t="9575" x="2990850" y="1816100"/>
          <p14:tracePt t="9590" x="3035300" y="1816100"/>
          <p14:tracePt t="9605" x="3111500" y="1835150"/>
          <p14:tracePt t="9621" x="3244850" y="2012950"/>
          <p14:tracePt t="9640" x="3327400" y="2336800"/>
          <p14:tracePt t="9657" x="3333750" y="2590800"/>
          <p14:tracePt t="9674" x="3282950" y="2844800"/>
          <p14:tracePt t="9690" x="3213100" y="3054350"/>
          <p14:tracePt t="9706" x="3105150" y="3219450"/>
          <p14:tracePt t="9722" x="3041650" y="3308350"/>
          <p14:tracePt t="9740" x="3009900" y="3333750"/>
          <p14:tracePt t="9756" x="2990850" y="3352800"/>
          <p14:tracePt t="9773" x="2984500" y="3359150"/>
          <p14:tracePt t="9805" x="2971800" y="3359150"/>
          <p14:tracePt t="10180" x="2978150" y="3359150"/>
          <p14:tracePt t="10185" x="2997200" y="3359150"/>
          <p14:tracePt t="10188" x="3028950" y="3365500"/>
          <p14:tracePt t="10205" x="3181350" y="3403600"/>
          <p14:tracePt t="10241" x="3733800" y="3409950"/>
          <p14:tracePt t="10273" x="4470400" y="3409950"/>
          <p14:tracePt t="10305" x="5080000" y="3409950"/>
          <p14:tracePt t="10323" x="5276850" y="3409950"/>
          <p14:tracePt t="10340" x="5340350" y="3416300"/>
          <p14:tracePt t="10359" x="5391150" y="3435350"/>
          <p14:tracePt t="10374" x="5422900" y="3454400"/>
          <p14:tracePt t="10389" x="5473700" y="3479800"/>
          <p14:tracePt t="10411" x="5537200" y="3517900"/>
          <p14:tracePt t="10423" x="5568950" y="3530600"/>
          <p14:tracePt t="10440" x="5619750" y="3562350"/>
          <p14:tracePt t="10458" x="5670550" y="3587750"/>
          <p14:tracePt t="10474" x="5708650" y="3619500"/>
          <p14:tracePt t="10492" x="5734050" y="3638550"/>
          <p14:tracePt t="10506" x="5740400" y="3663950"/>
          <p14:tracePt t="10521" x="5753100" y="3683000"/>
          <p14:tracePt t="10543" x="5753100" y="3714750"/>
          <p14:tracePt t="10552" x="5753100" y="3727450"/>
          <p14:tracePt t="10565" x="5753100" y="3746500"/>
          <p14:tracePt t="10571" x="5753100" y="3765550"/>
          <p14:tracePt t="10593" x="5721350" y="3803650"/>
          <p14:tracePt t="10607" x="5683250" y="3848100"/>
          <p14:tracePt t="10621" x="5657850" y="3873500"/>
          <p14:tracePt t="10640" x="5607050" y="3911600"/>
          <p14:tracePt t="10663" x="5530850" y="3937000"/>
          <p14:tracePt t="10679" x="5429250" y="3949700"/>
          <p14:tracePt t="10689" x="5346700" y="3937000"/>
          <p14:tracePt t="10706" x="5149850" y="3810000"/>
          <p14:tracePt t="10722" x="4940300" y="3600450"/>
          <p14:tracePt t="10739" x="4794250" y="3378200"/>
          <p14:tracePt t="10762" x="4775200" y="3136900"/>
          <p14:tracePt t="10780" x="4870450" y="2971800"/>
          <p14:tracePt t="10791" x="4978400" y="2844800"/>
          <p14:tracePt t="10808" x="5162550" y="2717800"/>
          <p14:tracePt t="10823" x="5359400" y="2616200"/>
          <p14:tracePt t="10841" x="5594350" y="2546350"/>
          <p14:tracePt t="10856" x="5753100" y="2527300"/>
          <p14:tracePt t="10872" x="5873750" y="2527300"/>
          <p14:tracePt t="10889" x="5956300" y="2527300"/>
          <p14:tracePt t="10905" x="6007100" y="2552700"/>
          <p14:tracePt t="10923" x="6057900" y="2609850"/>
          <p14:tracePt t="10940" x="6064250" y="2705100"/>
          <p14:tracePt t="10956" x="6064250" y="2863850"/>
          <p14:tracePt t="10972" x="6038850" y="3054350"/>
          <p14:tracePt t="10989" x="5969000" y="3200400"/>
          <p14:tracePt t="11006" x="5911850" y="3295650"/>
          <p14:tracePt t="11025" x="5873750" y="3314700"/>
          <p14:tracePt t="11043" x="5822950" y="3327400"/>
          <p14:tracePt t="11053" x="5778500" y="3340100"/>
          <p14:tracePt t="11060" x="5759450" y="3340100"/>
          <p14:tracePt t="11072" x="5708650" y="3340100"/>
          <p14:tracePt t="11089" x="5670550" y="3340100"/>
          <p14:tracePt t="11105" x="5657850" y="3340100"/>
          <p14:tracePt t="11826" x="5651500" y="3346450"/>
          <p14:tracePt t="11833" x="5638800" y="3346450"/>
          <p14:tracePt t="11856" x="5632450" y="3352800"/>
          <p14:tracePt t="11909" x="5626100" y="3359150"/>
          <p14:tracePt t="11956" x="5613400" y="3365500"/>
          <p14:tracePt t="12009" x="5600700" y="3371850"/>
          <p14:tracePt t="12074" x="5594350" y="3371850"/>
          <p14:tracePt t="12126" x="5588000" y="3371850"/>
          <p14:tracePt t="12133" x="5581650" y="3378200"/>
          <p14:tracePt t="12150" x="5575300" y="3384550"/>
          <p14:tracePt t="12171" x="5562600" y="3397250"/>
          <p14:tracePt t="12190" x="5549900" y="3397250"/>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標題 1"/>
          <p:cNvSpPr txBox="1">
            <a:spLocks/>
          </p:cNvSpPr>
          <p:nvPr/>
        </p:nvSpPr>
        <p:spPr bwMode="auto">
          <a:xfrm>
            <a:off x="539552" y="413792"/>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kern="0" dirty="0">
                <a:solidFill>
                  <a:srgbClr val="002060"/>
                </a:solidFill>
                <a:latin typeface="Times New Roman" panose="02020603050405020304" pitchFamily="18" charset="0"/>
                <a:cs typeface="Times New Roman" panose="02020603050405020304" pitchFamily="18" charset="0"/>
              </a:rPr>
              <a:t>The captured </a:t>
            </a:r>
            <a:r>
              <a:rPr lang="en-US" altLang="zh-TW" sz="3600" i="1" kern="0" dirty="0" err="1">
                <a:solidFill>
                  <a:srgbClr val="002060"/>
                </a:solidFill>
                <a:latin typeface="Times New Roman" panose="02020603050405020304" pitchFamily="18" charset="0"/>
                <a:cs typeface="Times New Roman" panose="02020603050405020304" pitchFamily="18" charset="0"/>
              </a:rPr>
              <a:t>lidar</a:t>
            </a:r>
            <a:r>
              <a:rPr lang="en-US" altLang="zh-TW" sz="3600" i="1" kern="0" dirty="0">
                <a:solidFill>
                  <a:srgbClr val="002060"/>
                </a:solidFill>
                <a:latin typeface="Times New Roman" panose="02020603050405020304" pitchFamily="18" charset="0"/>
                <a:cs typeface="Times New Roman" panose="02020603050405020304" pitchFamily="18" charset="0"/>
              </a:rPr>
              <a:t> </a:t>
            </a:r>
            <a:r>
              <a:rPr lang="en-US" altLang="zh-TW" sz="3600" i="1" kern="0" dirty="0" smtClean="0">
                <a:solidFill>
                  <a:srgbClr val="002060"/>
                </a:solidFill>
                <a:latin typeface="Times New Roman" panose="02020603050405020304" pitchFamily="18" charset="0"/>
                <a:cs typeface="Times New Roman" panose="02020603050405020304" pitchFamily="18" charset="0"/>
              </a:rPr>
              <a:t>images</a:t>
            </a:r>
            <a:endParaRPr lang="en-US" altLang="zh-TW" sz="3600" i="1" kern="0" dirty="0">
              <a:solidFill>
                <a:srgbClr val="002060"/>
              </a:solidFill>
              <a:latin typeface="Times New Roman" panose="02020603050405020304" pitchFamily="18" charset="0"/>
              <a:cs typeface="Times New Roman" panose="02020603050405020304" pitchFamily="18" charset="0"/>
            </a:endParaRPr>
          </a:p>
        </p:txBody>
      </p:sp>
      <p:sp>
        <p:nvSpPr>
          <p:cNvPr id="34" name="文字方塊 33"/>
          <p:cNvSpPr txBox="1"/>
          <p:nvPr/>
        </p:nvSpPr>
        <p:spPr>
          <a:xfrm>
            <a:off x="1547664" y="6021288"/>
            <a:ext cx="5402519" cy="369332"/>
          </a:xfrm>
          <a:prstGeom prst="rect">
            <a:avLst/>
          </a:prstGeom>
          <a:solidFill>
            <a:srgbClr val="FFFF00"/>
          </a:solidFill>
          <a:ln w="38100">
            <a:solidFill>
              <a:srgbClr val="FF0000"/>
            </a:solidFill>
          </a:ln>
        </p:spPr>
        <p:txBody>
          <a:bodyPr wrap="square" rtlCol="0">
            <a:spAutoFit/>
          </a:bodyPr>
          <a:lstStyle>
            <a:defPPr>
              <a:defRPr lang="zh-TW"/>
            </a:defPPr>
            <a:lvl1pPr>
              <a:defRPr sz="2800">
                <a:solidFill>
                  <a:srgbClr val="FF0000"/>
                </a:solidFill>
              </a:defRPr>
            </a:lvl1pPr>
          </a:lstStyle>
          <a:p>
            <a:pPr algn="ctr"/>
            <a:r>
              <a:rPr lang="en-US" altLang="zh-TW" sz="1800" b="1" dirty="0" smtClean="0"/>
              <a:t>Both </a:t>
            </a:r>
            <a:r>
              <a:rPr lang="en-US" altLang="zh-TW" sz="1800" b="1" dirty="0"/>
              <a:t>approaches </a:t>
            </a:r>
            <a:r>
              <a:rPr lang="en-US" altLang="zh-TW" sz="1800" b="1" dirty="0" smtClean="0"/>
              <a:t>can see clear </a:t>
            </a:r>
            <a:r>
              <a:rPr lang="en-US" altLang="zh-TW" sz="1800" b="1" dirty="0" err="1" smtClean="0"/>
              <a:t>Lidar</a:t>
            </a:r>
            <a:r>
              <a:rPr lang="en-US" altLang="zh-TW" sz="1800" b="1" dirty="0" smtClean="0"/>
              <a:t> image</a:t>
            </a:r>
            <a:endParaRPr lang="en-US" altLang="zh-TW" sz="1800" b="1" dirty="0"/>
          </a:p>
        </p:txBody>
      </p:sp>
      <p:pic>
        <p:nvPicPr>
          <p:cNvPr id="2" name="圖片 1"/>
          <p:cNvPicPr>
            <a:picLocks noChangeAspect="1"/>
          </p:cNvPicPr>
          <p:nvPr/>
        </p:nvPicPr>
        <p:blipFill rotWithShape="1">
          <a:blip r:embed="rId5">
            <a:extLst>
              <a:ext uri="{28A0092B-C50C-407E-A947-70E740481C1C}">
                <a14:useLocalDpi xmlns:a14="http://schemas.microsoft.com/office/drawing/2010/main" val="0"/>
              </a:ext>
            </a:extLst>
          </a:blip>
          <a:srcRect r="-486" b="14868"/>
          <a:stretch/>
        </p:blipFill>
        <p:spPr>
          <a:xfrm>
            <a:off x="1034245" y="1124744"/>
            <a:ext cx="6820914" cy="2403209"/>
          </a:xfrm>
          <a:prstGeom prst="rect">
            <a:avLst/>
          </a:prstGeom>
        </p:spPr>
      </p:pic>
      <p:pic>
        <p:nvPicPr>
          <p:cNvPr id="3" name="圖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7624" y="3429000"/>
            <a:ext cx="6567227" cy="2503673"/>
          </a:xfrm>
          <a:prstGeom prst="rect">
            <a:avLst/>
          </a:prstGeom>
        </p:spPr>
      </p:pic>
      <p:pic>
        <p:nvPicPr>
          <p:cNvPr id="6" name="圖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4288" y="5992650"/>
            <a:ext cx="1876687" cy="781159"/>
          </a:xfrm>
          <a:prstGeom prst="rect">
            <a:avLst/>
          </a:prstGeom>
        </p:spPr>
      </p:pic>
      <p:pic>
        <p:nvPicPr>
          <p:cNvPr id="4" name="音訊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7162320"/>
      </p:ext>
    </p:extLst>
  </p:cSld>
  <p:clrMapOvr>
    <a:masterClrMapping/>
  </p:clrMapOvr>
  <mc:AlternateContent xmlns:mc="http://schemas.openxmlformats.org/markup-compatibility/2006">
    <mc:Choice xmlns:p14="http://schemas.microsoft.com/office/powerpoint/2010/main" Requires="p14">
      <p:transition spd="slow" p14:dur="2000" advTm="37499"/>
    </mc:Choice>
    <mc:Fallback>
      <p:transition spd="slow" advTm="37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470" x="5511800" y="3409950"/>
          <p14:tracePt t="1472" x="5461000" y="3416300"/>
          <p14:tracePt t="1479" x="5422900" y="3435350"/>
          <p14:tracePt t="1496" x="5181600" y="3486150"/>
          <p14:tracePt t="1528" x="4737100" y="3606800"/>
          <p14:tracePt t="1561" x="4292600" y="3638550"/>
          <p14:tracePt t="1597" x="3841750" y="3638550"/>
          <p14:tracePt t="1613" x="3663950" y="3613150"/>
          <p14:tracePt t="1628" x="3492500" y="3568700"/>
          <p14:tracePt t="1645" x="3346450" y="3536950"/>
          <p14:tracePt t="1661" x="3244850" y="3505200"/>
          <p14:tracePt t="1680" x="3168650" y="3479800"/>
          <p14:tracePt t="1696" x="3136900" y="3467100"/>
          <p14:tracePt t="1712" x="3098800" y="3460750"/>
          <p14:tracePt t="1736" x="3067050" y="3435350"/>
          <p14:tracePt t="1748" x="3054350" y="3429000"/>
          <p14:tracePt t="1767" x="3035300" y="3429000"/>
          <p14:tracePt t="1782" x="3016250" y="3429000"/>
          <p14:tracePt t="1796" x="3016250" y="3422650"/>
          <p14:tracePt t="1817" x="2984500" y="3409950"/>
          <p14:tracePt t="1831" x="2978150" y="3409950"/>
          <p14:tracePt t="1848" x="2965450" y="3409950"/>
          <p14:tracePt t="1865" x="2952750" y="3409950"/>
          <p14:tracePt t="1876" x="2940050" y="3403600"/>
          <p14:tracePt t="1897" x="2927350" y="3403600"/>
          <p14:tracePt t="1913" x="2914650" y="3403600"/>
          <p14:tracePt t="1929" x="2908300" y="3397250"/>
          <p14:tracePt t="1945" x="2901950" y="3397250"/>
          <p14:tracePt t="1981" x="2889250" y="3384550"/>
          <p14:tracePt t="2018" x="2882900" y="3384550"/>
          <p14:tracePt t="2048" x="2876550" y="3384550"/>
          <p14:tracePt t="3276" x="2882900" y="3422650"/>
          <p14:tracePt t="3279" x="2889250" y="3448050"/>
          <p14:tracePt t="3296" x="2978150" y="3606800"/>
          <p14:tracePt t="3318" x="3187700" y="3854450"/>
          <p14:tracePt t="3347" x="3492500" y="4171950"/>
          <p14:tracePt t="3377" x="3816350" y="4629150"/>
          <p14:tracePt t="3383" x="3854450" y="4686300"/>
          <p14:tracePt t="3411" x="3949700" y="4972050"/>
          <p14:tracePt t="3430" x="3949700" y="5073650"/>
          <p14:tracePt t="3446" x="3943350" y="5149850"/>
          <p14:tracePt t="3467" x="3917950" y="5283200"/>
          <p14:tracePt t="3479" x="3886200" y="5346700"/>
          <p14:tracePt t="3495" x="3829050" y="5416550"/>
          <p14:tracePt t="3512" x="3765550" y="5518150"/>
          <p14:tracePt t="3531" x="3702050" y="5607050"/>
          <p14:tracePt t="3548" x="3606800" y="5676900"/>
          <p14:tracePt t="3564" x="3517900" y="5746750"/>
          <p14:tracePt t="3578" x="3467100" y="5791200"/>
          <p14:tracePt t="3600" x="3346450" y="5867400"/>
          <p14:tracePt t="3611" x="3327400" y="5886450"/>
          <p14:tracePt t="3628" x="3314700" y="5892800"/>
          <p14:tracePt t="3675" x="3302000" y="5899150"/>
          <p14:tracePt t="3678" x="3295650" y="5899150"/>
          <p14:tracePt t="3694" x="3282950" y="5899150"/>
          <p14:tracePt t="3712" x="3257550" y="5905500"/>
          <p14:tracePt t="3732" x="3206750" y="5905500"/>
          <p14:tracePt t="3748" x="3155950" y="5873750"/>
          <p14:tracePt t="3761" x="3124200" y="5842000"/>
          <p14:tracePt t="3778" x="3073400" y="5816600"/>
          <p14:tracePt t="3795" x="3009900" y="5772150"/>
          <p14:tracePt t="3812" x="2978150" y="5740400"/>
          <p14:tracePt t="3828" x="2959100" y="5727700"/>
          <p14:tracePt t="3844" x="2952750" y="5727700"/>
          <p14:tracePt t="4199" x="2946400" y="5721350"/>
          <p14:tracePt t="4201" x="3016250" y="5715000"/>
          <p14:tracePt t="4210" x="3124200" y="5708650"/>
          <p14:tracePt t="4231" x="3397250" y="5695950"/>
          <p14:tracePt t="4263" x="3765550" y="5695950"/>
          <p14:tracePt t="4294" x="4127500" y="5695950"/>
          <p14:tracePt t="4329" x="4559300" y="5695950"/>
          <p14:tracePt t="4344" x="4699000" y="5695950"/>
          <p14:tracePt t="4362" x="4914900" y="5695950"/>
          <p14:tracePt t="4376" x="5054600" y="5708650"/>
          <p14:tracePt t="4395" x="5251450" y="5708650"/>
          <p14:tracePt t="4411" x="5346700" y="5708650"/>
          <p14:tracePt t="4428" x="5397500" y="5708650"/>
          <p14:tracePt t="4443" x="5410200" y="5708650"/>
          <p14:tracePt t="4461" x="5441950" y="5708650"/>
          <p14:tracePt t="4477" x="5480050" y="5721350"/>
          <p14:tracePt t="4495" x="5530850" y="5740400"/>
          <p14:tracePt t="4510" x="5588000" y="5759450"/>
          <p14:tracePt t="4531" x="5632450" y="5765800"/>
          <p14:tracePt t="4548" x="5664200" y="5778500"/>
          <p14:tracePt t="4561" x="5708650" y="5791200"/>
          <p14:tracePt t="4578" x="5778500" y="5803900"/>
          <p14:tracePt t="4594" x="5848350" y="5816600"/>
          <p14:tracePt t="4611" x="5886450" y="5822950"/>
          <p14:tracePt t="4628" x="5905500" y="5822950"/>
          <p14:tracePt t="4692" x="5911850" y="5822950"/>
          <p14:tracePt t="4859" x="5905500" y="5822950"/>
          <p14:tracePt t="4865" x="5899150" y="5822950"/>
          <p14:tracePt t="4878" x="5867400" y="5822950"/>
          <p14:tracePt t="4889" x="5816600" y="5829300"/>
          <p14:tracePt t="4895" x="5803900" y="5829300"/>
          <p14:tracePt t="4910" x="5676900" y="5829300"/>
          <p14:tracePt t="4931" x="5435600" y="5829300"/>
          <p14:tracePt t="4961" x="4813300" y="5829300"/>
          <p14:tracePt t="4994" x="4013200" y="5829300"/>
          <p14:tracePt t="5033" x="3371850" y="5816600"/>
          <p14:tracePt t="5047" x="3200400" y="5816600"/>
          <p14:tracePt t="5061" x="3092450" y="5816600"/>
          <p14:tracePt t="5077" x="2997200" y="5816600"/>
          <p14:tracePt t="5095" x="2908300" y="5816600"/>
          <p14:tracePt t="5111" x="2870200" y="5816600"/>
          <p14:tracePt t="5128" x="2832100" y="5816600"/>
          <p14:tracePt t="5150" x="2768600" y="5816600"/>
          <p14:tracePt t="5160" x="2717800" y="5810250"/>
          <p14:tracePt t="5176" x="2641600" y="5810250"/>
          <p14:tracePt t="5200" x="2514600" y="5810250"/>
          <p14:tracePt t="5211" x="2451100" y="5822950"/>
          <p14:tracePt t="5228" x="2387600" y="5842000"/>
          <p14:tracePt t="5244" x="2355850" y="5848350"/>
          <p14:tracePt t="5260" x="2343150" y="5848350"/>
          <p14:tracePt t="6816" x="2374900" y="5848350"/>
          <p14:tracePt t="6819" x="2387600" y="5848350"/>
          <p14:tracePt t="6826" x="2406650" y="5848350"/>
          <p14:tracePt t="6844" x="2520950" y="5842000"/>
          <p14:tracePt t="6859" x="2622550" y="5842000"/>
          <p14:tracePt t="6893" x="2794000" y="5810250"/>
          <p14:tracePt t="6926" x="2921000" y="5797550"/>
          <p14:tracePt t="6960" x="3155950" y="5822950"/>
          <p14:tracePt t="6981" x="3359150" y="5880100"/>
          <p14:tracePt t="6994" x="3498850" y="5911850"/>
          <p14:tracePt t="7010" x="3689350" y="5924550"/>
          <p14:tracePt t="7027" x="3911600" y="5924550"/>
          <p14:tracePt t="7044" x="4184650" y="5892800"/>
          <p14:tracePt t="7060" x="4394200" y="5842000"/>
          <p14:tracePt t="7077" x="4476750" y="5822950"/>
          <p14:tracePt t="7097" x="4495800" y="5822950"/>
          <p14:tracePt t="7165" x="4502150" y="5822950"/>
          <p14:tracePt t="7177" x="4489450" y="5822950"/>
          <p14:tracePt t="7179" x="4470400" y="5822950"/>
          <p14:tracePt t="7193" x="4362450" y="5822950"/>
          <p14:tracePt t="7210" x="4089400" y="5905500"/>
          <p14:tracePt t="7226" x="3797300" y="5969000"/>
          <p14:tracePt t="7242" x="3511550" y="6045200"/>
          <p14:tracePt t="7260" x="3270250" y="6089650"/>
          <p14:tracePt t="7277" x="3175000" y="6096000"/>
          <p14:tracePt t="7293" x="3105150" y="6096000"/>
          <p14:tracePt t="7310" x="3067050" y="6096000"/>
          <p14:tracePt t="7326" x="3028950" y="6096000"/>
          <p14:tracePt t="7343" x="2997200" y="6096000"/>
          <p14:tracePt t="7360" x="2959100" y="6096000"/>
          <p14:tracePt t="7377" x="2921000" y="6083300"/>
          <p14:tracePt t="7394" x="2895600" y="6057900"/>
          <p14:tracePt t="7409" x="2870200" y="6038850"/>
          <p14:tracePt t="7427" x="2838450" y="6000750"/>
          <p14:tracePt t="7443" x="2825750" y="5975350"/>
          <p14:tracePt t="7460" x="2813050" y="5937250"/>
          <p14:tracePt t="7476" x="2800350" y="5905500"/>
          <p14:tracePt t="7493" x="2787650" y="5880100"/>
          <p14:tracePt t="7510" x="2781300" y="5848350"/>
          <p14:tracePt t="7527" x="2781300" y="5829300"/>
          <p14:tracePt t="7544" x="2781300" y="5810250"/>
          <p14:tracePt t="7559" x="2781300" y="5803900"/>
          <p14:tracePt t="7577" x="2781300" y="5791200"/>
          <p14:tracePt t="7593" x="2781300" y="5784850"/>
          <p14:tracePt t="7609" x="2787650" y="5778500"/>
          <p14:tracePt t="12771" x="2844800" y="5759450"/>
          <p14:tracePt t="12776" x="2927350" y="5734050"/>
          <p14:tracePt t="12789" x="3111500" y="5683250"/>
          <p14:tracePt t="12807" x="3384550" y="5613400"/>
          <p14:tracePt t="12824" x="3517900" y="5575300"/>
          <p14:tracePt t="12857" x="3568700" y="5562600"/>
          <p14:tracePt t="12897" x="3556000" y="5556250"/>
          <p14:tracePt t="12924" x="3517900" y="5524500"/>
          <p14:tracePt t="12940" x="3486150" y="5505450"/>
          <p14:tracePt t="12957" x="3454400" y="5492750"/>
          <p14:tracePt t="12974" x="3416300" y="5480050"/>
          <p14:tracePt t="12990" x="3397250" y="5480050"/>
          <p14:tracePt t="13007" x="3390900" y="5480050"/>
          <p14:tracePt t="13039" x="3378200" y="5480050"/>
          <p14:tracePt t="13108" x="3365500" y="5480050"/>
          <p14:tracePt t="13113" x="3359150" y="5480050"/>
          <p14:tracePt t="13125" x="3346450" y="5480050"/>
          <p14:tracePt t="13146" x="3308350" y="5480050"/>
          <p14:tracePt t="13159" x="3251200" y="5480050"/>
          <p14:tracePt t="13174" x="3175000" y="5480050"/>
          <p14:tracePt t="13191" x="3086100" y="5480050"/>
          <p14:tracePt t="13207" x="3003550" y="5467350"/>
          <p14:tracePt t="13224" x="2921000" y="5461000"/>
          <p14:tracePt t="13240" x="2857500" y="5435600"/>
          <p14:tracePt t="13257" x="2844800" y="5435600"/>
          <p14:tracePt t="13273" x="2825750" y="5416550"/>
          <p14:tracePt t="13291" x="2806700" y="5403850"/>
          <p14:tracePt t="13306" x="2800350" y="5397500"/>
          <p14:tracePt t="13324" x="2794000" y="5378450"/>
          <p14:tracePt t="13340" x="2794000" y="5334000"/>
          <p14:tracePt t="13357" x="2794000" y="5270500"/>
          <p14:tracePt t="13374" x="2825750" y="5232400"/>
          <p14:tracePt t="13390" x="2863850" y="5213350"/>
          <p14:tracePt t="13410" x="2908300" y="5207000"/>
          <p14:tracePt t="13425" x="2959100" y="5207000"/>
          <p14:tracePt t="13442" x="3016250" y="5245100"/>
          <p14:tracePt t="13458" x="3105150" y="5321300"/>
          <p14:tracePt t="13474" x="3149600" y="5378450"/>
          <p14:tracePt t="13489" x="3175000" y="5448300"/>
          <p14:tracePt t="13507" x="3181350" y="5518150"/>
          <p14:tracePt t="13524" x="3181350" y="5556250"/>
          <p14:tracePt t="13540" x="3175000" y="5594350"/>
          <p14:tracePt t="13556" x="3130550" y="5626100"/>
          <p14:tracePt t="13578" x="3054350" y="5676900"/>
          <p14:tracePt t="13591" x="2971800" y="5727700"/>
          <p14:tracePt t="13607" x="2914650" y="5759450"/>
          <p14:tracePt t="13629" x="2870200" y="5784850"/>
          <p14:tracePt t="13641" x="2863850" y="5797550"/>
          <p14:tracePt t="13695" x="2851150" y="5797550"/>
          <p14:tracePt t="13717" x="2832100" y="5765800"/>
          <p14:tracePt t="13722" x="2832100" y="5759450"/>
          <p14:tracePt t="13738" x="2832100" y="5708650"/>
          <p14:tracePt t="13757" x="2889250" y="5657850"/>
          <p14:tracePt t="13776" x="2978150" y="5600700"/>
          <p14:tracePt t="13792" x="3086100" y="5524500"/>
          <p14:tracePt t="13807" x="3149600" y="5518150"/>
          <p14:tracePt t="13823" x="3168650" y="5518150"/>
          <p14:tracePt t="13840" x="3219450" y="5549900"/>
          <p14:tracePt t="13857" x="3251200" y="5607050"/>
          <p14:tracePt t="13874" x="3251200" y="5670550"/>
          <p14:tracePt t="13875" x="3251200" y="5689600"/>
          <p14:tracePt t="13890" x="3251200" y="5746750"/>
          <p14:tracePt t="13907" x="3244850" y="5791200"/>
          <p14:tracePt t="13928" x="3219450" y="5829300"/>
          <p14:tracePt t="13942" x="3194050" y="5848350"/>
          <p14:tracePt t="13957" x="3168650" y="5861050"/>
          <p14:tracePt t="13972" x="3130550" y="5867400"/>
          <p14:tracePt t="13989" x="3086100" y="5867400"/>
          <p14:tracePt t="14005" x="3022600" y="5867400"/>
          <p14:tracePt t="14029" x="2971800" y="5848350"/>
          <p14:tracePt t="14040" x="2927350" y="5816600"/>
          <p14:tracePt t="14057" x="2895600" y="5784850"/>
          <p14:tracePt t="14073" x="2882900" y="5772150"/>
          <p14:tracePt t="14090" x="2882900" y="5765800"/>
          <p14:tracePt t="14106" x="2882900" y="5740400"/>
          <p14:tracePt t="14128" x="2921000" y="5721350"/>
          <p14:tracePt t="14146" x="3028950" y="5670550"/>
          <p14:tracePt t="14157" x="3124200" y="5651500"/>
          <p14:tracePt t="14174" x="3213100" y="5651500"/>
          <p14:tracePt t="14190" x="3263900" y="5651500"/>
          <p14:tracePt t="14210" x="3321050" y="5664200"/>
          <p14:tracePt t="14227" x="3352800" y="5689600"/>
          <p14:tracePt t="14240" x="3359150" y="5715000"/>
          <p14:tracePt t="14257" x="3371850" y="5746750"/>
          <p14:tracePt t="14273" x="3371850" y="5765800"/>
          <p14:tracePt t="14289" x="3371850" y="5791200"/>
          <p14:tracePt t="14309" x="3352800" y="5816600"/>
          <p14:tracePt t="14327" x="3302000" y="5829300"/>
          <p14:tracePt t="14341" x="3257550" y="5829300"/>
          <p14:tracePt t="14358" x="3200400" y="5822950"/>
          <p14:tracePt t="14373" x="3168650" y="5803900"/>
          <p14:tracePt t="14375" x="3168650" y="5791200"/>
          <p14:tracePt t="14389" x="3155950" y="5784850"/>
          <p14:tracePt t="14406" x="3149600" y="5765800"/>
          <p14:tracePt t="14424" x="3149600" y="5721350"/>
          <p14:tracePt t="14439" x="3155950" y="5683250"/>
          <p14:tracePt t="14457" x="3194050" y="5632450"/>
          <p14:tracePt t="14476" x="3213100" y="5613400"/>
          <p14:tracePt t="14492" x="3225800" y="5613400"/>
          <p14:tracePt t="14506" x="3257550" y="5613400"/>
          <p14:tracePt t="14523" x="3282950" y="5613400"/>
          <p14:tracePt t="14539" x="3302000" y="5613400"/>
          <p14:tracePt t="14557" x="3302000" y="5626100"/>
          <p14:tracePt t="14572" x="3302000" y="5645150"/>
          <p14:tracePt t="14609" x="3302000" y="5651500"/>
          <p14:tracePt t="14625" x="3302000" y="5657850"/>
          <p14:tracePt t="14669" x="3295650" y="5657850"/>
          <p14:tracePt t="14677" x="3270250" y="5657850"/>
          <p14:tracePt t="14693" x="3244850" y="5651500"/>
          <p14:tracePt t="14705" x="3225800" y="5638800"/>
          <p14:tracePt t="14723" x="3181350" y="5613400"/>
          <p14:tracePt t="14739" x="3149600" y="5588000"/>
          <p14:tracePt t="14756" x="3111500" y="5562600"/>
          <p14:tracePt t="14773" x="3067050" y="5530850"/>
          <p14:tracePt t="14789" x="3041650" y="5499100"/>
          <p14:tracePt t="14806" x="3028950" y="5473700"/>
          <p14:tracePt t="14824" x="3009900" y="5448300"/>
          <p14:tracePt t="14841" x="2984500" y="5403850"/>
          <p14:tracePt t="14857" x="2971800" y="5340350"/>
          <p14:tracePt t="14873" x="2940050" y="5226050"/>
          <p14:tracePt t="14890" x="2908300" y="5086350"/>
          <p14:tracePt t="14906" x="2889250" y="4972050"/>
          <p14:tracePt t="14923" x="2889250" y="4870450"/>
          <p14:tracePt t="14938" x="2889250" y="4832350"/>
          <p14:tracePt t="14956" x="2889250" y="4762500"/>
          <p14:tracePt t="14972" x="2901950" y="4705350"/>
          <p14:tracePt t="14988" x="2914650" y="4648200"/>
          <p14:tracePt t="15009" x="2927350" y="4616450"/>
          <p14:tracePt t="15027" x="2933700" y="4616450"/>
          <p14:tracePt t="15207" x="2933700" y="4622800"/>
          <p14:tracePt t="15209" x="2927350" y="4629150"/>
          <p14:tracePt t="15223" x="2908300" y="4660900"/>
          <p14:tracePt t="15238" x="2838450" y="4705350"/>
          <p14:tracePt t="15256" x="2724150" y="4781550"/>
          <p14:tracePt t="15271" x="2654300" y="4826000"/>
          <p14:tracePt t="15290" x="2571750" y="4876800"/>
          <p14:tracePt t="15307" x="2495550" y="4914900"/>
          <p14:tracePt t="15328" x="2470150" y="4927600"/>
          <p14:tracePt t="15341" x="2463800" y="4927600"/>
          <p14:tracePt t="15405" x="2451100" y="4921250"/>
          <p14:tracePt t="15408" x="2451100" y="4914900"/>
          <p14:tracePt t="15423" x="2438400" y="4864100"/>
          <p14:tracePt t="15439" x="2438400" y="4775200"/>
          <p14:tracePt t="15456" x="2470150" y="4622800"/>
          <p14:tracePt t="15471" x="2501900" y="4527550"/>
          <p14:tracePt t="15489" x="2590800" y="4387850"/>
          <p14:tracePt t="15506" x="2654300" y="4298950"/>
          <p14:tracePt t="15522" x="2698750" y="4241800"/>
          <p14:tracePt t="15539" x="2755900" y="4203700"/>
          <p14:tracePt t="15561" x="2806700" y="4171950"/>
          <p14:tracePt t="15576" x="2825750" y="4159250"/>
          <p14:tracePt t="15588" x="2838450" y="4152900"/>
          <p14:tracePt t="15624" x="2844800" y="4152900"/>
          <p14:tracePt t="15717" x="2857500" y="4152900"/>
          <p14:tracePt t="15748" x="2863850" y="4152900"/>
          <p14:tracePt t="15796" x="2863850" y="4159250"/>
          <p14:tracePt t="15804" x="2876550" y="4171950"/>
          <p14:tracePt t="15823" x="2889250" y="4184650"/>
          <p14:tracePt t="15825" x="2895600" y="4191000"/>
          <p14:tracePt t="15839" x="2901950" y="4191000"/>
          <p14:tracePt t="15856" x="2952750" y="4197350"/>
          <p14:tracePt t="15873" x="3016250" y="4203700"/>
          <p14:tracePt t="15889" x="3092450" y="4222750"/>
          <p14:tracePt t="15908" x="3136900" y="4241800"/>
          <p14:tracePt t="15923" x="3155950" y="4248150"/>
          <p14:tracePt t="15940" x="3181350" y="4260850"/>
          <p14:tracePt t="15959" x="3206750" y="4292600"/>
          <p14:tracePt t="15973" x="3213100" y="4324350"/>
          <p14:tracePt t="15989" x="3213100" y="4368800"/>
          <p14:tracePt t="16006" x="3194050" y="4419600"/>
          <p14:tracePt t="16023" x="3149600" y="4508500"/>
          <p14:tracePt t="16039" x="3092450" y="4584700"/>
          <p14:tracePt t="16056" x="3028950" y="4635500"/>
          <p14:tracePt t="16078" x="2946400" y="4692650"/>
          <p14:tracePt t="16092" x="2876550" y="4737100"/>
          <p14:tracePt t="16107" x="2825750" y="4775200"/>
          <p14:tracePt t="16121" x="2768600" y="4806950"/>
          <p14:tracePt t="16139" x="2686050" y="4864100"/>
          <p14:tracePt t="16156" x="2616200" y="4908550"/>
          <p14:tracePt t="16173" x="2559050" y="4933950"/>
          <p14:tracePt t="16189" x="2514600" y="4953000"/>
          <p14:tracePt t="16206" x="2495550" y="4959350"/>
          <p14:tracePt t="16222" x="2476500" y="4959350"/>
          <p14:tracePt t="16239" x="2463800" y="4940300"/>
          <p14:tracePt t="16256" x="2451100" y="4902200"/>
          <p14:tracePt t="16272" x="2451100" y="4864100"/>
          <p14:tracePt t="16289" x="2457450" y="4762500"/>
          <p14:tracePt t="16309" x="2508250" y="4622800"/>
          <p14:tracePt t="16327" x="2597150" y="4483100"/>
          <p14:tracePt t="16339" x="2698750" y="4343400"/>
          <p14:tracePt t="16361" x="2794000" y="4210050"/>
          <p14:tracePt t="16371" x="2857500" y="4159250"/>
          <p14:tracePt t="16388" x="2946400" y="4108450"/>
          <p14:tracePt t="16405" x="3003550" y="4064000"/>
          <p14:tracePt t="16422" x="3060700" y="4044950"/>
          <p14:tracePt t="16439" x="3105150" y="4038600"/>
          <p14:tracePt t="16456" x="3136900" y="4038600"/>
          <p14:tracePt t="16471" x="3162300" y="4038600"/>
          <p14:tracePt t="16489" x="3187700" y="4038600"/>
          <p14:tracePt t="16506" x="3219450" y="4070350"/>
          <p14:tracePt t="16527" x="3251200" y="4102100"/>
          <p14:tracePt t="16538" x="3257550" y="4108450"/>
          <p14:tracePt t="16556" x="3263900" y="4152900"/>
          <p14:tracePt t="16573" x="3263900" y="4248150"/>
          <p14:tracePt t="16589" x="3225800" y="4375150"/>
          <p14:tracePt t="16607" x="3111500" y="4527550"/>
          <p14:tracePt t="16626" x="2997200" y="4718050"/>
          <p14:tracePt t="16638" x="2927350" y="4794250"/>
          <p14:tracePt t="16655" x="2838450" y="4845050"/>
          <p14:tracePt t="16672" x="2755900" y="4908550"/>
          <p14:tracePt t="16690" x="2686050" y="4946650"/>
          <p14:tracePt t="16706" x="2597150" y="4978400"/>
          <p14:tracePt t="16722" x="2546350" y="4991100"/>
          <p14:tracePt t="16739" x="2476500" y="4997450"/>
          <p14:tracePt t="16755" x="2444750" y="4997450"/>
          <p14:tracePt t="16772" x="2419350" y="4997450"/>
          <p14:tracePt t="16791" x="2381250" y="4965700"/>
          <p14:tracePt t="16808" x="2355850" y="4933950"/>
          <p14:tracePt t="16822" x="2324100" y="4889500"/>
          <p14:tracePt t="16838" x="2311400" y="4857750"/>
          <p14:tracePt t="16856" x="2305050" y="4806950"/>
          <p14:tracePt t="16870" x="2298700" y="4768850"/>
          <p14:tracePt t="16889" x="2298700" y="4692650"/>
          <p14:tracePt t="16906" x="2305050" y="4641850"/>
          <p14:tracePt t="16922" x="2336800" y="4597400"/>
          <p14:tracePt t="16939" x="2374900" y="4533900"/>
          <p14:tracePt t="16954" x="2419350" y="4483100"/>
          <p14:tracePt t="16972" x="2495550" y="4419600"/>
          <p14:tracePt t="16992" x="2571750" y="4368800"/>
          <p14:tracePt t="17009" x="2698750" y="4273550"/>
          <p14:tracePt t="17027" x="2806700" y="4216400"/>
          <p14:tracePt t="17038" x="2863850" y="4184650"/>
          <p14:tracePt t="17055" x="2959100" y="4159250"/>
          <p14:tracePt t="17072" x="3009900" y="4159250"/>
          <p14:tracePt t="17089" x="3054350" y="4159250"/>
          <p14:tracePt t="17108" x="3098800" y="4178300"/>
          <p14:tracePt t="17121" x="3124200" y="4197350"/>
          <p14:tracePt t="17137" x="3162300" y="4241800"/>
          <p14:tracePt t="17154" x="3194050" y="4298950"/>
          <p14:tracePt t="17172" x="3263900" y="4451350"/>
          <p14:tracePt t="17188" x="3270250" y="4552950"/>
          <p14:tracePt t="17204" x="3257550" y="4673600"/>
          <p14:tracePt t="17222" x="3143250" y="4832350"/>
          <p14:tracePt t="17239" x="3060700" y="4940300"/>
          <p14:tracePt t="17259" x="2965450" y="5022850"/>
          <p14:tracePt t="17273" x="2901950" y="5060950"/>
          <p14:tracePt t="17288" x="2876550" y="5073650"/>
          <p14:tracePt t="17306" x="2851150" y="5080000"/>
          <p14:tracePt t="17947" x="2832100" y="5060950"/>
          <p14:tracePt t="17957" x="2800350" y="4984750"/>
          <p14:tracePt t="17977" x="2800350" y="4889500"/>
          <p14:tracePt t="17989" x="2825750" y="4768850"/>
          <p14:tracePt t="18004" x="2927350" y="4610100"/>
          <p14:tracePt t="18021" x="3041650" y="4419600"/>
          <p14:tracePt t="18037" x="3200400" y="4191000"/>
          <p14:tracePt t="18070" x="3390900" y="3924300"/>
          <p14:tracePt t="18104" x="3390900" y="3917950"/>
          <p14:tracePt t="18182" x="3397250" y="3930650"/>
          <p14:tracePt t="18190" x="3397250" y="3968750"/>
          <p14:tracePt t="18205" x="3397250" y="4044950"/>
          <p14:tracePt t="18221" x="3365500" y="4108450"/>
          <p14:tracePt t="18240" x="3327400" y="4165600"/>
          <p14:tracePt t="18255" x="3308350" y="4222750"/>
          <p14:tracePt t="18274" x="3270250" y="4267200"/>
          <p14:tracePt t="18288" x="3251200" y="4292600"/>
          <p14:tracePt t="18307" x="3219450" y="4305300"/>
          <p14:tracePt t="18319" x="3213100" y="4318000"/>
          <p14:tracePt t="18341" x="3181350" y="4330700"/>
          <p14:tracePt t="18353" x="3162300" y="4337050"/>
          <p14:tracePt t="18370" x="3162300" y="4343400"/>
          <p14:tracePt t="18388" x="3149600" y="4343400"/>
          <p14:tracePt t="18404" x="3117850" y="4343400"/>
          <p14:tracePt t="18428" x="3079750" y="4305300"/>
          <p14:tracePt t="18444" x="3048000" y="4273550"/>
          <p14:tracePt t="18455" x="3041650" y="4260850"/>
          <p14:tracePt t="18474" x="3028950" y="4241800"/>
          <p14:tracePt t="18488" x="3028950" y="4203700"/>
          <p14:tracePt t="18503" x="3028950" y="4165600"/>
          <p14:tracePt t="18527" x="3028950" y="4140200"/>
          <p14:tracePt t="18539" x="3028950" y="4127500"/>
          <p14:tracePt t="18626" x="3035300" y="4127500"/>
          <p14:tracePt t="18630" x="3048000" y="4127500"/>
          <p14:tracePt t="18637" x="3105150" y="4127500"/>
          <p14:tracePt t="18655" x="3232150" y="4127500"/>
          <p14:tracePt t="18671" x="3384550" y="4127500"/>
          <p14:tracePt t="18686" x="3524250" y="4127500"/>
          <p14:tracePt t="18704" x="3721100" y="4127500"/>
          <p14:tracePt t="18728" x="3968750" y="4127500"/>
          <p14:tracePt t="18744" x="4171950" y="4127500"/>
          <p14:tracePt t="18756" x="4356100" y="4127500"/>
          <p14:tracePt t="18769" x="4546600" y="4102100"/>
          <p14:tracePt t="18792" x="4914900" y="4000500"/>
          <p14:tracePt t="18809" x="5099050" y="3962400"/>
          <p14:tracePt t="18821" x="5194300" y="3937000"/>
          <p14:tracePt t="18837" x="5289550" y="3930650"/>
          <p14:tracePt t="18855" x="5372100" y="3930650"/>
          <p14:tracePt t="18869" x="5416550" y="3930650"/>
          <p14:tracePt t="18887" x="5480050" y="3930650"/>
          <p14:tracePt t="18888" x="5492750" y="3930650"/>
          <p14:tracePt t="18904" x="5524500" y="3930650"/>
          <p14:tracePt t="18921" x="5562600" y="3930650"/>
          <p14:tracePt t="18938" x="5588000" y="3937000"/>
          <p14:tracePt t="19239" x="5581650" y="3937000"/>
          <p14:tracePt t="19247" x="5575300" y="3937000"/>
          <p14:tracePt t="19253" x="5556250" y="3937000"/>
          <p14:tracePt t="19270" x="5499100" y="3956050"/>
          <p14:tracePt t="19287" x="5403850" y="3975100"/>
          <p14:tracePt t="19309" x="5194300" y="4006850"/>
          <p14:tracePt t="19338" x="4718050" y="4127500"/>
          <p14:tracePt t="19370" x="4152900" y="4273550"/>
          <p14:tracePt t="19403" x="3695700" y="4387850"/>
          <p14:tracePt t="19406" x="3651250" y="4400550"/>
          <p14:tracePt t="19426" x="3467100" y="4438650"/>
          <p14:tracePt t="19437" x="3390900" y="4451350"/>
          <p14:tracePt t="19456" x="3302000" y="4457700"/>
          <p14:tracePt t="19476" x="3219450" y="4476750"/>
          <p14:tracePt t="19489" x="3162300" y="4495800"/>
          <p14:tracePt t="19504" x="3079750" y="4495800"/>
          <p14:tracePt t="19524" x="2984500" y="4521200"/>
          <p14:tracePt t="19536" x="2946400" y="4533900"/>
          <p14:tracePt t="19552" x="2914650" y="4540250"/>
          <p14:tracePt t="19638" x="2921000" y="4540250"/>
          <p14:tracePt t="19641" x="2933700" y="4540250"/>
          <p14:tracePt t="19654" x="3022600" y="4521200"/>
          <p14:tracePt t="19671" x="3263900" y="4470400"/>
          <p14:tracePt t="19690" x="3676650" y="4457700"/>
          <p14:tracePt t="19709" x="4171950" y="4457700"/>
          <p14:tracePt t="19722" x="4425950" y="4438650"/>
          <p14:tracePt t="19737" x="4616450" y="4438650"/>
          <p14:tracePt t="19754" x="4654550" y="4438650"/>
          <p14:tracePt t="19989" x="4667250" y="4438650"/>
          <p14:tracePt t="20031" x="4673600" y="4438650"/>
          <p14:tracePt t="20042" x="4692650" y="4438650"/>
          <p14:tracePt t="20054" x="4730750" y="4438650"/>
          <p14:tracePt t="20070" x="4819650" y="4438650"/>
          <p14:tracePt t="20090" x="4959350" y="4445000"/>
          <p14:tracePt t="20105" x="5054600" y="4445000"/>
          <p14:tracePt t="20120" x="5118100" y="4451350"/>
          <p14:tracePt t="20137" x="5156200" y="4470400"/>
          <p14:tracePt t="20153" x="5162550" y="4470400"/>
          <p14:tracePt t="20170" x="5187950" y="4470400"/>
          <p14:tracePt t="20187" x="5194300" y="4470400"/>
          <p14:tracePt t="20204" x="5219700" y="4476750"/>
          <p14:tracePt t="20220" x="5226050" y="4483100"/>
          <p14:tracePt t="20237" x="5238750" y="4483100"/>
          <p14:tracePt t="20254" x="5251450" y="4483100"/>
          <p14:tracePt t="20273" x="5270500" y="4495800"/>
          <p14:tracePt t="20307" x="5283200" y="4495800"/>
          <p14:tracePt t="20321" x="5289550" y="4495800"/>
          <p14:tracePt t="20335" x="5302250" y="4495800"/>
          <p14:tracePt t="20357" x="5321300" y="4495800"/>
          <p14:tracePt t="20370" x="5340350" y="4495800"/>
          <p14:tracePt t="20387" x="5397500" y="4495800"/>
          <p14:tracePt t="20410" x="5530850" y="4495800"/>
          <p14:tracePt t="20418" x="5588000" y="4495800"/>
          <p14:tracePt t="20421" x="5619750" y="4495800"/>
          <p14:tracePt t="20436" x="5721350" y="4495800"/>
          <p14:tracePt t="20454" x="5848350" y="4495800"/>
          <p14:tracePt t="20470" x="5918200" y="4495800"/>
          <p14:tracePt t="20486" x="5988050" y="4495800"/>
          <p14:tracePt t="20504" x="6026150" y="4495800"/>
          <p14:tracePt t="20524" x="6032500" y="4495800"/>
          <p14:tracePt t="20935" x="6045200" y="4508500"/>
          <p14:tracePt t="20939" x="6051550" y="4521200"/>
          <p14:tracePt t="20953" x="6076950" y="4552950"/>
          <p14:tracePt t="20970" x="6096000" y="4584700"/>
          <p14:tracePt t="20986" x="6121400" y="4603750"/>
          <p14:tracePt t="21003" x="6140450" y="4622800"/>
          <p14:tracePt t="21037" x="6159500" y="4641850"/>
          <p14:tracePt t="21277" x="6153150" y="4629150"/>
          <p14:tracePt t="21279" x="6134100" y="4610100"/>
          <p14:tracePt t="21286" x="6115050" y="4597400"/>
          <p14:tracePt t="21309" x="6083300" y="4565650"/>
          <p14:tracePt t="21321" x="6064250" y="4552950"/>
          <p14:tracePt t="21337" x="6045200" y="4527550"/>
          <p14:tracePt t="21352" x="6026150" y="4502150"/>
          <p14:tracePt t="21370" x="6007100" y="4489450"/>
          <p14:tracePt t="21387" x="5962650" y="4451350"/>
          <p14:tracePt t="21403" x="5924550" y="4419600"/>
          <p14:tracePt t="21420" x="5867400" y="4387850"/>
          <p14:tracePt t="21436" x="5835650" y="4368800"/>
          <p14:tracePt t="21453" x="5791200" y="4337050"/>
          <p14:tracePt t="21470" x="5746750" y="4311650"/>
          <p14:tracePt t="21486" x="5695950" y="4267200"/>
          <p14:tracePt t="21503" x="5670550" y="4241800"/>
          <p14:tracePt t="21520" x="5638800" y="4216400"/>
          <p14:tracePt t="21535" x="5607050" y="4191000"/>
          <p14:tracePt t="21553" x="5588000" y="4165600"/>
          <p14:tracePt t="21570" x="5562600" y="4140200"/>
          <p14:tracePt t="21586" x="5562600" y="4133850"/>
          <p14:tracePt t="21603" x="5562600" y="4121150"/>
          <p14:tracePt t="21620" x="5543550" y="4102100"/>
          <p14:tracePt t="21641" x="5537200" y="4076700"/>
          <p14:tracePt t="21653" x="5530850" y="4064000"/>
          <p14:tracePt t="21668" x="5518150" y="4044950"/>
          <p14:tracePt t="21686" x="5499100" y="4019550"/>
          <p14:tracePt t="21704" x="5499100" y="4013200"/>
          <p14:tracePt t="21720" x="5492750" y="4006850"/>
          <p14:tracePt t="21736" x="5480050" y="3994150"/>
          <p14:tracePt t="21752" x="5461000" y="3981450"/>
          <p14:tracePt t="21768" x="5448300" y="3968750"/>
          <p14:tracePt t="21786" x="5435600" y="3962400"/>
          <p14:tracePt t="21803" x="5429250" y="3956050"/>
          <p14:tracePt t="21818" x="5416550" y="3943350"/>
          <p14:tracePt t="21836" x="5410200" y="3943350"/>
          <p14:tracePt t="21928" x="5403850" y="3937000"/>
          <p14:tracePt t="21946" x="5403850" y="3924300"/>
          <p14:tracePt t="21992" x="5410200" y="3924300"/>
          <p14:tracePt t="21995" x="5422900" y="3924300"/>
          <p14:tracePt t="22001" x="5429250" y="3924300"/>
          <p14:tracePt t="22020" x="5524500" y="3975100"/>
          <p14:tracePt t="22041" x="5721350" y="4114800"/>
          <p14:tracePt t="22055" x="5911850" y="4241800"/>
          <p14:tracePt t="22068" x="6045200" y="4318000"/>
          <p14:tracePt t="22086" x="6172200" y="4381500"/>
          <p14:tracePt t="22103" x="6254750" y="4432300"/>
          <p14:tracePt t="22119" x="6299200" y="4451350"/>
          <p14:tracePt t="22136" x="6343650" y="4483100"/>
          <p14:tracePt t="22153" x="6375400" y="4508500"/>
          <p14:tracePt t="22169" x="6388100" y="4521200"/>
          <p14:tracePt t="22186" x="6413500" y="4533900"/>
          <p14:tracePt t="22209" x="6457950" y="4572000"/>
          <p14:tracePt t="22221" x="6483350" y="4591050"/>
          <p14:tracePt t="22237" x="6527800" y="4629150"/>
          <p14:tracePt t="22253" x="6546850" y="4654550"/>
          <p14:tracePt t="22269" x="6572250" y="4679950"/>
          <p14:tracePt t="22286" x="6578600" y="4686300"/>
          <p14:tracePt t="22303" x="6584950" y="4699000"/>
          <p14:tracePt t="22319" x="6591300" y="4711700"/>
          <p14:tracePt t="22580" x="6527800" y="4699000"/>
          <p14:tracePt t="22593" x="6438900" y="4667250"/>
          <p14:tracePt t="22601" x="6381750" y="4654550"/>
          <p14:tracePt t="22619" x="6311900" y="4629150"/>
          <p14:tracePt t="22636" x="6267450" y="4616450"/>
          <p14:tracePt t="22652" x="6235700" y="4591050"/>
          <p14:tracePt t="22669" x="6203950" y="4572000"/>
          <p14:tracePt t="22686" x="6191250" y="4559300"/>
          <p14:tracePt t="22701" x="6184900" y="4559300"/>
          <p14:tracePt t="22753" x="6178550" y="4552950"/>
          <p14:tracePt t="22810" x="6172200" y="4546600"/>
          <p14:tracePt t="22821" x="6159500" y="4533900"/>
          <p14:tracePt t="22836" x="6146800" y="4521200"/>
          <p14:tracePt t="22853" x="6121400" y="4495800"/>
          <p14:tracePt t="22868" x="6102350" y="4483100"/>
          <p14:tracePt t="22886" x="6064250" y="4451350"/>
          <p14:tracePt t="22908" x="6019800" y="4419600"/>
          <p14:tracePt t="22911" x="6007100" y="4400550"/>
          <p14:tracePt t="22918" x="5981700" y="4394200"/>
          <p14:tracePt t="22935" x="5930900" y="4349750"/>
          <p14:tracePt t="22952" x="5880100" y="4324350"/>
          <p14:tracePt t="22967" x="5854700" y="4298950"/>
          <p14:tracePt t="22984" x="5829300" y="4279900"/>
          <p14:tracePt t="23001" x="5803900" y="4260850"/>
          <p14:tracePt t="23017" x="5784850" y="4241800"/>
          <p14:tracePt t="23034" x="5753100" y="4216400"/>
          <p14:tracePt t="23051" x="5721350" y="4197350"/>
          <p14:tracePt t="23069" x="5702300" y="4184650"/>
          <p14:tracePt t="23086" x="5695950" y="4178300"/>
          <p14:tracePt t="23107" x="5664200" y="4152900"/>
          <p14:tracePt t="23121" x="5638800" y="4133850"/>
          <p14:tracePt t="23140" x="5626100" y="4121150"/>
          <p14:tracePt t="23152" x="5607050" y="4102100"/>
          <p14:tracePt t="23169" x="5594350" y="4089400"/>
          <p14:tracePt t="23185" x="5581650" y="4076700"/>
          <p14:tracePt t="23201" x="5568950" y="4064000"/>
          <p14:tracePt t="23217" x="5556250" y="4044950"/>
          <p14:tracePt t="23234" x="5524500" y="4019550"/>
          <p14:tracePt t="23251" x="5511800" y="4006850"/>
          <p14:tracePt t="23267" x="5499100" y="3987800"/>
          <p14:tracePt t="23286" x="5467350" y="3949700"/>
          <p14:tracePt t="23301" x="5448300" y="3924300"/>
          <p14:tracePt t="23318" x="5435600" y="3911600"/>
          <p14:tracePt t="23336" x="5429250" y="3911600"/>
          <p14:tracePt t="23453" x="5435600" y="3924300"/>
          <p14:tracePt t="23455" x="5454650" y="3943350"/>
          <p14:tracePt t="23468" x="5543550" y="4019550"/>
          <p14:tracePt t="23484" x="5632450" y="4083050"/>
          <p14:tracePt t="23502" x="5715000" y="4140200"/>
          <p14:tracePt t="23518" x="5791200" y="4184650"/>
          <p14:tracePt t="23539" x="5822950" y="4197350"/>
          <p14:tracePt t="23551" x="5835650" y="4203700"/>
          <p14:tracePt t="23567" x="5873750" y="4222750"/>
          <p14:tracePt t="23585" x="5930900" y="4222750"/>
          <p14:tracePt t="23601" x="6013450" y="4222750"/>
          <p14:tracePt t="23618" x="6146800" y="4197350"/>
          <p14:tracePt t="23635" x="6350000" y="4127500"/>
          <p14:tracePt t="23650" x="6540500" y="4013200"/>
          <p14:tracePt t="23668" x="6699250" y="3898900"/>
          <p14:tracePt t="23689" x="6864350" y="3810000"/>
          <p14:tracePt t="23703" x="6946900" y="3771900"/>
          <p14:tracePt t="23718" x="6991350" y="3752850"/>
          <p14:tracePt t="23735" x="7010400" y="3740150"/>
          <p14:tracePt t="23752" x="7016750" y="3740150"/>
          <p14:tracePt t="23769" x="7023100" y="3733800"/>
          <p14:tracePt t="23910" x="7029450" y="3746500"/>
          <p14:tracePt t="23913" x="7035800" y="3752850"/>
          <p14:tracePt t="23918" x="7042150" y="3771900"/>
          <p14:tracePt t="23935" x="7061200" y="3848100"/>
          <p14:tracePt t="23952" x="7092950" y="3892550"/>
          <p14:tracePt t="23968" x="7118350" y="3930650"/>
          <p14:tracePt t="23989" x="7213600" y="4000500"/>
          <p14:tracePt t="24002" x="7251700" y="4025900"/>
          <p14:tracePt t="24018" x="7289800" y="4032250"/>
          <p14:tracePt t="24035" x="7296150" y="4032250"/>
          <p14:tracePt t="24051" x="7308850" y="4032250"/>
          <p14:tracePt t="24068" x="7334250" y="4032250"/>
          <p14:tracePt t="24085" x="7346950" y="3981450"/>
          <p14:tracePt t="24108" x="7353300" y="3892550"/>
          <p14:tracePt t="24118" x="7366000" y="3860800"/>
          <p14:tracePt t="24135" x="7366000" y="3803650"/>
          <p14:tracePt t="24151" x="7366000" y="3784600"/>
          <p14:tracePt t="24167" x="7366000" y="3771900"/>
          <p14:tracePt t="24540" x="7372350" y="3771900"/>
          <p14:tracePt t="24543" x="7372350" y="3765550"/>
          <p14:tracePt t="24648" x="7378700" y="3765550"/>
          <p14:tracePt t="24827" x="7385050" y="3765550"/>
          <p14:tracePt t="24840" x="7385050" y="3771900"/>
          <p14:tracePt t="24843" x="7385050" y="3784600"/>
          <p14:tracePt t="24852" x="7385050" y="3790950"/>
          <p14:tracePt t="24868" x="7385050" y="3835400"/>
          <p14:tracePt t="24887" x="7385050" y="3873500"/>
          <p14:tracePt t="24906" x="7378700" y="3917950"/>
          <p14:tracePt t="24913" x="7372350" y="3930650"/>
          <p14:tracePt t="24923" x="7366000" y="3956050"/>
          <p14:tracePt t="24935" x="7346950" y="3987800"/>
          <p14:tracePt t="24951" x="7340600" y="4025900"/>
          <p14:tracePt t="24968" x="7334250" y="4089400"/>
          <p14:tracePt t="24985" x="7321550" y="4184650"/>
          <p14:tracePt t="25001" x="7321550" y="4305300"/>
          <p14:tracePt t="25018" x="7321550" y="4368800"/>
          <p14:tracePt t="25034" x="7315200" y="4413250"/>
          <p14:tracePt t="25050" x="7308850" y="4457700"/>
          <p14:tracePt t="25068" x="7296150" y="4514850"/>
          <p14:tracePt t="25085" x="7296150" y="4597400"/>
          <p14:tracePt t="25101" x="7289800" y="4667250"/>
          <p14:tracePt t="25118" x="7270750" y="4743450"/>
          <p14:tracePt t="25134" x="7251700" y="4819650"/>
          <p14:tracePt t="25151" x="7239000" y="4870450"/>
          <p14:tracePt t="25168" x="7232650" y="4921250"/>
          <p14:tracePt t="25188" x="7213600" y="4965700"/>
          <p14:tracePt t="25204" x="7207250" y="4997450"/>
          <p14:tracePt t="25216" x="7200900" y="5022850"/>
          <p14:tracePt t="25236" x="7200900" y="5029200"/>
          <p14:tracePt t="25304" x="7200900" y="5016500"/>
          <p14:tracePt t="25307" x="7200900" y="4984750"/>
          <p14:tracePt t="25317" x="7200900" y="4870450"/>
          <p14:tracePt t="25334" x="7200900" y="4572000"/>
          <p14:tracePt t="25351" x="7200900" y="4222750"/>
          <p14:tracePt t="25368" x="7200900" y="3924300"/>
          <p14:tracePt t="25385" x="7200900" y="3721100"/>
          <p14:tracePt t="25402" x="7232650" y="3581400"/>
          <p14:tracePt t="25418" x="7245350" y="3517900"/>
          <p14:tracePt t="25436" x="7258050" y="3479800"/>
          <p14:tracePt t="25468" x="7264400" y="3467100"/>
          <p14:tracePt t="25531" x="7264400" y="3517900"/>
          <p14:tracePt t="25535" x="7264400" y="3562350"/>
          <p14:tracePt t="25551" x="7169150" y="3790950"/>
          <p14:tracePt t="25568" x="7073900" y="4133850"/>
          <p14:tracePt t="25585" x="6985000" y="4451350"/>
          <p14:tracePt t="25606" x="6902450" y="4699000"/>
          <p14:tracePt t="25618" x="6883400" y="4749800"/>
          <p14:tracePt t="25634" x="6877050" y="4749800"/>
          <p14:tracePt t="26208" x="6858000" y="4756150"/>
          <p14:tracePt t="26211" x="6807200" y="4756150"/>
          <p14:tracePt t="26216" x="6781800" y="4756150"/>
          <p14:tracePt t="26235" x="6699250" y="4781550"/>
          <p14:tracePt t="26249" x="6648450" y="4787900"/>
          <p14:tracePt t="26267" x="6565900" y="4806950"/>
          <p14:tracePt t="26300" x="6489700" y="4826000"/>
          <p14:tracePt t="26334" x="6451600" y="4832350"/>
          <p14:tracePt t="26366" x="6445250" y="4838700"/>
          <p14:tracePt t="26623" x="6432550" y="4838700"/>
          <p14:tracePt t="26645" x="6426200" y="4838700"/>
          <p14:tracePt t="26661" x="6413500" y="4838700"/>
          <p14:tracePt t="26681" x="6400800" y="4838700"/>
          <p14:tracePt t="26691" x="6394450" y="4838700"/>
          <p14:tracePt t="26702" x="6375400" y="4838700"/>
          <p14:tracePt t="26736" x="6324600" y="4838700"/>
          <p14:tracePt t="26755" x="6305550" y="4851400"/>
          <p14:tracePt t="26769" x="6273800" y="4857750"/>
          <p14:tracePt t="26786" x="6242050" y="4864100"/>
          <p14:tracePt t="26804" x="6197600" y="4876800"/>
          <p14:tracePt t="26817" x="6153150" y="4883150"/>
          <p14:tracePt t="26834" x="6096000" y="4902200"/>
          <p14:tracePt t="26850" x="6013450" y="4921250"/>
          <p14:tracePt t="26867" x="5892800" y="4959350"/>
          <p14:tracePt t="26885" x="5645150" y="4997450"/>
          <p14:tracePt t="26899" x="5454650" y="5041900"/>
          <p14:tracePt t="26919" x="5213350" y="5092700"/>
          <p14:tracePt t="26935" x="4972050" y="5143500"/>
          <p14:tracePt t="26949" x="4749800" y="5156200"/>
          <p14:tracePt t="26969" x="4483100" y="5156200"/>
          <p14:tracePt t="26985" x="4368800" y="5156200"/>
          <p14:tracePt t="27000" x="4248150" y="5162550"/>
          <p14:tracePt t="27017" x="4076700" y="5162550"/>
          <p14:tracePt t="27040" x="3873500" y="5187950"/>
          <p14:tracePt t="27051" x="3797300" y="5200650"/>
          <p14:tracePt t="27070" x="3714750" y="5200650"/>
          <p14:tracePt t="27086" x="3676650" y="5200650"/>
          <p14:tracePt t="27099" x="3663950" y="5194300"/>
          <p14:tracePt t="27117" x="3632200" y="5168900"/>
          <p14:tracePt t="27132" x="3619500" y="5156200"/>
          <p14:tracePt t="27149" x="3587750" y="5137150"/>
          <p14:tracePt t="27167" x="3562350" y="5130800"/>
          <p14:tracePt t="27184" x="3543300" y="5118100"/>
          <p14:tracePt t="27199" x="3530600" y="5105400"/>
          <p14:tracePt t="27220" x="3511550" y="5080000"/>
          <p14:tracePt t="27239" x="3498850" y="5041900"/>
          <p14:tracePt t="27256" x="3524250" y="4978400"/>
          <p14:tracePt t="27268" x="3562350" y="4908550"/>
          <p14:tracePt t="27284" x="3613150" y="4794250"/>
          <p14:tracePt t="27300" x="3695700" y="4679950"/>
          <p14:tracePt t="27316" x="3759200" y="4584700"/>
          <p14:tracePt t="27334" x="3835400" y="4508500"/>
          <p14:tracePt t="27354" x="3975100" y="4413250"/>
          <p14:tracePt t="27373" x="4184650" y="4311650"/>
          <p14:tracePt t="27383" x="4330700" y="4286250"/>
          <p14:tracePt t="27400" x="4502150" y="4286250"/>
          <p14:tracePt t="27417" x="4686300" y="4286250"/>
          <p14:tracePt t="27434" x="4781550" y="4286250"/>
          <p14:tracePt t="27450" x="4870450" y="4298950"/>
          <p14:tracePt t="27471" x="4965700" y="4330700"/>
          <p14:tracePt t="27485" x="5060950" y="4356100"/>
          <p14:tracePt t="27499" x="5130800" y="4375150"/>
          <p14:tracePt t="27516" x="5276850" y="4413250"/>
          <p14:tracePt t="27533" x="5410200" y="4445000"/>
          <p14:tracePt t="27550" x="5556250" y="4495800"/>
          <p14:tracePt t="27567" x="5708650" y="4540250"/>
          <p14:tracePt t="27583" x="5867400" y="4584700"/>
          <p14:tracePt t="27600" x="6096000" y="4660900"/>
          <p14:tracePt t="27620" x="6280150" y="4705350"/>
          <p14:tracePt t="27639" x="6388100" y="4737100"/>
          <p14:tracePt t="27650" x="6438900" y="4762500"/>
          <p14:tracePt t="27666" x="6489700" y="4794250"/>
          <p14:tracePt t="27683" x="6534150" y="4826000"/>
          <p14:tracePt t="27700" x="6559550" y="4876800"/>
          <p14:tracePt t="27716" x="6584950" y="4940300"/>
          <p14:tracePt t="27732" x="6604000" y="5016500"/>
          <p14:tracePt t="27750" x="6604000" y="5099050"/>
          <p14:tracePt t="27767" x="6604000" y="5156200"/>
          <p14:tracePt t="27782" x="6604000" y="5207000"/>
          <p14:tracePt t="27799" x="6604000" y="5257800"/>
          <p14:tracePt t="27819" x="6578600" y="5334000"/>
          <p14:tracePt t="27836" x="6553200" y="5403850"/>
          <p14:tracePt t="27855" x="6483350" y="5492750"/>
          <p14:tracePt t="27866" x="6457950" y="5530850"/>
          <p14:tracePt t="27882" x="6438900" y="5568950"/>
          <p14:tracePt t="27899" x="6426200" y="5581650"/>
          <p14:tracePt t="27902" x="6419850" y="5588000"/>
          <p14:tracePt t="27916" x="6419850" y="5600700"/>
          <p14:tracePt t="27951" x="6400800" y="5619750"/>
          <p14:tracePt t="27966" x="6375400" y="5638800"/>
          <p14:tracePt t="27983" x="6356350" y="5657850"/>
          <p14:tracePt t="27999" x="6343650" y="5670550"/>
          <p14:tracePt t="28016" x="6311900" y="5689600"/>
          <p14:tracePt t="28033" x="6292850" y="5702300"/>
          <p14:tracePt t="28050" x="6254750" y="5746750"/>
          <p14:tracePt t="28070" x="6229350" y="5778500"/>
          <p14:tracePt t="28088" x="6197600" y="5822950"/>
          <p14:tracePt t="28100" x="6159500" y="5861050"/>
          <p14:tracePt t="28116" x="6127750" y="5911850"/>
          <p14:tracePt t="28133" x="6051550" y="5962650"/>
          <p14:tracePt t="28150" x="6000750" y="6007100"/>
          <p14:tracePt t="28166" x="5956300" y="6032500"/>
          <p14:tracePt t="28182" x="5899150" y="6064250"/>
          <p14:tracePt t="28200" x="5854700" y="6083300"/>
          <p14:tracePt t="28216" x="5803900" y="6102350"/>
          <p14:tracePt t="28233" x="5765800" y="6108700"/>
          <p14:tracePt t="28252" x="5727700" y="6108700"/>
          <p14:tracePt t="28269" x="5683250" y="6108700"/>
          <p14:tracePt t="28282" x="5651500" y="6108700"/>
          <p14:tracePt t="28300" x="5568950" y="6102350"/>
          <p14:tracePt t="28317" x="5492750" y="6102350"/>
          <p14:tracePt t="28333" x="5422900" y="6102350"/>
          <p14:tracePt t="28352" x="5346700" y="6096000"/>
          <p14:tracePt t="28368" x="5283200" y="6076950"/>
          <p14:tracePt t="28385" x="5251450" y="6057900"/>
          <p14:tracePt t="28401" x="5232400" y="6045200"/>
          <p14:tracePt t="28415" x="5200650" y="6032500"/>
          <p14:tracePt t="28434" x="5181600" y="6026150"/>
          <p14:tracePt t="28449" x="5162550" y="6013450"/>
          <p14:tracePt t="28466" x="5149850" y="6007100"/>
          <p14:tracePt t="28483" x="5137150" y="6000750"/>
          <p14:tracePt t="28499" x="5130800" y="6000750"/>
          <p14:tracePt t="28516" x="5099050" y="5975350"/>
          <p14:tracePt t="28531" x="5086350" y="5975350"/>
          <p14:tracePt t="28550" x="5067300" y="5975350"/>
          <p14:tracePt t="28566" x="5048250" y="5956300"/>
          <p14:tracePt t="28587" x="5022850" y="5943600"/>
          <p14:tracePt t="28602" x="4984750" y="5930900"/>
          <p14:tracePt t="28617" x="4933950" y="5911850"/>
          <p14:tracePt t="28637" x="4889500" y="5899150"/>
          <p14:tracePt t="28648" x="4864100" y="5899150"/>
          <p14:tracePt t="28667" x="4768850" y="5899150"/>
          <p14:tracePt t="28689" x="4699000" y="5899150"/>
          <p14:tracePt t="28701" x="4667250" y="5899150"/>
          <p14:tracePt t="28716" x="4616450" y="5899150"/>
          <p14:tracePt t="28733" x="4578350" y="5899150"/>
          <p14:tracePt t="28749" x="4521200" y="5899150"/>
          <p14:tracePt t="28766" x="4483100" y="5899150"/>
          <p14:tracePt t="28787" x="4464050" y="5899150"/>
          <p14:tracePt t="28801" x="4451350" y="5899150"/>
          <p14:tracePt t="28832" x="4445000" y="5899150"/>
          <p14:tracePt t="28847" x="4438650" y="5892800"/>
          <p14:tracePt t="29076" x="4438650" y="5886450"/>
          <p14:tracePt t="29079" x="4438650" y="5873750"/>
          <p14:tracePt t="29084" x="4438650" y="5854700"/>
          <p14:tracePt t="29097" x="4464050" y="5784850"/>
          <p14:tracePt t="29115" x="4591050" y="5600700"/>
          <p14:tracePt t="29131" x="4686300" y="5480050"/>
          <p14:tracePt t="29164" x="4800600" y="5346700"/>
          <p14:tracePt t="29197" x="4826000" y="5308600"/>
          <p14:tracePt t="29232" x="4838700" y="5276850"/>
          <p14:tracePt t="29249" x="4851400" y="5264150"/>
          <p14:tracePt t="29265" x="4864100" y="5251450"/>
          <p14:tracePt t="29281" x="4876800" y="5251450"/>
          <p14:tracePt t="29297" x="4902200" y="5232400"/>
          <p14:tracePt t="29314" x="4940300" y="5181600"/>
          <p14:tracePt t="29332" x="4991100" y="5118100"/>
          <p14:tracePt t="29348" x="5060950" y="5029200"/>
          <p14:tracePt t="29364" x="5181600" y="4940300"/>
          <p14:tracePt t="29381" x="5257800" y="4889500"/>
          <p14:tracePt t="29398" x="5340350" y="4826000"/>
          <p14:tracePt t="29400" x="5359400" y="4813300"/>
          <p14:tracePt t="29415" x="5448300" y="4749800"/>
          <p14:tracePt t="29431" x="5543550" y="4686300"/>
          <p14:tracePt t="29448" x="5607050" y="4635500"/>
          <p14:tracePt t="29464" x="5670550" y="4603750"/>
          <p14:tracePt t="29480" x="5702300" y="4584700"/>
          <p14:tracePt t="29497" x="5734050" y="4572000"/>
          <p14:tracePt t="29514" x="5772150" y="4565650"/>
          <p14:tracePt t="29530" x="5822950" y="4552950"/>
          <p14:tracePt t="29548" x="5873750" y="4546600"/>
          <p14:tracePt t="29565" x="5949950" y="4546600"/>
          <p14:tracePt t="29580" x="6000750" y="4546600"/>
          <p14:tracePt t="29598" x="6045200" y="4546600"/>
          <p14:tracePt t="29615" x="6076950" y="4546600"/>
          <p14:tracePt t="29631" x="6083300" y="4546600"/>
          <p14:tracePt t="29647" x="6108700" y="4546600"/>
          <p14:tracePt t="29666" x="6121400" y="4559300"/>
          <p14:tracePt t="29680" x="6140450" y="4572000"/>
          <p14:tracePt t="29698" x="6153150" y="4591050"/>
          <p14:tracePt t="29715" x="6172200" y="4622800"/>
          <p14:tracePt t="29731" x="6178550" y="4648200"/>
          <p14:tracePt t="29748" x="6178550" y="4667250"/>
          <p14:tracePt t="29765" x="6191250" y="4699000"/>
          <p14:tracePt t="29781" x="6203950" y="4749800"/>
          <p14:tracePt t="29797" x="6216650" y="4813300"/>
          <p14:tracePt t="29814" x="6223000" y="4870450"/>
          <p14:tracePt t="29830" x="6223000" y="4927600"/>
          <p14:tracePt t="29847" x="6223000" y="4959350"/>
          <p14:tracePt t="29864" x="6223000" y="4984750"/>
          <p14:tracePt t="29880" x="6223000" y="5003800"/>
          <p14:tracePt t="29897" x="6216650" y="5035550"/>
          <p14:tracePt t="29914" x="6191250" y="5060950"/>
          <p14:tracePt t="29930" x="6172200" y="5092700"/>
          <p14:tracePt t="29947" x="6153150" y="5111750"/>
          <p14:tracePt t="29965" x="6127750" y="5130800"/>
          <p14:tracePt t="29983" x="6096000" y="5130800"/>
          <p14:tracePt t="29998" x="6038850" y="5124450"/>
          <p14:tracePt t="30015" x="5994400" y="5092700"/>
          <p14:tracePt t="30031" x="5956300" y="5060950"/>
          <p14:tracePt t="30049" x="5911850" y="5003800"/>
          <p14:tracePt t="30065" x="5892800" y="4978400"/>
          <p14:tracePt t="30081" x="5886450" y="4927600"/>
          <p14:tracePt t="30098" x="5886450" y="4883150"/>
          <p14:tracePt t="30116" x="5886450" y="4838700"/>
          <p14:tracePt t="30131" x="5886450" y="4806950"/>
          <p14:tracePt t="30148" x="5899150" y="4781550"/>
          <p14:tracePt t="30165" x="5918200" y="4749800"/>
          <p14:tracePt t="30181" x="5943600" y="4718050"/>
          <p14:tracePt t="30197" x="5956300" y="4699000"/>
          <p14:tracePt t="30216" x="5975350" y="4679950"/>
          <p14:tracePt t="30238" x="5988050" y="4648200"/>
          <p14:tracePt t="30251" x="6019800" y="4610100"/>
          <p14:tracePt t="30266" x="6038850" y="4578350"/>
          <p14:tracePt t="30281" x="6083300" y="4546600"/>
          <p14:tracePt t="30298" x="6115050" y="4514850"/>
          <p14:tracePt t="30314" x="6165850" y="4483100"/>
          <p14:tracePt t="30332" x="6223000" y="4445000"/>
          <p14:tracePt t="30348" x="6261100" y="4425950"/>
          <p14:tracePt t="30370" x="6330950" y="4375150"/>
          <p14:tracePt t="30383" x="6375400" y="4362450"/>
          <p14:tracePt t="30397" x="6445250" y="4343400"/>
          <p14:tracePt t="30415" x="6527800" y="4330700"/>
          <p14:tracePt t="30431" x="6623050" y="4298950"/>
          <p14:tracePt t="30452" x="6680200" y="4260850"/>
          <p14:tracePt t="30467" x="6718300" y="4235450"/>
          <p14:tracePt t="30483" x="6743700" y="4222750"/>
          <p14:tracePt t="30499" x="6756400" y="4216400"/>
          <p14:tracePt t="30515" x="6769100" y="4216400"/>
          <p14:tracePt t="30537" x="6781800" y="4216400"/>
          <p14:tracePt t="30548" x="6788150" y="4210050"/>
          <p14:tracePt t="30564" x="6794500" y="4203700"/>
          <p14:tracePt t="31009" x="6807200" y="4203700"/>
          <p14:tracePt t="31014" x="6813550" y="4203700"/>
          <p14:tracePt t="31026" x="6826250" y="4197350"/>
          <p14:tracePt t="31034" x="6838950" y="4191000"/>
          <p14:tracePt t="31047" x="6858000" y="4191000"/>
          <p14:tracePt t="31080" x="6896100" y="4178300"/>
          <p14:tracePt t="31115" x="6915150" y="4171950"/>
          <p14:tracePt t="31147" x="6959600" y="4171950"/>
          <p14:tracePt t="31164" x="6978650" y="4171950"/>
          <p14:tracePt t="31180" x="6997700" y="4171950"/>
          <p14:tracePt t="31219" x="7010400" y="4171950"/>
          <p14:tracePt t="31487" x="6997700" y="4171950"/>
          <p14:tracePt t="31489" x="6991350" y="4171950"/>
          <p14:tracePt t="31498" x="6978650" y="4184650"/>
          <p14:tracePt t="31515" x="6921500" y="4222750"/>
          <p14:tracePt t="31531" x="6826250" y="4279900"/>
          <p14:tracePt t="31547" x="6705600" y="4349750"/>
          <p14:tracePt t="31563" x="6565900" y="4438650"/>
          <p14:tracePt t="31581" x="6362700" y="4559300"/>
          <p14:tracePt t="31597" x="6159500" y="4629150"/>
          <p14:tracePt t="31620" x="5892800" y="4724400"/>
          <p14:tracePt t="31631" x="5791200" y="4743450"/>
          <p14:tracePt t="31648" x="5715000" y="4762500"/>
          <p14:tracePt t="31664" x="5670550" y="4762500"/>
          <p14:tracePt t="31681" x="5645150" y="4762500"/>
          <p14:tracePt t="31698" x="5619750" y="4762500"/>
          <p14:tracePt t="31718" x="5607050" y="4762500"/>
          <p14:tracePt t="31732" x="5594350" y="4762500"/>
          <p14:tracePt t="31749" x="5575300" y="4762500"/>
          <p14:tracePt t="31765" x="5562600" y="4762500"/>
          <p14:tracePt t="31784" x="5556250" y="4762500"/>
          <p14:tracePt t="31798" x="5549900" y="4762500"/>
          <p14:tracePt t="31814" x="5537200" y="4749800"/>
          <p14:tracePt t="31848" x="5530850" y="4749800"/>
          <p14:tracePt t="31966" x="5530850" y="4743450"/>
          <p14:tracePt t="31967" x="5530850" y="4730750"/>
          <p14:tracePt t="31980" x="5562600" y="4711700"/>
          <p14:tracePt t="31997" x="5645150" y="4660900"/>
          <p14:tracePt t="32014" x="5753100" y="4603750"/>
          <p14:tracePt t="32031" x="5848350" y="4578350"/>
          <p14:tracePt t="32048" x="5924550" y="4559300"/>
          <p14:tracePt t="32064" x="5988050" y="4540250"/>
          <p14:tracePt t="32081" x="6051550" y="4540250"/>
          <p14:tracePt t="32097" x="6102350" y="4540250"/>
          <p14:tracePt t="32115" x="6153150" y="4546600"/>
          <p14:tracePt t="32131" x="6178550" y="4552950"/>
          <p14:tracePt t="32148" x="6223000" y="4584700"/>
          <p14:tracePt t="32170" x="6299200" y="4667250"/>
          <p14:tracePt t="32181" x="6330950" y="4711700"/>
          <p14:tracePt t="32199" x="6381750" y="4800600"/>
          <p14:tracePt t="32214" x="6407150" y="4895850"/>
          <p14:tracePt t="32236" x="6407150" y="5054600"/>
          <p14:tracePt t="32248" x="6407150" y="5181600"/>
          <p14:tracePt t="32265" x="6369050" y="5270500"/>
          <p14:tracePt t="32281" x="6324600" y="5321300"/>
          <p14:tracePt t="32298" x="6286500" y="5378450"/>
          <p14:tracePt t="32315" x="6223000" y="5448300"/>
          <p14:tracePt t="32333" x="6172200" y="5524500"/>
          <p14:tracePt t="32348" x="6096000" y="5619750"/>
          <p14:tracePt t="32366" x="5981700" y="5734050"/>
          <p14:tracePt t="32382" x="5829300" y="5829300"/>
          <p14:tracePt t="32397" x="5689600" y="5924550"/>
          <p14:tracePt t="32401" x="5651500" y="5949950"/>
          <p14:tracePt t="32415" x="5537200" y="6013450"/>
          <p14:tracePt t="32431" x="5416550" y="6038850"/>
          <p14:tracePt t="32448" x="5321300" y="6064250"/>
          <p14:tracePt t="32464" x="5245100" y="6076950"/>
          <p14:tracePt t="32486" x="5143500" y="6083300"/>
          <p14:tracePt t="32500" x="5092700" y="6083300"/>
          <p14:tracePt t="32519" x="5029200" y="6083300"/>
          <p14:tracePt t="32530" x="4959350" y="6083300"/>
          <p14:tracePt t="32547" x="4857750" y="6076950"/>
          <p14:tracePt t="32565" x="4718050" y="6051550"/>
          <p14:tracePt t="32584" x="4610100" y="6019800"/>
          <p14:tracePt t="32602" x="4514850" y="6000750"/>
          <p14:tracePt t="32616" x="4457700" y="5988050"/>
          <p14:tracePt t="32629" x="4419600" y="5975350"/>
          <p14:tracePt t="32647" x="4381500" y="5949950"/>
          <p14:tracePt t="32665" x="4324350" y="5930900"/>
          <p14:tracePt t="32680" x="4298950" y="5905500"/>
          <p14:tracePt t="32697" x="4273550" y="5886450"/>
          <p14:tracePt t="32713" x="4254500" y="5873750"/>
          <p14:tracePt t="32731" x="4235450" y="5842000"/>
          <p14:tracePt t="32748" x="4222750" y="5822950"/>
          <p14:tracePt t="32765" x="4222750" y="5791200"/>
          <p14:tracePt t="32780" x="4222750" y="5727700"/>
          <p14:tracePt t="32800" x="4279900" y="5607050"/>
          <p14:tracePt t="32816" x="4362450" y="5480050"/>
          <p14:tracePt t="32829" x="4457700" y="5346700"/>
          <p14:tracePt t="32847" x="4540250" y="5238750"/>
          <p14:tracePt t="32863" x="4622800" y="5143500"/>
          <p14:tracePt t="32881" x="4705350" y="5010150"/>
          <p14:tracePt t="32897" x="4800600" y="4883150"/>
          <p14:tracePt t="32914" x="4946650" y="4724400"/>
          <p14:tracePt t="32931" x="5162550" y="4552950"/>
          <p14:tracePt t="32948" x="5403850" y="4394200"/>
          <p14:tracePt t="32964" x="5613400" y="4248150"/>
          <p14:tracePt t="32981" x="5791200" y="4127500"/>
          <p14:tracePt t="32998" x="5880100" y="4070350"/>
          <p14:tracePt t="33019" x="5981700" y="4032250"/>
          <p14:tracePt t="33031" x="6032500" y="4032250"/>
          <p14:tracePt t="33048" x="6115050" y="4032250"/>
          <p14:tracePt t="33070" x="6216650" y="4032250"/>
          <p14:tracePt t="33081" x="6305550" y="4057650"/>
          <p14:tracePt t="33097" x="6388100" y="4108450"/>
          <p14:tracePt t="33114" x="6489700" y="4184650"/>
          <p14:tracePt t="33130" x="6553200" y="4254500"/>
          <p14:tracePt t="33145" x="6610350" y="4324350"/>
          <p14:tracePt t="33165" x="6642100" y="4406900"/>
          <p14:tracePt t="33180" x="6661150" y="4483100"/>
          <p14:tracePt t="33197" x="6667500" y="4540250"/>
          <p14:tracePt t="33214" x="6667500" y="4610100"/>
          <p14:tracePt t="33232" x="6648450" y="4724400"/>
          <p14:tracePt t="33248" x="6546850" y="4889500"/>
          <p14:tracePt t="33264" x="6445250" y="5010150"/>
          <p14:tracePt t="33281" x="6350000" y="5105400"/>
          <p14:tracePt t="33298" x="6273800" y="5162550"/>
          <p14:tracePt t="33314" x="6172200" y="5219700"/>
          <p14:tracePt t="33330" x="6089650" y="5257800"/>
          <p14:tracePt t="33351" x="5988050" y="5283200"/>
          <p14:tracePt t="33367" x="5892800" y="5295900"/>
          <p14:tracePt t="33380" x="5835650" y="5295900"/>
          <p14:tracePt t="33397" x="5759450" y="5295900"/>
          <p14:tracePt t="33398" x="5740400" y="5295900"/>
          <p14:tracePt t="33413" x="5670550" y="5276850"/>
          <p14:tracePt t="33431" x="5537200" y="5187950"/>
          <p14:tracePt t="33447" x="5441950" y="5092700"/>
          <p14:tracePt t="33464" x="5346700" y="4953000"/>
          <p14:tracePt t="33480" x="5289550" y="4762500"/>
          <p14:tracePt t="33496" x="5283200" y="4559300"/>
          <p14:tracePt t="33514" x="5334000" y="4298950"/>
          <p14:tracePt t="33531" x="5416550" y="4152900"/>
          <p14:tracePt t="33546" x="5518150" y="4013200"/>
          <p14:tracePt t="33564" x="5594350" y="3886200"/>
          <p14:tracePt t="33580" x="5676900" y="3784600"/>
          <p14:tracePt t="33597" x="5740400" y="3740150"/>
          <p14:tracePt t="33619" x="5810250" y="3702050"/>
          <p14:tracePt t="33631" x="5842000" y="3683000"/>
          <p14:tracePt t="33646" x="5880100" y="3683000"/>
          <p14:tracePt t="33664" x="5943600" y="3683000"/>
          <p14:tracePt t="33680" x="6019800" y="3708400"/>
          <p14:tracePt t="33697" x="6127750" y="3778250"/>
          <p14:tracePt t="33713" x="6216650" y="3848100"/>
          <p14:tracePt t="33729" x="6292850" y="3937000"/>
          <p14:tracePt t="33747" x="6375400" y="4070350"/>
          <p14:tracePt t="33769" x="6400800" y="4222750"/>
          <p14:tracePt t="33781" x="6400800" y="4311650"/>
          <p14:tracePt t="33796" x="6381750" y="4432300"/>
          <p14:tracePt t="33814" x="6330950" y="4533900"/>
          <p14:tracePt t="33831" x="6254750" y="4648200"/>
          <p14:tracePt t="33847" x="6191250" y="4718050"/>
          <p14:tracePt t="33864" x="6115050" y="4775200"/>
          <p14:tracePt t="33880" x="6007100" y="4826000"/>
          <p14:tracePt t="33896" x="5880100" y="4845050"/>
          <p14:tracePt t="33913" x="5759450" y="4845050"/>
          <p14:tracePt t="33930" x="5619750" y="4806950"/>
          <p14:tracePt t="33946" x="5524500" y="4749800"/>
          <p14:tracePt t="33963" x="5435600" y="4692650"/>
          <p14:tracePt t="33980" x="5378450" y="4591050"/>
          <p14:tracePt t="34001" x="5353050" y="4375150"/>
          <p14:tracePt t="34019" x="5353050" y="4171950"/>
          <p14:tracePt t="34030" x="5397500" y="4025900"/>
          <p14:tracePt t="34046" x="5511800" y="3867150"/>
          <p14:tracePt t="34064" x="5626100" y="3752850"/>
          <p14:tracePt t="34080" x="5695950" y="3708400"/>
          <p14:tracePt t="34096" x="5753100" y="3683000"/>
          <p14:tracePt t="34113" x="5810250" y="3683000"/>
          <p14:tracePt t="34129" x="5848350" y="3683000"/>
          <p14:tracePt t="34147" x="5905500" y="3689350"/>
          <p14:tracePt t="34169" x="5975350" y="3740150"/>
          <p14:tracePt t="34180" x="6019800" y="3803650"/>
          <p14:tracePt t="34196" x="6083300" y="3917950"/>
          <p14:tracePt t="34213" x="6089650" y="4032250"/>
          <p14:tracePt t="34230" x="6089650" y="4178300"/>
          <p14:tracePt t="34246" x="6064250" y="4337050"/>
          <p14:tracePt t="34264" x="5994400" y="4445000"/>
          <p14:tracePt t="34280" x="5924550" y="4552950"/>
          <p14:tracePt t="34297" x="5816600" y="4686300"/>
          <p14:tracePt t="34318" x="5683250" y="4768850"/>
          <p14:tracePt t="34331" x="5594350" y="4813300"/>
          <p14:tracePt t="34346" x="5473700" y="4845050"/>
          <p14:tracePt t="34362" x="5365750" y="4845050"/>
          <p14:tracePt t="34379" x="5238750" y="4832350"/>
          <p14:tracePt t="34396" x="5054600" y="4724400"/>
          <p14:tracePt t="34413" x="4933950" y="4584700"/>
          <p14:tracePt t="34415" x="4902200" y="4546600"/>
          <p14:tracePt t="34430" x="4857750" y="4438650"/>
          <p14:tracePt t="34447" x="4845050" y="4235450"/>
          <p14:tracePt t="34469" x="4895850" y="3987800"/>
          <p14:tracePt t="34482" x="4959350" y="3829050"/>
          <p14:tracePt t="34495" x="5073650" y="3657600"/>
          <p14:tracePt t="34513" x="5168900" y="3568700"/>
          <p14:tracePt t="34530" x="5257800" y="3505200"/>
          <p14:tracePt t="34547" x="5372100" y="3467100"/>
          <p14:tracePt t="34562" x="5473700" y="3454400"/>
          <p14:tracePt t="34579" x="5556250" y="3454400"/>
          <p14:tracePt t="34597" x="5657850" y="3467100"/>
          <p14:tracePt t="34613" x="5721350" y="3492500"/>
          <p14:tracePt t="34630" x="5784850" y="3536950"/>
          <p14:tracePt t="34646" x="5842000" y="3575050"/>
          <p14:tracePt t="34662" x="5892800" y="3651250"/>
          <p14:tracePt t="34683" x="5949950" y="3797300"/>
          <p14:tracePt t="34699" x="5949950" y="3924300"/>
          <p14:tracePt t="34719" x="5949950" y="4140200"/>
          <p14:tracePt t="34730" x="5924550" y="4305300"/>
          <p14:tracePt t="34746" x="5848350" y="4470400"/>
          <p14:tracePt t="34762" x="5772150" y="4591050"/>
          <p14:tracePt t="34780" x="5715000" y="4673600"/>
          <p14:tracePt t="34796" x="5689600" y="4711700"/>
          <p14:tracePt t="34813" x="5645150" y="4730750"/>
          <p14:tracePt t="34828" x="5562600" y="4749800"/>
          <p14:tracePt t="34846" x="5454650" y="4768850"/>
          <p14:tracePt t="34864" x="5340350" y="4762500"/>
          <p14:tracePt t="34880" x="5283200" y="4743450"/>
          <p14:tracePt t="34896" x="5200650" y="4699000"/>
          <p14:tracePt t="34913" x="5105400" y="4622800"/>
          <p14:tracePt t="34915" x="5105400" y="4610100"/>
          <p14:tracePt t="34930" x="5080000" y="4565650"/>
          <p14:tracePt t="34947" x="5060950" y="4425950"/>
          <p14:tracePt t="34967" x="5080000" y="4229100"/>
          <p14:tracePt t="34981" x="5175250" y="4019550"/>
          <p14:tracePt t="34999" x="5302250" y="3810000"/>
          <p14:tracePt t="35016" x="5448300" y="3663950"/>
          <p14:tracePt t="35030" x="5575300" y="3587750"/>
          <p14:tracePt t="35047" x="5702300" y="3524250"/>
          <p14:tracePt t="35068" x="5835650" y="3505200"/>
          <p14:tracePt t="35080" x="5880100" y="3498850"/>
          <p14:tracePt t="35097" x="5956300" y="3498850"/>
          <p14:tracePt t="35111" x="6007100" y="3511550"/>
          <p14:tracePt t="35129" x="6108700" y="3581400"/>
          <p14:tracePt t="35146" x="6229350" y="3689350"/>
          <p14:tracePt t="35163" x="6299200" y="3816350"/>
          <p14:tracePt t="35180" x="6337300" y="3930650"/>
          <p14:tracePt t="35196" x="6356350" y="4044950"/>
          <p14:tracePt t="35218" x="6356350" y="4178300"/>
          <p14:tracePt t="35230" x="6337300" y="4305300"/>
          <p14:tracePt t="35246" x="6286500" y="4470400"/>
          <p14:tracePt t="35263" x="6210300" y="4641850"/>
          <p14:tracePt t="35280" x="6108700" y="4806950"/>
          <p14:tracePt t="35296" x="5962650" y="5003800"/>
          <p14:tracePt t="35313" x="5880100" y="5124450"/>
          <p14:tracePt t="35332" x="5816600" y="5168900"/>
          <p14:tracePt t="35347" x="5772150" y="5187950"/>
          <p14:tracePt t="35362" x="5734050" y="5187950"/>
          <p14:tracePt t="35379" x="5664200" y="5187950"/>
          <p14:tracePt t="35396" x="5562600" y="5162550"/>
          <p14:tracePt t="35417" x="5473700" y="5118100"/>
          <p14:tracePt t="35426" x="5448300" y="5105400"/>
          <p14:tracePt t="35437" x="5378450" y="5060950"/>
          <p14:tracePt t="35446" x="5321300" y="5022850"/>
          <p14:tracePt t="35468" x="5175250" y="4914900"/>
          <p14:tracePt t="35480" x="5054600" y="4768850"/>
          <p14:tracePt t="35496" x="4972050" y="4610100"/>
          <p14:tracePt t="35511" x="4902200" y="4406900"/>
          <p14:tracePt t="35528" x="4895850" y="4248150"/>
          <p14:tracePt t="35546" x="4940300" y="4038600"/>
          <p14:tracePt t="35561" x="5016500" y="3911600"/>
          <p14:tracePt t="35579" x="5187950" y="3657600"/>
          <p14:tracePt t="35596" x="5334000" y="3505200"/>
          <p14:tracePt t="35618" x="5511800" y="3365500"/>
          <p14:tracePt t="35629" x="5594350" y="3327400"/>
          <p14:tracePt t="35646" x="5689600" y="3302000"/>
          <p14:tracePt t="35661" x="5784850" y="3302000"/>
          <p14:tracePt t="35680" x="5861050" y="3302000"/>
          <p14:tracePt t="35701" x="5975350" y="3327400"/>
          <p14:tracePt t="35712" x="6019800" y="3359150"/>
          <p14:tracePt t="35728" x="6108700" y="3429000"/>
          <p14:tracePt t="35746" x="6229350" y="3543300"/>
          <p14:tracePt t="35762" x="6324600" y="3676650"/>
          <p14:tracePt t="35779" x="6419850" y="3816350"/>
          <p14:tracePt t="35796" x="6477000" y="3968750"/>
          <p14:tracePt t="35817" x="6521450" y="4121150"/>
          <p14:tracePt t="35829" x="6540500" y="4216400"/>
          <p14:tracePt t="35848" x="6540500" y="4324350"/>
          <p14:tracePt t="35866" x="6540500" y="4387850"/>
          <p14:tracePt t="35881" x="6540500" y="4470400"/>
          <p14:tracePt t="35896" x="6508750" y="4565650"/>
          <p14:tracePt t="35911" x="6457950" y="4654550"/>
          <p14:tracePt t="35927" x="6394450" y="4737100"/>
          <p14:tracePt t="35946" x="6292850" y="4800600"/>
          <p14:tracePt t="35967" x="6172200" y="4883150"/>
          <p14:tracePt t="35981" x="6076950" y="4914900"/>
          <p14:tracePt t="35995" x="5937250" y="4953000"/>
          <p14:tracePt t="36018" x="5708650" y="4959350"/>
          <p14:tracePt t="36037" x="5562600" y="4946650"/>
          <p14:tracePt t="36053" x="5397500" y="4838700"/>
          <p14:tracePt t="36065" x="5289550" y="4730750"/>
          <p14:tracePt t="36078" x="5194300" y="4591050"/>
          <p14:tracePt t="36095" x="5124450" y="4413250"/>
          <p14:tracePt t="36112" x="5099050" y="4146550"/>
          <p14:tracePt t="36132" x="5143500" y="3937000"/>
          <p14:tracePt t="36148" x="5238750" y="3778250"/>
          <p14:tracePt t="36167" x="5372100" y="3587750"/>
          <p14:tracePt t="36184" x="5499100" y="3479800"/>
          <p14:tracePt t="36196" x="5549900" y="3448050"/>
          <p14:tracePt t="36212" x="5626100" y="3416300"/>
          <p14:tracePt t="36229" x="5702300" y="3416300"/>
          <p14:tracePt t="36246" x="5791200" y="3416300"/>
          <p14:tracePt t="36263" x="5854700" y="3416300"/>
          <p14:tracePt t="36280" x="5905500" y="3467100"/>
          <p14:tracePt t="36296" x="5969000" y="3524250"/>
          <p14:tracePt t="36313" x="6038850" y="3619500"/>
          <p14:tracePt t="36328" x="6096000" y="3752850"/>
          <p14:tracePt t="36346" x="6121400" y="3930650"/>
          <p14:tracePt t="36363" x="6140450" y="4203700"/>
          <p14:tracePt t="36378" x="6140450" y="4438650"/>
          <p14:tracePt t="36394" x="6140450" y="4597400"/>
          <p14:tracePt t="36417" x="6102350" y="4756150"/>
          <p14:tracePt t="36419" x="6096000" y="4768850"/>
          <p14:tracePt t="36429" x="6064250" y="4813300"/>
          <p14:tracePt t="36446" x="6038850" y="4857750"/>
          <p14:tracePt t="36462" x="5994400" y="4870450"/>
          <p14:tracePt t="36479" x="5924550" y="4883150"/>
          <p14:tracePt t="36495" x="5848350" y="4883150"/>
          <p14:tracePt t="36511" x="5759450" y="4883150"/>
          <p14:tracePt t="36529" x="5651500" y="4883150"/>
          <p14:tracePt t="36546" x="5581650" y="4883150"/>
          <p14:tracePt t="36562" x="5530850" y="4883150"/>
          <p14:tracePt t="36580" x="5473700" y="4883150"/>
          <p14:tracePt t="36596" x="5403850" y="4864100"/>
          <p14:tracePt t="36612" x="5353050" y="4832350"/>
          <p14:tracePt t="36629" x="5289550" y="4781550"/>
          <p14:tracePt t="36646" x="5257800" y="4737100"/>
          <p14:tracePt t="36663" x="5257800" y="4648200"/>
          <p14:tracePt t="36678" x="5276850" y="4508500"/>
          <p14:tracePt t="36698" x="5359400" y="4362450"/>
          <p14:tracePt t="36717" x="5600700" y="4013200"/>
          <p14:tracePt t="36729" x="5734050" y="3841750"/>
          <p14:tracePt t="36746" x="5924550" y="3676650"/>
          <p14:tracePt t="36768" x="6038850" y="3594100"/>
          <p14:tracePt t="36784" x="6064250" y="3575050"/>
          <p14:tracePt t="37098" x="6057900" y="3575050"/>
          <p14:tracePt t="37257" x="6045200" y="3575050"/>
          <p14:tracePt t="37276" x="6038850" y="3575050"/>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2852936"/>
            <a:ext cx="9144000" cy="1143000"/>
          </a:xfrm>
        </p:spPr>
        <p:txBody>
          <a:bodyPr/>
          <a:lstStyle/>
          <a:p>
            <a:r>
              <a:rPr lang="en-US" altLang="zh-TW"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Single Photon Detection</a:t>
            </a:r>
            <a:br>
              <a:rPr lang="en-US" altLang="zh-TW"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altLang="zh-TW"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measurement</a:t>
            </a:r>
            <a:endParaRPr lang="zh-TW" altLang="en-US"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投影片編號版面配置區 4"/>
          <p:cNvSpPr>
            <a:spLocks noGrp="1"/>
          </p:cNvSpPr>
          <p:nvPr>
            <p:ph type="sldNum" sz="quarter" idx="12"/>
          </p:nvPr>
        </p:nvSpPr>
        <p:spPr>
          <a:xfrm>
            <a:off x="6553200" y="6165304"/>
            <a:ext cx="2133600" cy="476250"/>
          </a:xfrm>
        </p:spPr>
        <p:txBody>
          <a:bodyPr/>
          <a:lstStyle/>
          <a:p>
            <a:fld id="{73DA0BB7-265A-403C-9275-D587AB510EDC}" type="slidenum">
              <a:rPr lang="zh-TW" altLang="en-US" smtClean="0"/>
              <a:t>33</a:t>
            </a:fld>
            <a:endParaRPr lang="zh-TW" altLang="en-US"/>
          </a:p>
        </p:txBody>
      </p:sp>
      <p:pic>
        <p:nvPicPr>
          <p:cNvPr id="3" name="音訊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940122362"/>
      </p:ext>
    </p:extLst>
  </p:cSld>
  <p:clrMapOvr>
    <a:masterClrMapping/>
  </p:clrMapOvr>
  <mc:AlternateContent xmlns:mc="http://schemas.openxmlformats.org/markup-compatibility/2006">
    <mc:Choice xmlns:p14="http://schemas.microsoft.com/office/powerpoint/2010/main" Requires="p14">
      <p:transition spd="slow" p14:dur="2000" advTm="3879">
        <p:cut/>
      </p:transition>
    </mc:Choice>
    <mc:Fallback>
      <p:transition spd="slow" advTm="3879">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7" x="6032500" y="3575050"/>
          <p14:tracePt t="277" x="6026150" y="3575050"/>
          <p14:tracePt t="286" x="6019800" y="3575050"/>
          <p14:tracePt t="664" x="6019800" y="3581400"/>
          <p14:tracePt t="689" x="6007100" y="3587750"/>
          <p14:tracePt t="968" x="6000750" y="3594100"/>
          <p14:tracePt t="972" x="6000750" y="3600450"/>
          <p14:tracePt t="986" x="5994400" y="3606800"/>
          <p14:tracePt t="1018" x="5988050" y="3613150"/>
          <p14:tracePt t="1253" x="5981700" y="3619500"/>
          <p14:tracePt t="1257" x="5969000" y="3619500"/>
          <p14:tracePt t="1277" x="5962650" y="3632200"/>
          <p14:tracePt t="1289" x="5956300" y="3632200"/>
          <p14:tracePt t="1316" x="5949950" y="3638550"/>
          <p14:tracePt t="1332" x="5943600" y="3638550"/>
          <p14:tracePt t="1349" x="5937250" y="3644900"/>
          <p14:tracePt t="1380" x="5930900" y="3644900"/>
          <p14:tracePt t="1403" x="5930900" y="3651250"/>
          <p14:tracePt t="1478" x="5924550" y="3657600"/>
          <p14:tracePt t="1504" x="5918200" y="3663950"/>
          <p14:tracePt t="1531" x="5911850" y="3670300"/>
          <p14:tracePt t="1549" x="5905500" y="3676650"/>
          <p14:tracePt t="1570" x="5886450" y="3695700"/>
          <p14:tracePt t="1584" x="5867400" y="3721100"/>
          <p14:tracePt t="1600" x="5835650" y="3746500"/>
          <p14:tracePt t="1618" x="5791200" y="3778250"/>
          <p14:tracePt t="1634" x="5734050" y="3816350"/>
          <p14:tracePt t="1650" x="5683250" y="3848100"/>
          <p14:tracePt t="1667" x="5594350" y="3892550"/>
          <p14:tracePt t="1685" x="5505450" y="3911600"/>
          <p14:tracePt t="1700" x="5429250" y="3930650"/>
          <p14:tracePt t="1717" x="5372100" y="3949700"/>
          <p14:tracePt t="1732" x="5327650" y="3962400"/>
          <p14:tracePt t="1751" x="5283200" y="3968750"/>
          <p14:tracePt t="1774" x="5238750" y="3968750"/>
          <p14:tracePt t="1784" x="5200650" y="3968750"/>
          <p14:tracePt t="1800" x="5162550" y="3968750"/>
          <p14:tracePt t="1817" x="5118100" y="3956050"/>
          <p14:tracePt t="1833" x="5092700" y="3943350"/>
          <p14:tracePt t="1850" x="5073650" y="3937000"/>
          <p14:tracePt t="1868" x="5060950" y="3930650"/>
          <p14:tracePt t="1884" x="5048250" y="3930650"/>
          <p14:tracePt t="1886" x="5035550" y="3930650"/>
          <p14:tracePt t="1900" x="5035550" y="3917950"/>
          <p14:tracePt t="1918" x="5022850" y="3917950"/>
          <p14:tracePt t="1950" x="5022850" y="3911600"/>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a:xfrm>
            <a:off x="6553200" y="6165304"/>
            <a:ext cx="2133600" cy="476250"/>
          </a:xfrm>
        </p:spPr>
        <p:txBody>
          <a:bodyPr/>
          <a:lstStyle/>
          <a:p>
            <a:fld id="{73DA0BB7-265A-403C-9275-D587AB510EDC}" type="slidenum">
              <a:rPr lang="zh-TW" altLang="en-US" smtClean="0"/>
              <a:t>34</a:t>
            </a:fld>
            <a:endParaRPr lang="zh-TW" altLang="en-US" dirty="0"/>
          </a:p>
        </p:txBody>
      </p:sp>
      <p:sp>
        <p:nvSpPr>
          <p:cNvPr id="13" name="標題 1"/>
          <p:cNvSpPr txBox="1">
            <a:spLocks/>
          </p:cNvSpPr>
          <p:nvPr/>
        </p:nvSpPr>
        <p:spPr bwMode="auto">
          <a:xfrm>
            <a:off x="539552" y="404813"/>
            <a:ext cx="806489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kern="0" dirty="0">
                <a:solidFill>
                  <a:srgbClr val="002060"/>
                </a:solidFill>
                <a:latin typeface="Times New Roman" panose="02020603050405020304" pitchFamily="18" charset="0"/>
                <a:cs typeface="Times New Roman" panose="02020603050405020304" pitchFamily="18" charset="0"/>
              </a:rPr>
              <a:t>Quenching Circuit</a:t>
            </a:r>
            <a:r>
              <a:rPr lang="zh-TW" altLang="en-US" sz="3600" i="1" kern="0" dirty="0">
                <a:solidFill>
                  <a:srgbClr val="002060"/>
                </a:solidFill>
                <a:latin typeface="Times New Roman" panose="02020603050405020304" pitchFamily="18" charset="0"/>
                <a:cs typeface="Times New Roman" panose="02020603050405020304" pitchFamily="18" charset="0"/>
              </a:rPr>
              <a:t> </a:t>
            </a:r>
            <a:r>
              <a:rPr lang="en-US" altLang="zh-TW" sz="3600" i="1" kern="0" dirty="0">
                <a:solidFill>
                  <a:srgbClr val="002060"/>
                </a:solidFill>
                <a:latin typeface="Times New Roman" panose="02020603050405020304" pitchFamily="18" charset="0"/>
                <a:cs typeface="Times New Roman" panose="02020603050405020304" pitchFamily="18" charset="0"/>
              </a:rPr>
              <a:t>in Geiger mode</a:t>
            </a:r>
            <a:endParaRPr lang="zh-TW" altLang="en-US" sz="3600" i="1" kern="0" dirty="0">
              <a:solidFill>
                <a:srgbClr val="002060"/>
              </a:solidFill>
              <a:latin typeface="Times New Roman" panose="02020603050405020304" pitchFamily="18" charset="0"/>
              <a:cs typeface="Times New Roman" panose="02020603050405020304" pitchFamily="18" charset="0"/>
            </a:endParaRPr>
          </a:p>
        </p:txBody>
      </p:sp>
      <p:grpSp>
        <p:nvGrpSpPr>
          <p:cNvPr id="21" name="群組 20"/>
          <p:cNvGrpSpPr/>
          <p:nvPr/>
        </p:nvGrpSpPr>
        <p:grpSpPr>
          <a:xfrm>
            <a:off x="247776" y="1917345"/>
            <a:ext cx="2664296" cy="3774422"/>
            <a:chOff x="407422" y="1700808"/>
            <a:chExt cx="2664296" cy="3774422"/>
          </a:xfrm>
        </p:grpSpPr>
        <p:pic>
          <p:nvPicPr>
            <p:cNvPr id="7" name="圖片 6"/>
            <p:cNvPicPr>
              <a:picLocks noChangeAspect="1"/>
            </p:cNvPicPr>
            <p:nvPr/>
          </p:nvPicPr>
          <p:blipFill rotWithShape="1">
            <a:blip r:embed="rId6">
              <a:biLevel thresh="50000"/>
              <a:extLst>
                <a:ext uri="{BEBA8EAE-BF5A-486C-A8C5-ECC9F3942E4B}">
                  <a14:imgProps xmlns:a14="http://schemas.microsoft.com/office/drawing/2010/main">
                    <a14:imgLayer r:embed="rId7">
                      <a14:imgEffect>
                        <a14:sharpenSoften amount="-11000"/>
                      </a14:imgEffect>
                      <a14:imgEffect>
                        <a14:brightnessContrast bright="8000" contrast="73000"/>
                      </a14:imgEffect>
                    </a14:imgLayer>
                  </a14:imgProps>
                </a:ext>
              </a:extLst>
            </a:blip>
            <a:srcRect l="25931" t="29949" r="50993" b="11931"/>
            <a:stretch/>
          </p:blipFill>
          <p:spPr>
            <a:xfrm>
              <a:off x="407422" y="1700808"/>
              <a:ext cx="2664296" cy="3774422"/>
            </a:xfrm>
            <a:prstGeom prst="rect">
              <a:avLst/>
            </a:prstGeom>
          </p:spPr>
        </p:pic>
        <p:sp>
          <p:nvSpPr>
            <p:cNvPr id="18" name="矩形 17"/>
            <p:cNvSpPr/>
            <p:nvPr/>
          </p:nvSpPr>
          <p:spPr bwMode="auto">
            <a:xfrm>
              <a:off x="925383" y="3717032"/>
              <a:ext cx="478265" cy="123400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19" name="矩形 18"/>
            <p:cNvSpPr/>
            <p:nvPr/>
          </p:nvSpPr>
          <p:spPr bwMode="auto">
            <a:xfrm>
              <a:off x="1979712" y="2354011"/>
              <a:ext cx="478265" cy="123400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20" name="矩形 19"/>
            <p:cNvSpPr/>
            <p:nvPr/>
          </p:nvSpPr>
          <p:spPr bwMode="auto">
            <a:xfrm>
              <a:off x="1960127" y="4026259"/>
              <a:ext cx="478265" cy="123400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grpSp>
      <p:sp>
        <p:nvSpPr>
          <p:cNvPr id="24" name="文字方塊 23"/>
          <p:cNvSpPr txBox="1"/>
          <p:nvPr/>
        </p:nvSpPr>
        <p:spPr>
          <a:xfrm>
            <a:off x="131034" y="5471386"/>
            <a:ext cx="3923648" cy="584775"/>
          </a:xfrm>
          <a:prstGeom prst="rect">
            <a:avLst/>
          </a:prstGeom>
          <a:solidFill>
            <a:srgbClr val="FFFF00"/>
          </a:solidFill>
          <a:ln w="28575">
            <a:solidFill>
              <a:srgbClr val="FF0000"/>
            </a:solidFill>
          </a:ln>
        </p:spPr>
        <p:txBody>
          <a:bodyPr wrap="square" rtlCol="0">
            <a:spAutoFit/>
          </a:bodyPr>
          <a:lstStyle/>
          <a:p>
            <a:r>
              <a:rPr lang="en-US" altLang="zh-TW" sz="1600" b="1" dirty="0">
                <a:solidFill>
                  <a:srgbClr val="FF0000"/>
                </a:solidFill>
              </a:rPr>
              <a:t>The SPAD is operated under a gated mode with a passive quenching circuit</a:t>
            </a:r>
            <a:endParaRPr lang="zh-TW" altLang="en-US" sz="1600" b="1" dirty="0">
              <a:solidFill>
                <a:srgbClr val="FF0000"/>
              </a:solidFill>
            </a:endParaRPr>
          </a:p>
        </p:txBody>
      </p:sp>
      <p:sp>
        <p:nvSpPr>
          <p:cNvPr id="25" name="橢圓 24"/>
          <p:cNvSpPr/>
          <p:nvPr/>
        </p:nvSpPr>
        <p:spPr bwMode="auto">
          <a:xfrm>
            <a:off x="2356578" y="3677016"/>
            <a:ext cx="715917" cy="677588"/>
          </a:xfrm>
          <a:prstGeom prst="ellipse">
            <a:avLst/>
          </a:prstGeom>
          <a:noFill/>
          <a:ln w="28575" cap="flat" cmpd="sng" algn="ctr">
            <a:solidFill>
              <a:srgbClr val="00B050"/>
            </a:solidFill>
            <a:prstDash val="dash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cxnSp>
        <p:nvCxnSpPr>
          <p:cNvPr id="26" name="直線單箭頭接點 25"/>
          <p:cNvCxnSpPr>
            <a:endCxn id="30" idx="1"/>
          </p:cNvCxnSpPr>
          <p:nvPr/>
        </p:nvCxnSpPr>
        <p:spPr bwMode="auto">
          <a:xfrm flipV="1">
            <a:off x="3238486" y="3642632"/>
            <a:ext cx="469418" cy="122510"/>
          </a:xfrm>
          <a:prstGeom prst="straightConnector1">
            <a:avLst/>
          </a:prstGeom>
          <a:solidFill>
            <a:schemeClr val="accent1"/>
          </a:solidFill>
          <a:ln w="28575" cap="flat" cmpd="sng" algn="ctr">
            <a:solidFill>
              <a:srgbClr val="FF0000"/>
            </a:solidFill>
            <a:prstDash val="dash"/>
            <a:round/>
            <a:headEnd type="none" w="med" len="med"/>
            <a:tailEnd type="triangle"/>
          </a:ln>
          <a:effectLst/>
        </p:spPr>
      </p:cxnSp>
      <p:sp>
        <p:nvSpPr>
          <p:cNvPr id="27" name="橢圓 26"/>
          <p:cNvSpPr/>
          <p:nvPr/>
        </p:nvSpPr>
        <p:spPr bwMode="auto">
          <a:xfrm>
            <a:off x="131034" y="2840603"/>
            <a:ext cx="715917" cy="677588"/>
          </a:xfrm>
          <a:prstGeom prst="ellipse">
            <a:avLst/>
          </a:prstGeom>
          <a:noFill/>
          <a:ln w="28575" cap="flat" cmpd="sng" algn="ctr">
            <a:solidFill>
              <a:srgbClr val="FFC000"/>
            </a:solidFill>
            <a:prstDash val="dash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28" name="橢圓 27"/>
          <p:cNvSpPr/>
          <p:nvPr/>
        </p:nvSpPr>
        <p:spPr bwMode="auto">
          <a:xfrm>
            <a:off x="1343281" y="1667680"/>
            <a:ext cx="715917" cy="677588"/>
          </a:xfrm>
          <a:prstGeom prst="ellipse">
            <a:avLst/>
          </a:prstGeom>
          <a:noFill/>
          <a:ln w="28575" cap="flat" cmpd="sng" algn="ctr">
            <a:solidFill>
              <a:srgbClr val="FFC000"/>
            </a:solidFill>
            <a:prstDash val="dash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29" name="橢圓 28"/>
          <p:cNvSpPr/>
          <p:nvPr/>
        </p:nvSpPr>
        <p:spPr bwMode="auto">
          <a:xfrm>
            <a:off x="1181865" y="2626641"/>
            <a:ext cx="579954" cy="427923"/>
          </a:xfrm>
          <a:prstGeom prst="ellipse">
            <a:avLst/>
          </a:prstGeom>
          <a:noFill/>
          <a:ln w="28575" cap="flat" cmpd="sng" algn="ctr">
            <a:solidFill>
              <a:srgbClr val="00B050"/>
            </a:solidFill>
            <a:prstDash val="dash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grpSp>
        <p:nvGrpSpPr>
          <p:cNvPr id="3" name="群組 2"/>
          <p:cNvGrpSpPr/>
          <p:nvPr/>
        </p:nvGrpSpPr>
        <p:grpSpPr>
          <a:xfrm>
            <a:off x="3707904" y="2734691"/>
            <a:ext cx="4536504" cy="1815882"/>
            <a:chOff x="3631488" y="1807634"/>
            <a:chExt cx="4536504" cy="1815882"/>
          </a:xfrm>
        </p:grpSpPr>
        <p:sp>
          <p:nvSpPr>
            <p:cNvPr id="30" name="文字方塊 29"/>
            <p:cNvSpPr txBox="1"/>
            <p:nvPr/>
          </p:nvSpPr>
          <p:spPr>
            <a:xfrm>
              <a:off x="3631488" y="1807634"/>
              <a:ext cx="4536504" cy="1815882"/>
            </a:xfrm>
            <a:prstGeom prst="rect">
              <a:avLst/>
            </a:prstGeom>
            <a:solidFill>
              <a:srgbClr val="FFFF00"/>
            </a:solidFill>
            <a:ln w="28575">
              <a:solidFill>
                <a:srgbClr val="FF0000"/>
              </a:solidFill>
            </a:ln>
          </p:spPr>
          <p:txBody>
            <a:bodyPr wrap="square" rtlCol="0">
              <a:spAutoFit/>
            </a:bodyPr>
            <a:lstStyle/>
            <a:p>
              <a:r>
                <a:rPr lang="en-US" altLang="zh-TW" sz="1600" b="1" dirty="0">
                  <a:solidFill>
                    <a:srgbClr val="FF0000"/>
                  </a:solidFill>
                </a:rPr>
                <a:t>Besides avalanche signal ,it also show </a:t>
              </a:r>
              <a:r>
                <a:rPr lang="en-US" altLang="zh-TW" sz="1600" b="1" dirty="0" err="1">
                  <a:solidFill>
                    <a:srgbClr val="FF0000"/>
                  </a:solidFill>
                </a:rPr>
                <a:t>capacitively</a:t>
              </a:r>
              <a:r>
                <a:rPr lang="en-US" altLang="zh-TW" sz="1600" b="1" dirty="0">
                  <a:solidFill>
                    <a:srgbClr val="FF0000"/>
                  </a:solidFill>
                </a:rPr>
                <a:t>-coupled spurious signal in </a:t>
              </a:r>
              <a:r>
                <a:rPr lang="en-US" altLang="zh-TW" sz="1600" b="1" dirty="0" err="1">
                  <a:solidFill>
                    <a:srgbClr val="FF0000"/>
                  </a:solidFill>
                </a:rPr>
                <a:t>Vout</a:t>
              </a:r>
              <a:endParaRPr lang="zh-TW" altLang="en-US" sz="1600" b="1" dirty="0">
                <a:solidFill>
                  <a:srgbClr val="FF0000"/>
                </a:solidFill>
              </a:endParaRPr>
            </a:p>
            <a:p>
              <a:r>
                <a:rPr lang="en-US" altLang="zh-TW" sz="1600" b="1" dirty="0">
                  <a:solidFill>
                    <a:srgbClr val="FF0000"/>
                  </a:solidFill>
                </a:rPr>
                <a:t> </a:t>
              </a:r>
            </a:p>
            <a:p>
              <a:endParaRPr lang="en-US" altLang="zh-TW" sz="1600" b="1" dirty="0">
                <a:solidFill>
                  <a:srgbClr val="FF0000"/>
                </a:solidFill>
              </a:endParaRPr>
            </a:p>
            <a:p>
              <a:endParaRPr lang="en-US" altLang="zh-TW" sz="1600" b="1" dirty="0">
                <a:solidFill>
                  <a:srgbClr val="FF0000"/>
                </a:solidFill>
              </a:endParaRPr>
            </a:p>
            <a:p>
              <a:r>
                <a:rPr lang="en-US" altLang="zh-TW" sz="1600" b="1" dirty="0">
                  <a:solidFill>
                    <a:srgbClr val="FF0000"/>
                  </a:solidFill>
                </a:rPr>
                <a:t>The trigger level was set to eliminate the </a:t>
              </a:r>
              <a:r>
                <a:rPr lang="en-US" altLang="zh-TW" sz="1600" b="1" dirty="0" err="1">
                  <a:solidFill>
                    <a:srgbClr val="FF0000"/>
                  </a:solidFill>
                </a:rPr>
                <a:t>capacitively</a:t>
              </a:r>
              <a:r>
                <a:rPr lang="en-US" altLang="zh-TW" sz="1600" b="1" dirty="0">
                  <a:solidFill>
                    <a:srgbClr val="FF0000"/>
                  </a:solidFill>
                </a:rPr>
                <a:t>-coupled spurious signal</a:t>
              </a:r>
              <a:endParaRPr lang="zh-TW" altLang="en-US" sz="1600" b="1" dirty="0">
                <a:solidFill>
                  <a:srgbClr val="FF0000"/>
                </a:solidFill>
              </a:endParaRPr>
            </a:p>
          </p:txBody>
        </p:sp>
        <p:sp>
          <p:nvSpPr>
            <p:cNvPr id="2" name="向下箭號 1"/>
            <p:cNvSpPr/>
            <p:nvPr/>
          </p:nvSpPr>
          <p:spPr bwMode="auto">
            <a:xfrm>
              <a:off x="5678971" y="2526035"/>
              <a:ext cx="288032" cy="379080"/>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grpSp>
      <p:pic>
        <p:nvPicPr>
          <p:cNvPr id="23" name="圖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7313" y="5774724"/>
            <a:ext cx="1876687" cy="781159"/>
          </a:xfrm>
          <a:prstGeom prst="rect">
            <a:avLst/>
          </a:prstGeom>
        </p:spPr>
      </p:pic>
      <p:pic>
        <p:nvPicPr>
          <p:cNvPr id="4" name="音訊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2580892848"/>
      </p:ext>
    </p:extLst>
  </p:cSld>
  <p:clrMapOvr>
    <a:masterClrMapping/>
  </p:clrMapOvr>
  <mc:AlternateContent xmlns:mc="http://schemas.openxmlformats.org/markup-compatibility/2006">
    <mc:Choice xmlns:p14="http://schemas.microsoft.com/office/powerpoint/2010/main" Requires="p14">
      <p:transition spd="slow" p14:dur="2000" advTm="45777">
        <p:cut/>
      </p:transition>
    </mc:Choice>
    <mc:Fallback>
      <p:transition spd="slow" advTm="45777">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grpId="1" nodeType="clickEffect">
                                  <p:stCondLst>
                                    <p:cond delay="0"/>
                                  </p:stCondLst>
                                  <p:childTnLst>
                                    <p:anim calcmode="lin" valueType="num">
                                      <p:cBhvr additive="base">
                                        <p:cTn id="25" dur="500"/>
                                        <p:tgtEl>
                                          <p:spTgt spid="27"/>
                                        </p:tgtEl>
                                        <p:attrNameLst>
                                          <p:attrName>ppt_x</p:attrName>
                                        </p:attrNameLst>
                                      </p:cBhvr>
                                      <p:tavLst>
                                        <p:tav tm="0">
                                          <p:val>
                                            <p:strVal val="ppt_x"/>
                                          </p:val>
                                        </p:tav>
                                        <p:tav tm="100000">
                                          <p:val>
                                            <p:strVal val="ppt_x"/>
                                          </p:val>
                                        </p:tav>
                                      </p:tavLst>
                                    </p:anim>
                                    <p:anim calcmode="lin" valueType="num">
                                      <p:cBhvr additive="base">
                                        <p:cTn id="26" dur="500"/>
                                        <p:tgtEl>
                                          <p:spTgt spid="27"/>
                                        </p:tgtEl>
                                        <p:attrNameLst>
                                          <p:attrName>ppt_y</p:attrName>
                                        </p:attrNameLst>
                                      </p:cBhvr>
                                      <p:tavLst>
                                        <p:tav tm="0">
                                          <p:val>
                                            <p:strVal val="ppt_y"/>
                                          </p:val>
                                        </p:tav>
                                        <p:tav tm="100000">
                                          <p:val>
                                            <p:strVal val="1+ppt_h/2"/>
                                          </p:val>
                                        </p:tav>
                                      </p:tavLst>
                                    </p:anim>
                                    <p:set>
                                      <p:cBhvr>
                                        <p:cTn id="27" dur="1" fill="hold">
                                          <p:stCondLst>
                                            <p:cond delay="499"/>
                                          </p:stCondLst>
                                        </p:cTn>
                                        <p:tgtEl>
                                          <p:spTgt spid="27"/>
                                        </p:tgtEl>
                                        <p:attrNameLst>
                                          <p:attrName>style.visibility</p:attrName>
                                        </p:attrNameLst>
                                      </p:cBhvr>
                                      <p:to>
                                        <p:strVal val="hidden"/>
                                      </p:to>
                                    </p:set>
                                  </p:childTnLst>
                                </p:cTn>
                              </p:par>
                              <p:par>
                                <p:cTn id="28" presetID="2" presetClass="exit" presetSubtype="4" fill="hold" grpId="1" nodeType="withEffect">
                                  <p:stCondLst>
                                    <p:cond delay="0"/>
                                  </p:stCondLst>
                                  <p:childTnLst>
                                    <p:anim calcmode="lin" valueType="num">
                                      <p:cBhvr additive="base">
                                        <p:cTn id="29" dur="500"/>
                                        <p:tgtEl>
                                          <p:spTgt spid="28"/>
                                        </p:tgtEl>
                                        <p:attrNameLst>
                                          <p:attrName>ppt_x</p:attrName>
                                        </p:attrNameLst>
                                      </p:cBhvr>
                                      <p:tavLst>
                                        <p:tav tm="0">
                                          <p:val>
                                            <p:strVal val="ppt_x"/>
                                          </p:val>
                                        </p:tav>
                                        <p:tav tm="100000">
                                          <p:val>
                                            <p:strVal val="ppt_x"/>
                                          </p:val>
                                        </p:tav>
                                      </p:tavLst>
                                    </p:anim>
                                    <p:anim calcmode="lin" valueType="num">
                                      <p:cBhvr additive="base">
                                        <p:cTn id="30" dur="500"/>
                                        <p:tgtEl>
                                          <p:spTgt spid="28"/>
                                        </p:tgtEl>
                                        <p:attrNameLst>
                                          <p:attrName>ppt_y</p:attrName>
                                        </p:attrNameLst>
                                      </p:cBhvr>
                                      <p:tavLst>
                                        <p:tav tm="0">
                                          <p:val>
                                            <p:strVal val="ppt_y"/>
                                          </p:val>
                                        </p:tav>
                                        <p:tav tm="100000">
                                          <p:val>
                                            <p:strVal val="1+ppt_h/2"/>
                                          </p:val>
                                        </p:tav>
                                      </p:tavLst>
                                    </p:anim>
                                    <p:set>
                                      <p:cBhvr>
                                        <p:cTn id="31" dur="1" fill="hold">
                                          <p:stCondLst>
                                            <p:cond delay="499"/>
                                          </p:stCondLst>
                                        </p:cTn>
                                        <p:tgtEl>
                                          <p:spTgt spid="28"/>
                                        </p:tgtEl>
                                        <p:attrNameLst>
                                          <p:attrName>style.visibility</p:attrName>
                                        </p:attrNameLst>
                                      </p:cBhvr>
                                      <p:to>
                                        <p:strVal val="hidden"/>
                                      </p:to>
                                    </p:set>
                                  </p:childTnLst>
                                </p:cTn>
                              </p:par>
                              <p:par>
                                <p:cTn id="32" presetID="2" presetClass="exit" presetSubtype="4" fill="hold" grpId="1" nodeType="withEffect">
                                  <p:stCondLst>
                                    <p:cond delay="0"/>
                                  </p:stCondLst>
                                  <p:childTnLst>
                                    <p:anim calcmode="lin" valueType="num">
                                      <p:cBhvr additive="base">
                                        <p:cTn id="33" dur="500"/>
                                        <p:tgtEl>
                                          <p:spTgt spid="29"/>
                                        </p:tgtEl>
                                        <p:attrNameLst>
                                          <p:attrName>ppt_x</p:attrName>
                                        </p:attrNameLst>
                                      </p:cBhvr>
                                      <p:tavLst>
                                        <p:tav tm="0">
                                          <p:val>
                                            <p:strVal val="ppt_x"/>
                                          </p:val>
                                        </p:tav>
                                        <p:tav tm="100000">
                                          <p:val>
                                            <p:strVal val="ppt_x"/>
                                          </p:val>
                                        </p:tav>
                                      </p:tavLst>
                                    </p:anim>
                                    <p:anim calcmode="lin" valueType="num">
                                      <p:cBhvr additive="base">
                                        <p:cTn id="34" dur="500"/>
                                        <p:tgtEl>
                                          <p:spTgt spid="29"/>
                                        </p:tgtEl>
                                        <p:attrNameLst>
                                          <p:attrName>ppt_y</p:attrName>
                                        </p:attrNameLst>
                                      </p:cBhvr>
                                      <p:tavLst>
                                        <p:tav tm="0">
                                          <p:val>
                                            <p:strVal val="ppt_y"/>
                                          </p:val>
                                        </p:tav>
                                        <p:tav tm="100000">
                                          <p:val>
                                            <p:strVal val="1+ppt_h/2"/>
                                          </p:val>
                                        </p:tav>
                                      </p:tavLst>
                                    </p:anim>
                                    <p:set>
                                      <p:cBhvr>
                                        <p:cTn id="35" dur="1" fill="hold">
                                          <p:stCondLst>
                                            <p:cond delay="499"/>
                                          </p:stCondLst>
                                        </p:cTn>
                                        <p:tgtEl>
                                          <p:spTgt spid="29"/>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4"/>
                                        </p:tgtEl>
                                      </p:cBhvr>
                                    </p:animEffect>
                                    <p:set>
                                      <p:cBhvr>
                                        <p:cTn id="38" dur="1" fill="hold">
                                          <p:stCondLst>
                                            <p:cond delay="499"/>
                                          </p:stCondLst>
                                        </p:cTn>
                                        <p:tgtEl>
                                          <p:spTgt spid="24"/>
                                        </p:tgtEl>
                                        <p:attrNameLst>
                                          <p:attrName>style.visibility</p:attrName>
                                        </p:attrNameLst>
                                      </p:cBhvr>
                                      <p:to>
                                        <p:strVal val="hidden"/>
                                      </p:to>
                                    </p:set>
                                  </p:childTnLst>
                                </p:cTn>
                              </p:par>
                            </p:childTnLst>
                          </p:cTn>
                        </p:par>
                        <p:par>
                          <p:cTn id="39" fill="hold">
                            <p:stCondLst>
                              <p:cond delay="500"/>
                            </p:stCondLst>
                            <p:childTnLst>
                              <p:par>
                                <p:cTn id="40" presetID="22" presetClass="entr" presetSubtype="4"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par>
                                <p:cTn id="43" presetID="22" presetClass="entr" presetSubtype="4"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childTnLst>
                          </p:cTn>
                        </p:par>
                        <p:par>
                          <p:cTn id="46" fill="hold">
                            <p:stCondLst>
                              <p:cond delay="1000"/>
                            </p:stCondLst>
                            <p:childTnLst>
                              <p:par>
                                <p:cTn id="47" presetID="22" presetClass="entr" presetSubtype="4" fill="hold"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down)">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4"/>
                </p:tgtEl>
              </p:cMediaNode>
            </p:audio>
          </p:childTnLst>
        </p:cTn>
      </p:par>
    </p:tnLst>
    <p:bldLst>
      <p:bldP spid="24" grpId="0" animBg="1"/>
      <p:bldP spid="24" grpId="1" animBg="1"/>
      <p:bldP spid="25" grpId="0" animBg="1"/>
      <p:bldP spid="27" grpId="0" animBg="1"/>
      <p:bldP spid="27" grpId="1" animBg="1"/>
      <p:bldP spid="28" grpId="0" animBg="1"/>
      <p:bldP spid="28" grpId="1" animBg="1"/>
      <p:bldP spid="29" grpId="0" animBg="1"/>
      <p:bldP spid="29" grpId="1" animBg="1"/>
    </p:bldLst>
  </p:timing>
  <p:extLst>
    <p:ext uri="{3A86A75C-4F4B-4683-9AE1-C65F6400EC91}">
      <p14:laserTraceLst xmlns:p14="http://schemas.microsoft.com/office/powerpoint/2010/main">
        <p14:tracePtLst>
          <p14:tracePt t="707" x="5130800" y="3924300"/>
          <p14:tracePt t="717" x="5232400" y="3956050"/>
          <p14:tracePt t="721" x="5264150" y="3968750"/>
          <p14:tracePt t="734" x="5372100" y="3994150"/>
          <p14:tracePt t="750" x="5511800" y="4006850"/>
          <p14:tracePt t="767" x="5645150" y="4006850"/>
          <p14:tracePt t="802" x="5867400" y="4044950"/>
          <p14:tracePt t="834" x="5988050" y="4089400"/>
          <p14:tracePt t="870" x="6000750" y="4108450"/>
          <p14:tracePt t="890" x="6000750" y="4121150"/>
          <p14:tracePt t="904" x="6000750" y="4133850"/>
          <p14:tracePt t="916" x="5994400" y="4140200"/>
          <p14:tracePt t="934" x="5969000" y="4159250"/>
          <p14:tracePt t="951" x="5930900" y="4178300"/>
          <p14:tracePt t="968" x="5822950" y="4178300"/>
          <p14:tracePt t="984" x="5568950" y="4178300"/>
          <p14:tracePt t="999" x="5213350" y="4178300"/>
          <p14:tracePt t="1017" x="4832350" y="4178300"/>
          <p14:tracePt t="1034" x="4559300" y="4178300"/>
          <p14:tracePt t="1055" x="4375150" y="4178300"/>
          <p14:tracePt t="1067" x="4292600" y="4178300"/>
          <p14:tracePt t="1085" x="4165600" y="4178300"/>
          <p14:tracePt t="1101" x="4108450" y="4178300"/>
          <p14:tracePt t="1117" x="4057650" y="4184650"/>
          <p14:tracePt t="1134" x="4032250" y="4184650"/>
          <p14:tracePt t="1150" x="4019550" y="4184650"/>
          <p14:tracePt t="1240" x="4019550" y="4191000"/>
          <p14:tracePt t="1243" x="4019550" y="4203700"/>
          <p14:tracePt t="1255" x="4121150" y="4305300"/>
          <p14:tracePt t="1267" x="4381500" y="4387850"/>
          <p14:tracePt t="1284" x="4813300" y="4349750"/>
          <p14:tracePt t="1301" x="5213350" y="4114800"/>
          <p14:tracePt t="1317" x="5581650" y="3905250"/>
          <p14:tracePt t="1334" x="5949950" y="3822700"/>
          <p14:tracePt t="1351" x="6146800" y="3816350"/>
          <p14:tracePt t="1367" x="6254750" y="3879850"/>
          <p14:tracePt t="1384" x="6299200" y="3981450"/>
          <p14:tracePt t="1400" x="6299200" y="4102100"/>
          <p14:tracePt t="1416" x="6292850" y="4146550"/>
          <p14:tracePt t="1434" x="5994400" y="4108450"/>
          <p14:tracePt t="1450" x="4927600" y="3454400"/>
          <p14:tracePt t="1641" x="4845050" y="3384550"/>
          <p14:tracePt t="1643" x="4832350" y="3365500"/>
          <p14:tracePt t="1660" x="4838700" y="3359150"/>
          <p14:tracePt t="1666" x="4864100" y="3352800"/>
          <p14:tracePt t="1684" x="5035550" y="3340100"/>
          <p14:tracePt t="1700" x="5232400" y="3276600"/>
          <p14:tracePt t="1716" x="5505450" y="3200400"/>
          <p14:tracePt t="1734" x="5797550" y="3028950"/>
          <p14:tracePt t="1751" x="6248400" y="2711450"/>
          <p14:tracePt t="1766" x="6350000" y="2603500"/>
          <p14:tracePt t="1784" x="6337300" y="2603500"/>
          <p14:tracePt t="1800" x="6311900" y="2603500"/>
          <p14:tracePt t="1816" x="6292850" y="2597150"/>
          <p14:tracePt t="1834" x="6280150" y="2584450"/>
          <p14:tracePt t="1851" x="6254750" y="2578100"/>
          <p14:tracePt t="1867" x="6178550" y="2571750"/>
          <p14:tracePt t="1884" x="5949950" y="2520950"/>
          <p14:tracePt t="1901" x="5213350" y="2463800"/>
          <p14:tracePt t="1916" x="4133850" y="2463800"/>
          <p14:tracePt t="1938" x="2692400" y="2463800"/>
          <p14:tracePt t="1950" x="1784350" y="2463800"/>
          <p14:tracePt t="1966" x="1403350" y="2533650"/>
          <p14:tracePt t="1968" x="1308100" y="2552700"/>
          <p14:tracePt t="1984" x="1047750" y="2609850"/>
          <p14:tracePt t="1999" x="996950" y="2616200"/>
          <p14:tracePt t="2198" x="990600" y="2622550"/>
          <p14:tracePt t="2205" x="990600" y="2635250"/>
          <p14:tracePt t="2217" x="1066800" y="2705100"/>
          <p14:tracePt t="2234" x="1282700" y="2857500"/>
          <p14:tracePt t="2249" x="1524000" y="3028950"/>
          <p14:tracePt t="2269" x="1860550" y="3238500"/>
          <p14:tracePt t="2288" x="2095500" y="3397250"/>
          <p14:tracePt t="2300" x="2171700" y="3454400"/>
          <p14:tracePt t="2334" x="2222500" y="3524250"/>
          <p14:tracePt t="2366" x="2209800" y="3556000"/>
          <p14:tracePt t="2559" x="2178050" y="3581400"/>
          <p14:tracePt t="2563" x="2165350" y="3581400"/>
          <p14:tracePt t="2565" x="2152650" y="3594100"/>
          <p14:tracePt t="2584" x="2101850" y="3644900"/>
          <p14:tracePt t="2600" x="2019300" y="3765550"/>
          <p14:tracePt t="2617" x="1943100" y="3867150"/>
          <p14:tracePt t="2633" x="1911350" y="3917950"/>
          <p14:tracePt t="2650" x="1898650" y="3937000"/>
          <p14:tracePt t="2940" x="1892300" y="3943350"/>
          <p14:tracePt t="2948" x="1879600" y="3949700"/>
          <p14:tracePt t="2966" x="1860550" y="3968750"/>
          <p14:tracePt t="2999" x="1803400" y="4006850"/>
          <p14:tracePt t="3016" x="1784350" y="4006850"/>
          <p14:tracePt t="3066" x="1778000" y="4013200"/>
          <p14:tracePt t="3105" x="1765300" y="4019550"/>
          <p14:tracePt t="3132" x="1758950" y="4025900"/>
          <p14:tracePt t="3149" x="1714500" y="4013200"/>
          <p14:tracePt t="3166" x="1676400" y="3981450"/>
          <p14:tracePt t="3185" x="1612900" y="3949700"/>
          <p14:tracePt t="3201" x="1593850" y="3937000"/>
          <p14:tracePt t="3216" x="1574800" y="3930650"/>
          <p14:tracePt t="3233" x="1568450" y="3930650"/>
          <p14:tracePt t="3249" x="1562100" y="3930650"/>
          <p14:tracePt t="3266" x="1562100" y="3924300"/>
          <p14:tracePt t="3283" x="1562100" y="3898900"/>
          <p14:tracePt t="3299" x="1562100" y="3867150"/>
          <p14:tracePt t="3316" x="1562100" y="3810000"/>
          <p14:tracePt t="3333" x="1568450" y="3752850"/>
          <p14:tracePt t="3350" x="1593850" y="3702050"/>
          <p14:tracePt t="3366" x="1612900" y="3670300"/>
          <p14:tracePt t="3387" x="1625600" y="3638550"/>
          <p14:tracePt t="3401" x="1631950" y="3613150"/>
          <p14:tracePt t="3416" x="1644650" y="3575050"/>
          <p14:tracePt t="3433" x="1651000" y="3530600"/>
          <p14:tracePt t="3449" x="1657350" y="3492500"/>
          <p14:tracePt t="3466" x="1670050" y="3460750"/>
          <p14:tracePt t="3467" x="1676400" y="3454400"/>
          <p14:tracePt t="3483" x="1682750" y="3454400"/>
          <p14:tracePt t="3499" x="1682750" y="3448050"/>
          <p14:tracePt t="3523" x="1689100" y="3441700"/>
          <p14:tracePt t="3533" x="1695450" y="3435350"/>
          <p14:tracePt t="3549" x="1714500" y="3422650"/>
          <p14:tracePt t="3566" x="1739900" y="3409950"/>
          <p14:tracePt t="3583" x="1790700" y="3397250"/>
          <p14:tracePt t="3598" x="1847850" y="3397250"/>
          <p14:tracePt t="3615" x="1917700" y="3397250"/>
          <p14:tracePt t="3632" x="1987550" y="3409950"/>
          <p14:tracePt t="3653" x="2032000" y="3454400"/>
          <p14:tracePt t="3669" x="2076450" y="3498850"/>
          <p14:tracePt t="3682" x="2082800" y="3536950"/>
          <p14:tracePt t="3699" x="2095500" y="3613150"/>
          <p14:tracePt t="3715" x="2095500" y="3689350"/>
          <p14:tracePt t="3733" x="2089150" y="3778250"/>
          <p14:tracePt t="3747" x="2044700" y="3854450"/>
          <p14:tracePt t="3765" x="1993900" y="3924300"/>
          <p14:tracePt t="3782" x="1955800" y="3975100"/>
          <p14:tracePt t="3799" x="1930400" y="4000500"/>
          <p14:tracePt t="3816" x="1816100" y="4089400"/>
          <p14:tracePt t="3832" x="1765300" y="4102100"/>
          <p14:tracePt t="3849" x="1695450" y="4114800"/>
          <p14:tracePt t="3864" x="1606550" y="4114800"/>
          <p14:tracePt t="3883" x="1511300" y="4114800"/>
          <p14:tracePt t="3899" x="1447800" y="4108450"/>
          <p14:tracePt t="3916" x="1428750" y="4102100"/>
          <p14:tracePt t="3933" x="1428750" y="4095750"/>
          <p14:tracePt t="3949" x="1409700" y="4064000"/>
          <p14:tracePt t="3965" x="1390650" y="4019550"/>
          <p14:tracePt t="3967" x="1390650" y="4006850"/>
          <p14:tracePt t="3982" x="1377950" y="3930650"/>
          <p14:tracePt t="3998" x="1365250" y="3797300"/>
          <p14:tracePt t="4014" x="1365250" y="3721100"/>
          <p14:tracePt t="4031" x="1397000" y="3657600"/>
          <p14:tracePt t="4049" x="1447800" y="3575050"/>
          <p14:tracePt t="4066" x="1498600" y="3530600"/>
          <p14:tracePt t="4083" x="1543050" y="3505200"/>
          <p14:tracePt t="4101" x="1606550" y="3486150"/>
          <p14:tracePt t="4115" x="1657350" y="3486150"/>
          <p14:tracePt t="4133" x="1746250" y="3486150"/>
          <p14:tracePt t="4154" x="1816100" y="3486150"/>
          <p14:tracePt t="4166" x="1847850" y="3486150"/>
          <p14:tracePt t="4181" x="1866900" y="3498850"/>
          <p14:tracePt t="4204" x="1898650" y="3594100"/>
          <p14:tracePt t="4218" x="1898650" y="3683000"/>
          <p14:tracePt t="4233" x="1879600" y="3810000"/>
          <p14:tracePt t="4249" x="1828800" y="3981450"/>
          <p14:tracePt t="4266" x="1752600" y="4102100"/>
          <p14:tracePt t="4283" x="1689100" y="4197350"/>
          <p14:tracePt t="4300" x="1663700" y="4235450"/>
          <p14:tracePt t="4316" x="1657350" y="4241800"/>
          <p14:tracePt t="4368" x="1651000" y="4248150"/>
          <p14:tracePt t="4373" x="1638300" y="4241800"/>
          <p14:tracePt t="4381" x="1606550" y="4222750"/>
          <p14:tracePt t="4398" x="1524000" y="4146550"/>
          <p14:tracePt t="4416" x="1454150" y="4089400"/>
          <p14:tracePt t="4431" x="1428750" y="4070350"/>
          <p14:tracePt t="4447" x="1377950" y="4000500"/>
          <p14:tracePt t="4468" x="1365250" y="3911600"/>
          <p14:tracePt t="4479" x="1365250" y="3835400"/>
          <p14:tracePt t="4490" x="1377950" y="3765550"/>
          <p14:tracePt t="4499" x="1403350" y="3708400"/>
          <p14:tracePt t="4515" x="1460500" y="3625850"/>
          <p14:tracePt t="4537" x="1562100" y="3524250"/>
          <p14:tracePt t="4550" x="1619250" y="3486150"/>
          <p14:tracePt t="4564" x="1670050" y="3460750"/>
          <p14:tracePt t="4580" x="1689100" y="3441700"/>
          <p14:tracePt t="4628" x="1695450" y="3441700"/>
          <p14:tracePt t="4632" x="1695450" y="3454400"/>
          <p14:tracePt t="4649" x="1695450" y="3594100"/>
          <p14:tracePt t="4665" x="1695450" y="3752850"/>
          <p14:tracePt t="4682" x="1676400" y="3841750"/>
          <p14:tracePt t="4698" x="1663700" y="3898900"/>
          <p14:tracePt t="5868" x="1663700" y="3911600"/>
          <p14:tracePt t="5882" x="1657350" y="3924300"/>
          <p14:tracePt t="5910" x="1657350" y="3930650"/>
          <p14:tracePt t="5915" x="1651000" y="3930650"/>
          <p14:tracePt t="5977" x="1644650" y="3930650"/>
          <p14:tracePt t="6002" x="1638300" y="3937000"/>
          <p14:tracePt t="6024" x="1631950" y="3937000"/>
          <p14:tracePt t="6039" x="1625600" y="3943350"/>
          <p14:tracePt t="6135" x="1625600" y="3949700"/>
          <p14:tracePt t="6210" x="1619250" y="3956050"/>
          <p14:tracePt t="6294" x="1612900" y="3956050"/>
          <p14:tracePt t="6327" x="1606550" y="3962400"/>
          <p14:tracePt t="7138" x="1593850" y="3962400"/>
          <p14:tracePt t="7343" x="1581150" y="3956050"/>
          <p14:tracePt t="7350" x="1568450" y="3937000"/>
          <p14:tracePt t="7363" x="1536700" y="3905250"/>
          <p14:tracePt t="7384" x="1524000" y="3860800"/>
          <p14:tracePt t="7397" x="1524000" y="3816350"/>
          <p14:tracePt t="7432" x="1536700" y="3695700"/>
          <p14:tracePt t="7463" x="1587500" y="3619500"/>
          <p14:tracePt t="7466" x="1587500" y="3606800"/>
          <p14:tracePt t="7497" x="1606550" y="3600450"/>
          <p14:tracePt t="7514" x="1631950" y="3594100"/>
          <p14:tracePt t="7530" x="1670050" y="3594100"/>
          <p14:tracePt t="7548" x="1720850" y="3594100"/>
          <p14:tracePt t="7565" x="1752600" y="3594100"/>
          <p14:tracePt t="7579" x="1790700" y="3594100"/>
          <p14:tracePt t="7597" x="1822450" y="3594100"/>
          <p14:tracePt t="7614" x="1866900" y="3625850"/>
          <p14:tracePt t="7631" x="1917700" y="3683000"/>
          <p14:tracePt t="7647" x="1936750" y="3733800"/>
          <p14:tracePt t="7664" x="1943100" y="3790950"/>
          <p14:tracePt t="7681" x="1943100" y="3848100"/>
          <p14:tracePt t="7697" x="1943100" y="3911600"/>
          <p14:tracePt t="7714" x="1924050" y="3968750"/>
          <p14:tracePt t="7737" x="1879600" y="4025900"/>
          <p14:tracePt t="7749" x="1828800" y="4070350"/>
          <p14:tracePt t="7764" x="1778000" y="4095750"/>
          <p14:tracePt t="7779" x="1739900" y="4114800"/>
          <p14:tracePt t="7797" x="1701800" y="4121150"/>
          <p14:tracePt t="7817" x="1663700" y="4121150"/>
          <p14:tracePt t="7832" x="1638300" y="4121150"/>
          <p14:tracePt t="7846" x="1619250" y="4121150"/>
          <p14:tracePt t="7864" x="1600200" y="4095750"/>
          <p14:tracePt t="7881" x="1574800" y="4057650"/>
          <p14:tracePt t="7897" x="1536700" y="4000500"/>
          <p14:tracePt t="7914" x="1504950" y="3924300"/>
          <p14:tracePt t="7931" x="1504950" y="3886200"/>
          <p14:tracePt t="7947" x="1504950" y="3860800"/>
          <p14:tracePt t="7964" x="1517650" y="3816350"/>
          <p14:tracePt t="7981" x="1562100" y="3752850"/>
          <p14:tracePt t="7996" x="1631950" y="3663950"/>
          <p14:tracePt t="8014" x="1765300" y="3575050"/>
          <p14:tracePt t="8031" x="1835150" y="3530600"/>
          <p14:tracePt t="8050" x="1866900" y="3524250"/>
          <p14:tracePt t="8097" x="1873250" y="3536950"/>
          <p14:tracePt t="8101" x="1885950" y="3556000"/>
          <p14:tracePt t="8114" x="1898650" y="3625850"/>
          <p14:tracePt t="8130" x="1905000" y="3740150"/>
          <p14:tracePt t="8147" x="1892300" y="3854450"/>
          <p14:tracePt t="8168" x="1866900" y="3949700"/>
          <p14:tracePt t="8182" x="1860550" y="3968750"/>
          <p14:tracePt t="8196" x="1860550" y="3981450"/>
          <p14:tracePt t="8232" x="1860550" y="3987800"/>
          <p14:tracePt t="8247" x="1854200" y="3994150"/>
          <p14:tracePt t="8266" x="1847850" y="4000500"/>
          <p14:tracePt t="8449" x="1841500" y="4006850"/>
          <p14:tracePt t="8926" x="1828800" y="4013200"/>
          <p14:tracePt t="8952" x="1822450" y="4019550"/>
          <p14:tracePt t="8955" x="1816100" y="4019550"/>
          <p14:tracePt t="9316" x="1809750" y="4025900"/>
          <p14:tracePt t="9323" x="1809750" y="4032250"/>
          <p14:tracePt t="9336" x="1803400" y="4038600"/>
          <p14:tracePt t="9896" x="1797050" y="4038600"/>
          <p14:tracePt t="10881" x="1790700" y="4044950"/>
          <p14:tracePt t="10897" x="1784350" y="4044950"/>
          <p14:tracePt t="11129" x="1771650" y="4044950"/>
          <p14:tracePt t="11441" x="1771650" y="4051300"/>
          <p14:tracePt t="11444" x="1765300" y="4051300"/>
          <p14:tracePt t="11462" x="1758950" y="4051300"/>
          <p14:tracePt t="11478" x="1746250" y="4057650"/>
          <p14:tracePt t="11495" x="1727200" y="4076700"/>
          <p14:tracePt t="11511" x="1708150" y="4089400"/>
          <p14:tracePt t="11528" x="1682750" y="4133850"/>
          <p14:tracePt t="11564" x="1651000" y="4241800"/>
          <p14:tracePt t="11596" x="1644650" y="4286250"/>
          <p14:tracePt t="11628" x="1644650" y="4324350"/>
          <p14:tracePt t="11646" x="1644650" y="4337050"/>
          <p14:tracePt t="11662" x="1663700" y="4356100"/>
          <p14:tracePt t="11677" x="1676400" y="4387850"/>
          <p14:tracePt t="11694" x="1689100" y="4394200"/>
          <p14:tracePt t="11713" x="1701800" y="4400550"/>
          <p14:tracePt t="11728" x="1714500" y="4413250"/>
          <p14:tracePt t="11745" x="1727200" y="4419600"/>
          <p14:tracePt t="11762" x="1771650" y="4445000"/>
          <p14:tracePt t="11777" x="1803400" y="4470400"/>
          <p14:tracePt t="11796" x="1866900" y="4508500"/>
          <p14:tracePt t="11813" x="1936750" y="4552950"/>
          <p14:tracePt t="11828" x="2051050" y="4629150"/>
          <p14:tracePt t="11845" x="2203450" y="4730750"/>
          <p14:tracePt t="11861" x="2324100" y="4813300"/>
          <p14:tracePt t="11878" x="2438400" y="4889500"/>
          <p14:tracePt t="11897" x="2520950" y="4953000"/>
          <p14:tracePt t="11918" x="2546350" y="5010150"/>
          <p14:tracePt t="11929" x="2546350" y="5035550"/>
          <p14:tracePt t="11950" x="2546350" y="5105400"/>
          <p14:tracePt t="11963" x="2533650" y="5156200"/>
          <p14:tracePt t="11965" x="2527300" y="5181600"/>
          <p14:tracePt t="11979" x="2495550" y="5232400"/>
          <p14:tracePt t="11994" x="2451100" y="5295900"/>
          <p14:tracePt t="12011" x="2413000" y="5353050"/>
          <p14:tracePt t="12027" x="2374900" y="5397500"/>
          <p14:tracePt t="12047" x="2368550" y="5429250"/>
          <p14:tracePt t="12063" x="2355850" y="5448300"/>
          <p14:tracePt t="12098" x="2355850" y="5467350"/>
          <p14:tracePt t="12112" x="2355850" y="5473700"/>
          <p14:tracePt t="12127" x="2355850" y="5499100"/>
          <p14:tracePt t="12146" x="2374900" y="5511800"/>
          <p14:tracePt t="12168" x="2482850" y="5518150"/>
          <p14:tracePt t="12179" x="2597150" y="5530850"/>
          <p14:tracePt t="12195" x="2781300" y="5530850"/>
          <p14:tracePt t="12211" x="2984500" y="5530850"/>
          <p14:tracePt t="12233" x="3187700" y="5530850"/>
          <p14:tracePt t="12246" x="3270250" y="5537200"/>
          <p14:tracePt t="12266" x="3371850" y="5568950"/>
          <p14:tracePt t="12278" x="3416300" y="5581650"/>
          <p14:tracePt t="12293" x="3429000" y="5581650"/>
          <p14:tracePt t="12364" x="3435350" y="5588000"/>
          <p14:tracePt t="12369" x="3435350" y="5594350"/>
          <p14:tracePt t="12380" x="3435350" y="5600700"/>
          <p14:tracePt t="12399" x="3422650" y="5613400"/>
          <p14:tracePt t="12415" x="3409950" y="5619750"/>
          <p14:tracePt t="12427" x="3390900" y="5626100"/>
          <p14:tracePt t="12445" x="3365500" y="5626100"/>
          <p14:tracePt t="12462" x="3327400" y="5632450"/>
          <p14:tracePt t="12463" x="3308350" y="5632450"/>
          <p14:tracePt t="12479" x="3251200" y="5651500"/>
          <p14:tracePt t="12496" x="3175000" y="5664200"/>
          <p14:tracePt t="12517" x="3067050" y="5689600"/>
          <p14:tracePt t="12528" x="3009900" y="5708650"/>
          <p14:tracePt t="12544" x="2933700" y="5727700"/>
          <p14:tracePt t="12562" x="2825750" y="5759450"/>
          <p14:tracePt t="12578" x="2724150" y="5784850"/>
          <p14:tracePt t="12599" x="2609850" y="5810250"/>
          <p14:tracePt t="12616" x="2571750" y="5816600"/>
          <p14:tracePt t="12628" x="2552700" y="5822950"/>
          <p14:tracePt t="12645" x="2527300" y="5829300"/>
          <p14:tracePt t="12662" x="2508250" y="5835650"/>
          <p14:tracePt t="12678" x="2495550" y="5842000"/>
          <p14:tracePt t="12695" x="2489200" y="5842000"/>
          <p14:tracePt t="12711" x="2482850" y="5842000"/>
          <p14:tracePt t="12727" x="2476500" y="5848350"/>
          <p14:tracePt t="12948" x="2470150" y="5848350"/>
          <p14:tracePt t="12951" x="2457450" y="5848350"/>
          <p14:tracePt t="12960" x="2451100" y="5848350"/>
          <p14:tracePt t="12978" x="2419350" y="5861050"/>
          <p14:tracePt t="12994" x="2393950" y="5867400"/>
          <p14:tracePt t="13011" x="2387600" y="5873750"/>
          <p14:tracePt t="13028" x="2381250" y="5873750"/>
          <p14:tracePt t="13044" x="2368550" y="5873750"/>
          <p14:tracePt t="13149" x="2362200" y="5880100"/>
          <p14:tracePt t="13159" x="2349500" y="5886450"/>
          <p14:tracePt t="13169" x="2343150" y="5886450"/>
          <p14:tracePt t="13178" x="2324100" y="5899150"/>
          <p14:tracePt t="13194" x="2311400" y="5905500"/>
          <p14:tracePt t="13212" x="2292350" y="5918200"/>
          <p14:tracePt t="13228" x="2279650" y="5918200"/>
          <p14:tracePt t="13262" x="2266950" y="5918200"/>
          <p14:tracePt t="13279" x="2260600" y="5918200"/>
          <p14:tracePt t="13304" x="2247900" y="5918200"/>
          <p14:tracePt t="13318" x="2235200" y="5918200"/>
          <p14:tracePt t="13334" x="2216150" y="5918200"/>
          <p14:tracePt t="13344" x="2209800" y="5918200"/>
          <p14:tracePt t="13361" x="2197100" y="5918200"/>
          <p14:tracePt t="13379" x="2190750" y="5924550"/>
          <p14:tracePt t="13396" x="2159000" y="5924550"/>
          <p14:tracePt t="13410" x="2139950" y="5924550"/>
          <p14:tracePt t="13428" x="2101850" y="5924550"/>
          <p14:tracePt t="13445" x="2082800" y="5937250"/>
          <p14:tracePt t="13460" x="2063750" y="5937250"/>
          <p14:tracePt t="13478" x="2051050" y="5943600"/>
          <p14:tracePt t="13494" x="2044700" y="5943600"/>
          <p14:tracePt t="13512" x="2038350" y="5943600"/>
          <p14:tracePt t="13616" x="2025650" y="5930900"/>
          <p14:tracePt t="13624" x="2019300" y="5918200"/>
          <p14:tracePt t="13628" x="2000250" y="5899150"/>
          <p14:tracePt t="13647" x="1924050" y="5746750"/>
          <p14:tracePt t="13664" x="1816100" y="5518150"/>
          <p14:tracePt t="13677" x="1720850" y="5308600"/>
          <p14:tracePt t="13694" x="1524000" y="5016500"/>
          <p14:tracePt t="13717" x="1327150" y="4762500"/>
          <p14:tracePt t="13728" x="1244600" y="4622800"/>
          <p14:tracePt t="13743" x="1117600" y="4356100"/>
          <p14:tracePt t="13766" x="971550" y="3937000"/>
          <p14:tracePt t="13777" x="933450" y="3759200"/>
          <p14:tracePt t="13794" x="882650" y="3594100"/>
          <p14:tracePt t="13811" x="869950" y="3492500"/>
          <p14:tracePt t="13827" x="869950" y="3384550"/>
          <p14:tracePt t="13844" x="869950" y="3251200"/>
          <p14:tracePt t="13861" x="869950" y="3162300"/>
          <p14:tracePt t="13880" x="876300" y="3117850"/>
          <p14:tracePt t="14062" x="869950" y="3117850"/>
          <p14:tracePt t="14065" x="863600" y="3117850"/>
          <p14:tracePt t="14077" x="857250" y="3117850"/>
          <p14:tracePt t="14099" x="850900" y="3149600"/>
          <p14:tracePt t="14113" x="838200" y="3155950"/>
          <p14:tracePt t="14127" x="838200" y="3187700"/>
          <p14:tracePt t="14150" x="831850" y="3238500"/>
          <p14:tracePt t="14161" x="831850" y="3289300"/>
          <p14:tracePt t="14178" x="831850" y="3359150"/>
          <p14:tracePt t="14198" x="831850" y="3403600"/>
          <p14:tracePt t="14211" x="831850" y="3422650"/>
          <p14:tracePt t="14229" x="831850" y="3448050"/>
          <p14:tracePt t="14245" x="831850" y="3473450"/>
          <p14:tracePt t="14260" x="831850" y="3486150"/>
          <p14:tracePt t="14277" x="831850" y="3498850"/>
          <p14:tracePt t="14322" x="819150" y="3498850"/>
          <p14:tracePt t="14328" x="806450" y="3486150"/>
          <p14:tracePt t="14344" x="762000" y="3416300"/>
          <p14:tracePt t="14361" x="749300" y="3384550"/>
          <p14:tracePt t="14377" x="749300" y="3340100"/>
          <p14:tracePt t="14394" x="774700" y="3276600"/>
          <p14:tracePt t="14416" x="838200" y="3168650"/>
          <p14:tracePt t="14428" x="869950" y="3130550"/>
          <p14:tracePt t="14444" x="946150" y="3086100"/>
          <p14:tracePt t="14461" x="1016000" y="3067050"/>
          <p14:tracePt t="14477" x="1079500" y="3060700"/>
          <p14:tracePt t="14494" x="1117600" y="3060700"/>
          <p14:tracePt t="14511" x="1149350" y="3060700"/>
          <p14:tracePt t="14527" x="1181100" y="3092450"/>
          <p14:tracePt t="14545" x="1212850" y="3155950"/>
          <p14:tracePt t="14561" x="1212850" y="3219450"/>
          <p14:tracePt t="14583" x="1168400" y="3314700"/>
          <p14:tracePt t="14596" x="1117600" y="3384550"/>
          <p14:tracePt t="14610" x="1054100" y="3422650"/>
          <p14:tracePt t="14627" x="1009650" y="3448050"/>
          <p14:tracePt t="14644" x="977900" y="3448050"/>
          <p14:tracePt t="14659" x="965200" y="3448050"/>
          <p14:tracePt t="14676" x="946150" y="3448050"/>
          <p14:tracePt t="14693" x="914400" y="3435350"/>
          <p14:tracePt t="14711" x="857250" y="3384550"/>
          <p14:tracePt t="14727" x="812800" y="3295650"/>
          <p14:tracePt t="14744" x="812800" y="3232150"/>
          <p14:tracePt t="14761" x="857250" y="3162300"/>
          <p14:tracePt t="14778" x="914400" y="3111500"/>
          <p14:tracePt t="14798" x="984250" y="3067050"/>
          <p14:tracePt t="14815" x="1028700" y="3067050"/>
          <p14:tracePt t="14827" x="1047750" y="3067050"/>
          <p14:tracePt t="14844" x="1066800" y="3067050"/>
          <p14:tracePt t="14860" x="1117600" y="3111500"/>
          <p14:tracePt t="14879" x="1136650" y="3213100"/>
          <p14:tracePt t="14895" x="1111250" y="3308350"/>
          <p14:tracePt t="14910" x="1047750" y="3409950"/>
          <p14:tracePt t="14927" x="933450" y="3479800"/>
          <p14:tracePt t="14947" x="844550" y="3498850"/>
          <p14:tracePt t="14993" x="838200" y="3498850"/>
          <p14:tracePt t="15000" x="838200" y="3486150"/>
          <p14:tracePt t="15009" x="838200" y="3467100"/>
          <p14:tracePt t="15027" x="889000" y="3384550"/>
          <p14:tracePt t="15044" x="933450" y="3321050"/>
          <p14:tracePt t="15060" x="1003300" y="3270250"/>
          <p14:tracePt t="15077" x="1143000" y="3238500"/>
          <p14:tracePt t="15093" x="1333500" y="3194050"/>
          <p14:tracePt t="15111" x="1600200" y="3187700"/>
          <p14:tracePt t="15126" x="1765300" y="3187700"/>
          <p14:tracePt t="15142" x="1854200" y="3187700"/>
          <p14:tracePt t="15161" x="1866900" y="3187700"/>
          <p14:tracePt t="15195" x="1866900" y="3194050"/>
          <p14:tracePt t="15215" x="1841500" y="3225800"/>
          <p14:tracePt t="15228" x="1822450" y="3257550"/>
          <p14:tracePt t="15244" x="1797050" y="3295650"/>
          <p14:tracePt t="15260" x="1790700" y="3308350"/>
          <p14:tracePt t="16156" x="1784350" y="3314700"/>
          <p14:tracePt t="16175" x="1778000" y="3321050"/>
          <p14:tracePt t="16192" x="1765300" y="3321050"/>
          <p14:tracePt t="16210" x="1758950" y="3327400"/>
          <p14:tracePt t="16256" x="1746250" y="3327400"/>
          <p14:tracePt t="16276" x="1720850" y="3321050"/>
          <p14:tracePt t="16309" x="1657350" y="3206750"/>
          <p14:tracePt t="16325" x="1619250" y="3086100"/>
          <p14:tracePt t="16348" x="1568450" y="2876550"/>
          <p14:tracePt t="16360" x="1555750" y="2813050"/>
          <p14:tracePt t="16375" x="1549400" y="2768600"/>
          <p14:tracePt t="16393" x="1549400" y="2755900"/>
          <p14:tracePt t="16415" x="1555750" y="2743200"/>
          <p14:tracePt t="16427" x="1562100" y="2736850"/>
          <p14:tracePt t="16447" x="1574800" y="2730500"/>
          <p14:tracePt t="16460" x="1587500" y="2730500"/>
          <p14:tracePt t="16476" x="1612900" y="2730500"/>
          <p14:tracePt t="16493" x="1638300" y="2730500"/>
          <p14:tracePt t="16513" x="1663700" y="2730500"/>
          <p14:tracePt t="16527" x="1708150" y="2768600"/>
          <p14:tracePt t="16541" x="1739900" y="2813050"/>
          <p14:tracePt t="16559" x="1758950" y="2851150"/>
          <p14:tracePt t="16580" x="1758950" y="2927350"/>
          <p14:tracePt t="16594" x="1720850" y="2978150"/>
          <p14:tracePt t="16609" x="1676400" y="3035300"/>
          <p14:tracePt t="16626" x="1631950" y="3073400"/>
          <p14:tracePt t="16643" x="1581150" y="3092450"/>
          <p14:tracePt t="16660" x="1562100" y="3098800"/>
          <p14:tracePt t="16676" x="1536700" y="3098800"/>
          <p14:tracePt t="16693" x="1498600" y="3067050"/>
          <p14:tracePt t="16709" x="1473200" y="3016250"/>
          <p14:tracePt t="16727" x="1441450" y="2921000"/>
          <p14:tracePt t="16743" x="1441450" y="2825750"/>
          <p14:tracePt t="16759" x="1498600" y="2749550"/>
          <p14:tracePt t="16776" x="1555750" y="2692400"/>
          <p14:tracePt t="16793" x="1638300" y="2667000"/>
          <p14:tracePt t="16815" x="1733550" y="2660650"/>
          <p14:tracePt t="16827" x="1784350" y="2660650"/>
          <p14:tracePt t="16843" x="1847850" y="2667000"/>
          <p14:tracePt t="16862" x="1924050" y="2749550"/>
          <p14:tracePt t="16879" x="1955800" y="2825750"/>
          <p14:tracePt t="16892" x="1955800" y="2895600"/>
          <p14:tracePt t="16915" x="1911350" y="3060700"/>
          <p14:tracePt t="16926" x="1860550" y="3136900"/>
          <p14:tracePt t="16942" x="1790700" y="3187700"/>
          <p14:tracePt t="16962" x="1746250" y="3213100"/>
          <p14:tracePt t="16972" x="1739900" y="3213100"/>
          <p14:tracePt t="16993" x="1727200" y="3213100"/>
          <p14:tracePt t="16999" x="1708150" y="3213100"/>
          <p14:tracePt t="17008" x="1695450" y="3194050"/>
          <p14:tracePt t="17025" x="1682750" y="3168650"/>
          <p14:tracePt t="17042" x="1670050" y="3136900"/>
          <p14:tracePt t="17059" x="1670050" y="3105150"/>
          <p14:tracePt t="17076" x="1670050" y="3086100"/>
          <p14:tracePt t="17092" x="1682750" y="3079750"/>
          <p14:tracePt t="17114" x="1714500" y="3060700"/>
          <p14:tracePt t="17142" x="1752600" y="3060700"/>
          <p14:tracePt t="17165" x="1828800" y="3143250"/>
          <p14:tracePt t="17178" x="1860550" y="3187700"/>
          <p14:tracePt t="17192" x="1905000" y="3263900"/>
          <p14:tracePt t="17209" x="1911350" y="3346450"/>
          <p14:tracePt t="17226" x="1911350" y="3454400"/>
          <p14:tracePt t="17242" x="1860550" y="3600450"/>
          <p14:tracePt t="17259" x="1778000" y="3740150"/>
          <p14:tracePt t="17276" x="1708150" y="3854450"/>
          <p14:tracePt t="17291" x="1701800" y="3860800"/>
          <p14:tracePt t="17331" x="1701800" y="3848100"/>
          <p14:tracePt t="17341" x="1682750" y="3765550"/>
          <p14:tracePt t="17365" x="1682750" y="3416300"/>
          <p14:tracePt t="17378" x="1682750" y="3251200"/>
          <p14:tracePt t="17392" x="1689100" y="3105150"/>
          <p14:tracePt t="17408" x="1720850" y="3041650"/>
          <p14:tracePt t="17425" x="1739900" y="3009900"/>
          <p14:tracePt t="17442" x="1758950" y="3003550"/>
          <p14:tracePt t="17459" x="1765300" y="2997200"/>
          <p14:tracePt t="17493" x="1816100" y="3028950"/>
          <p14:tracePt t="17509" x="1873250" y="3155950"/>
          <p14:tracePt t="17526" x="1917700" y="3314700"/>
          <p14:tracePt t="17543" x="1917700" y="3454400"/>
          <p14:tracePt t="17559" x="1898650" y="3587750"/>
          <p14:tracePt t="17575" x="1841500" y="3683000"/>
          <p14:tracePt t="17591" x="1790700" y="3727450"/>
          <p14:tracePt t="17607" x="1765300" y="3746500"/>
          <p14:tracePt t="17625" x="1758950" y="3746500"/>
          <p14:tracePt t="17654" x="1739900" y="3746500"/>
          <p14:tracePt t="17660" x="1714500" y="3714750"/>
          <p14:tracePt t="17678" x="1644650" y="3581400"/>
          <p14:tracePt t="17693" x="1606550" y="3422650"/>
          <p14:tracePt t="17709" x="1606550" y="3327400"/>
          <p14:tracePt t="17726" x="1625600" y="3263900"/>
          <p14:tracePt t="17744" x="1670050" y="3238500"/>
          <p14:tracePt t="17759" x="1689100" y="3225800"/>
          <p14:tracePt t="17776" x="1733550" y="3225800"/>
          <p14:tracePt t="17793" x="1778000" y="3270250"/>
          <p14:tracePt t="17809" x="1828800" y="3365500"/>
          <p14:tracePt t="17825" x="1854200" y="3498850"/>
          <p14:tracePt t="17848" x="1854200" y="3727450"/>
          <p14:tracePt t="17860" x="1816100" y="3835400"/>
          <p14:tracePt t="17876" x="1739900" y="3937000"/>
          <p14:tracePt t="17892" x="1676400" y="4006850"/>
          <p14:tracePt t="17909" x="1657350" y="4019550"/>
          <p14:tracePt t="17942" x="1638300" y="4019550"/>
          <p14:tracePt t="17958" x="1619250" y="4000500"/>
          <p14:tracePt t="17975" x="1562100" y="3905250"/>
          <p14:tracePt t="17977" x="1549400" y="3879850"/>
          <p14:tracePt t="17993" x="1524000" y="3778250"/>
          <p14:tracePt t="18009" x="1524000" y="3670300"/>
          <p14:tracePt t="18025" x="1587500" y="3530600"/>
          <p14:tracePt t="18041" x="1695450" y="3429000"/>
          <p14:tracePt t="18063" x="1822450" y="3352800"/>
          <p14:tracePt t="18076" x="1854200" y="3352800"/>
          <p14:tracePt t="18095" x="1898650" y="3352800"/>
          <p14:tracePt t="18109" x="1930400" y="3359150"/>
          <p14:tracePt t="18125" x="1962150" y="3416300"/>
          <p14:tracePt t="18143" x="1981200" y="3549650"/>
          <p14:tracePt t="18158" x="1981200" y="3702050"/>
          <p14:tracePt t="18176" x="1924050" y="3873500"/>
          <p14:tracePt t="18192" x="1847850" y="3981450"/>
          <p14:tracePt t="18207" x="1778000" y="4057650"/>
          <p14:tracePt t="18226" x="1714500" y="4102100"/>
          <p14:tracePt t="18246" x="1682750" y="4102100"/>
          <p14:tracePt t="18277" x="1670050" y="4102100"/>
          <p14:tracePt t="18292" x="1651000" y="4083050"/>
          <p14:tracePt t="18308" x="1651000" y="4057650"/>
          <p14:tracePt t="18325" x="1651000" y="3968750"/>
          <p14:tracePt t="18342" x="1689100" y="3892550"/>
          <p14:tracePt t="18358" x="1758950" y="3829050"/>
          <p14:tracePt t="18374" x="1822450" y="3790950"/>
          <p14:tracePt t="18392" x="1885950" y="3771900"/>
          <p14:tracePt t="18408" x="1917700" y="3771900"/>
          <p14:tracePt t="18428" x="1949450" y="3803650"/>
          <p14:tracePt t="18443" x="1955800" y="3892550"/>
          <p14:tracePt t="18459" x="1949450" y="4025900"/>
          <p14:tracePt t="18476" x="1892300" y="4165600"/>
          <p14:tracePt t="18492" x="1816100" y="4273550"/>
          <p14:tracePt t="18510" x="1739900" y="4343400"/>
          <p14:tracePt t="18525" x="1663700" y="4387850"/>
          <p14:tracePt t="18543" x="1593850" y="4406900"/>
          <p14:tracePt t="18558" x="1555750" y="4406900"/>
          <p14:tracePt t="18575" x="1530350" y="4362450"/>
          <p14:tracePt t="18591" x="1485900" y="4203700"/>
          <p14:tracePt t="18608" x="1460500" y="3994150"/>
          <p14:tracePt t="18625" x="1492250" y="3803650"/>
          <p14:tracePt t="18642" x="1600200" y="3632200"/>
          <p14:tracePt t="18657" x="1727200" y="3517900"/>
          <p14:tracePt t="18679" x="1822450" y="3454400"/>
          <p14:tracePt t="18696" x="1854200" y="3448050"/>
          <p14:tracePt t="18708" x="1866900" y="3448050"/>
          <p14:tracePt t="18728" x="1892300" y="3473450"/>
          <p14:tracePt t="18744" x="1905000" y="3575050"/>
          <p14:tracePt t="18757" x="1905000" y="3689350"/>
          <p14:tracePt t="18773" x="1873250" y="3879850"/>
          <p14:tracePt t="18792" x="1752600" y="4076700"/>
          <p14:tracePt t="18807" x="1701800" y="4159250"/>
          <p14:tracePt t="18825" x="1695450" y="4165600"/>
          <p14:tracePt t="22204" x="1714500" y="4165600"/>
          <p14:tracePt t="22207" x="1879600" y="4165600"/>
          <p14:tracePt t="22227" x="2222500" y="4102100"/>
          <p14:tracePt t="22241" x="2451100" y="4051300"/>
          <p14:tracePt t="22256" x="2787650" y="3981450"/>
          <p14:tracePt t="22292" x="3911600" y="3943350"/>
          <p14:tracePt t="22325" x="5308600" y="3924300"/>
          <p14:tracePt t="22357" x="5988050" y="3829050"/>
          <p14:tracePt t="22378" x="6235700" y="3765550"/>
          <p14:tracePt t="22391" x="6324600" y="3740150"/>
          <p14:tracePt t="22405" x="6375400" y="3733800"/>
          <p14:tracePt t="22424" x="6388100" y="3733800"/>
          <p14:tracePt t="22628" x="6375400" y="3733800"/>
          <p14:tracePt t="22631" x="6369050" y="3733800"/>
          <p14:tracePt t="22641" x="6356350" y="3733800"/>
          <p14:tracePt t="22656" x="6330950" y="3733800"/>
          <p14:tracePt t="22673" x="6305550" y="3733800"/>
          <p14:tracePt t="22694" x="6299200" y="3733800"/>
          <p14:tracePt t="22858" x="6292850" y="3733800"/>
          <p14:tracePt t="22868" x="6292850" y="3727450"/>
          <p14:tracePt t="22879" x="6292850" y="3683000"/>
          <p14:tracePt t="22889" x="6292850" y="3663950"/>
          <p14:tracePt t="22907" x="6305550" y="3632200"/>
          <p14:tracePt t="22926" x="6318250" y="3619500"/>
          <p14:tracePt t="22941" x="6318250" y="3613150"/>
          <p14:tracePt t="23309" x="6318250" y="3606800"/>
          <p14:tracePt t="23674" x="6299200" y="3606800"/>
          <p14:tracePt t="23676" x="6286500" y="3606800"/>
          <p14:tracePt t="23813" x="6280150" y="3606800"/>
          <p14:tracePt t="23820" x="6267450" y="3606800"/>
          <p14:tracePt t="23823" x="6254750" y="3606800"/>
          <p14:tracePt t="23839" x="6191250" y="3619500"/>
          <p14:tracePt t="23856" x="6076950" y="3644900"/>
          <p14:tracePt t="23879" x="5791200" y="3714750"/>
          <p14:tracePt t="23890" x="5594350" y="3759200"/>
          <p14:tracePt t="23923" x="4921250" y="3917950"/>
          <p14:tracePt t="23959" x="4165600" y="4102100"/>
          <p14:tracePt t="23989" x="3689350" y="4210050"/>
          <p14:tracePt t="23994" x="3676650" y="4216400"/>
          <p14:tracePt t="24008" x="3638550" y="4222750"/>
          <p14:tracePt t="24022" x="3625850" y="4222750"/>
          <p14:tracePt t="24039" x="3613150" y="4222750"/>
          <p14:tracePt t="24058" x="3600450" y="4222750"/>
          <p14:tracePt t="24075" x="3594100" y="4222750"/>
          <p14:tracePt t="24091" x="3562350" y="4229100"/>
          <p14:tracePt t="24106" x="3530600" y="4248150"/>
          <p14:tracePt t="24122" x="3448050" y="4260850"/>
          <p14:tracePt t="24139" x="3251200" y="4311650"/>
          <p14:tracePt t="24156" x="2997200" y="4368800"/>
          <p14:tracePt t="24172" x="2711450" y="4445000"/>
          <p14:tracePt t="24195" x="2393950" y="4521200"/>
          <p14:tracePt t="24208" x="2247900" y="4565650"/>
          <p14:tracePt t="24223" x="2197100" y="4565650"/>
          <p14:tracePt t="24238" x="2184400" y="4565650"/>
          <p14:tracePt t="24283" x="2171700" y="4565650"/>
          <p14:tracePt t="24288" x="2165350" y="4559300"/>
          <p14:tracePt t="24309" x="2133600" y="4514850"/>
          <p14:tracePt t="24325" x="2101850" y="4445000"/>
          <p14:tracePt t="24338" x="2070100" y="4400550"/>
          <p14:tracePt t="24355" x="2038350" y="4349750"/>
          <p14:tracePt t="24371" x="1987550" y="4273550"/>
          <p14:tracePt t="24389" x="1924050" y="4197350"/>
          <p14:tracePt t="24405" x="1784350" y="4102100"/>
          <p14:tracePt t="24423" x="1638300" y="4000500"/>
          <p14:tracePt t="24437" x="1568450" y="3956050"/>
          <p14:tracePt t="24458" x="1530350" y="3917950"/>
          <p14:tracePt t="24474" x="1504950" y="3892550"/>
          <p14:tracePt t="24477" x="1504950" y="3879850"/>
          <p14:tracePt t="24488" x="1492250" y="3835400"/>
          <p14:tracePt t="24505" x="1479550" y="3778250"/>
          <p14:tracePt t="24523" x="1479550" y="3676650"/>
          <p14:tracePt t="24538" x="1479550" y="3619500"/>
          <p14:tracePt t="24557" x="1479550" y="3556000"/>
          <p14:tracePt t="24579" x="1479550" y="3492500"/>
          <p14:tracePt t="24589" x="1479550" y="3460750"/>
          <p14:tracePt t="24605" x="1479550" y="3435350"/>
          <p14:tracePt t="24623" x="1479550" y="3416300"/>
          <p14:tracePt t="24637" x="1473200" y="3403600"/>
          <p14:tracePt t="24655" x="1473200" y="3397250"/>
          <p14:tracePt t="24674" x="1466850" y="3378200"/>
          <p14:tracePt t="24691" x="1466850" y="3365500"/>
          <p14:tracePt t="24707" x="1460500" y="3359150"/>
          <p14:tracePt t="24722" x="1460500" y="3340100"/>
          <p14:tracePt t="24737" x="1460500" y="3314700"/>
          <p14:tracePt t="24759" x="1460500" y="3276600"/>
          <p14:tracePt t="24775" x="1460500" y="3244850"/>
          <p14:tracePt t="24787" x="1460500" y="3232150"/>
          <p14:tracePt t="24852" x="1460500" y="3225800"/>
          <p14:tracePt t="24855" x="1460500" y="3219450"/>
          <p14:tracePt t="24881" x="1460500" y="3213100"/>
          <p14:tracePt t="24895" x="1466850" y="3194050"/>
          <p14:tracePt t="24905" x="1473200" y="3194050"/>
          <p14:tracePt t="24925" x="1492250" y="3187700"/>
          <p14:tracePt t="24940" x="1511300" y="3187700"/>
          <p14:tracePt t="24956" x="1543050" y="3187700"/>
          <p14:tracePt t="24979" x="1581150" y="3187700"/>
          <p14:tracePt t="24989" x="1593850" y="3187700"/>
          <p14:tracePt t="25004" x="1644650" y="3219450"/>
          <p14:tracePt t="25023" x="1720850" y="3270250"/>
          <p14:tracePt t="25038" x="1809750" y="3327400"/>
          <p14:tracePt t="25054" x="1885950" y="3384550"/>
          <p14:tracePt t="25071" x="2006600" y="3467100"/>
          <p14:tracePt t="25092" x="2203450" y="3613150"/>
          <p14:tracePt t="25110" x="2393950" y="3752850"/>
          <p14:tracePt t="25121" x="2463800" y="3797300"/>
          <p14:tracePt t="25140" x="2527300" y="3835400"/>
          <p14:tracePt t="25159" x="2552700" y="3873500"/>
          <p14:tracePt t="25175" x="2571750" y="3905250"/>
          <p14:tracePt t="25190" x="2578100" y="3943350"/>
          <p14:tracePt t="25208" x="2584450" y="3994150"/>
          <p14:tracePt t="25227" x="2597150" y="4044950"/>
          <p14:tracePt t="25241" x="2609850" y="4076700"/>
          <p14:tracePt t="25257" x="2616200" y="4089400"/>
          <p14:tracePt t="25277" x="2616200" y="4121150"/>
          <p14:tracePt t="25289" x="2616200" y="4133850"/>
          <p14:tracePt t="25308" x="2616200" y="4152900"/>
          <p14:tracePt t="25532" x="2628900" y="4152900"/>
          <p14:tracePt t="25548" x="2692400" y="4140200"/>
          <p14:tracePt t="25561" x="2724150" y="4127500"/>
          <p14:tracePt t="25579" x="2787650" y="4114800"/>
          <p14:tracePt t="25590" x="2813050" y="4114800"/>
          <p14:tracePt t="25606" x="2857500" y="4108450"/>
          <p14:tracePt t="25622" x="2908300" y="4108450"/>
          <p14:tracePt t="25640" x="2946400" y="4108450"/>
          <p14:tracePt t="25656" x="2978150" y="4108450"/>
          <p14:tracePt t="25675" x="2984500" y="4108450"/>
          <p14:tracePt t="25691" x="2997200" y="4108450"/>
          <p14:tracePt t="25749" x="3003550" y="4108450"/>
          <p14:tracePt t="25770" x="3003550" y="4121150"/>
          <p14:tracePt t="25791" x="3003550" y="4133850"/>
          <p14:tracePt t="25959" x="3003550" y="4140200"/>
          <p14:tracePt t="25969" x="3003550" y="4146550"/>
          <p14:tracePt t="25982" x="2990850" y="4159250"/>
          <p14:tracePt t="25988" x="2984500" y="4165600"/>
          <p14:tracePt t="26006" x="2952750" y="4178300"/>
          <p14:tracePt t="26009" x="2940050" y="4184650"/>
          <p14:tracePt t="26025" x="2844800" y="4191000"/>
          <p14:tracePt t="26037" x="2736850" y="4191000"/>
          <p14:tracePt t="26055" x="2444750" y="4171950"/>
          <p14:tracePt t="26089" x="1860550" y="4000500"/>
          <p14:tracePt t="26128" x="1282700" y="3790950"/>
          <p14:tracePt t="26159" x="901700" y="3556000"/>
          <p14:tracePt t="26176" x="876300" y="3524250"/>
          <p14:tracePt t="26189" x="863600" y="3505200"/>
          <p14:tracePt t="26207" x="850900" y="3479800"/>
          <p14:tracePt t="26225" x="838200" y="3454400"/>
          <p14:tracePt t="26240" x="831850" y="3435350"/>
          <p14:tracePt t="26256" x="819150" y="3403600"/>
          <p14:tracePt t="26272" x="806450" y="3390900"/>
          <p14:tracePt t="26288" x="787400" y="3371850"/>
          <p14:tracePt t="26305" x="774700" y="3365500"/>
          <p14:tracePt t="26321" x="755650" y="3346450"/>
          <p14:tracePt t="26337" x="730250" y="3333750"/>
          <p14:tracePt t="26355" x="660400" y="3314700"/>
          <p14:tracePt t="26377" x="514350" y="3282950"/>
          <p14:tracePt t="26390" x="450850" y="3263900"/>
          <p14:tracePt t="26406" x="419100" y="3257550"/>
          <p14:tracePt t="26467" x="412750" y="3238500"/>
          <p14:tracePt t="26479" x="412750" y="3232150"/>
          <p14:tracePt t="26492" x="412750" y="3213100"/>
          <p14:tracePt t="26506" x="463550" y="3213100"/>
          <p14:tracePt t="26525" x="615950" y="3213100"/>
          <p14:tracePt t="26539" x="749300" y="3213100"/>
          <p14:tracePt t="26558" x="882650" y="3238500"/>
          <p14:tracePt t="26574" x="920750" y="3251200"/>
          <p14:tracePt t="26594" x="946150" y="3276600"/>
          <p14:tracePt t="26608" x="952500" y="3321050"/>
          <p14:tracePt t="26625" x="946150" y="3397250"/>
          <p14:tracePt t="26638" x="901700" y="3454400"/>
          <p14:tracePt t="26656" x="844550" y="3543300"/>
          <p14:tracePt t="26675" x="787400" y="3606800"/>
          <p14:tracePt t="26690" x="742950" y="3625850"/>
          <p14:tracePt t="26705" x="711200" y="3625850"/>
          <p14:tracePt t="26723" x="692150" y="3625850"/>
          <p14:tracePt t="26738" x="660400" y="3606800"/>
          <p14:tracePt t="26757" x="615950" y="3568700"/>
          <p14:tracePt t="26776" x="596900" y="3505200"/>
          <p14:tracePt t="26790" x="596900" y="3441700"/>
          <p14:tracePt t="26806" x="628650" y="3340100"/>
          <p14:tracePt t="26826" x="749300" y="3200400"/>
          <p14:tracePt t="26839" x="825500" y="3143250"/>
          <p14:tracePt t="26858" x="946150" y="3079750"/>
          <p14:tracePt t="26874" x="984250" y="3079750"/>
          <p14:tracePt t="26888" x="1016000" y="3079750"/>
          <p14:tracePt t="26905" x="1060450" y="3105150"/>
          <p14:tracePt t="26923" x="1092200" y="3181350"/>
          <p14:tracePt t="26937" x="1104900" y="3276600"/>
          <p14:tracePt t="26953" x="1104900" y="3340100"/>
          <p14:tracePt t="26973" x="1092200" y="3416300"/>
          <p14:tracePt t="26985" x="1073150" y="3448050"/>
          <p14:tracePt t="26996" x="1054100" y="3467100"/>
          <p14:tracePt t="27007" x="1028700" y="3486150"/>
          <p14:tracePt t="27024" x="996950" y="3498850"/>
          <p14:tracePt t="27037" x="977900" y="3505200"/>
          <p14:tracePt t="27055" x="920750" y="3498850"/>
          <p14:tracePt t="27075" x="825500" y="3429000"/>
          <p14:tracePt t="27089" x="812800" y="3397250"/>
          <p14:tracePt t="27104" x="812800" y="3340100"/>
          <p14:tracePt t="27124" x="819150" y="3244850"/>
          <p14:tracePt t="27140" x="869950" y="3187700"/>
          <p14:tracePt t="27156" x="946150" y="3143250"/>
          <p14:tracePt t="27171" x="1009650" y="3117850"/>
          <p14:tracePt t="27187" x="1054100" y="3105150"/>
          <p14:tracePt t="27205" x="1066800" y="3105150"/>
          <p14:tracePt t="27222" x="1085850" y="3105150"/>
          <p14:tracePt t="27239" x="1104900" y="3124200"/>
          <p14:tracePt t="27255" x="1117600" y="3181350"/>
          <p14:tracePt t="27275" x="1117600" y="3276600"/>
          <p14:tracePt t="27289" x="1085850" y="3352800"/>
          <p14:tracePt t="27305" x="1035050" y="3435350"/>
          <p14:tracePt t="27325" x="984250" y="3486150"/>
          <p14:tracePt t="27339" x="946150" y="3492500"/>
          <p14:tracePt t="27357" x="927100" y="3498850"/>
          <p14:tracePt t="27375" x="895350" y="3492500"/>
          <p14:tracePt t="27389" x="869950" y="3460750"/>
          <p14:tracePt t="27407" x="838200" y="3397250"/>
          <p14:tracePt t="27424" x="838200" y="3321050"/>
          <p14:tracePt t="27439" x="863600" y="3181350"/>
          <p14:tracePt t="27456" x="939800" y="3067050"/>
          <p14:tracePt t="27475" x="1028700" y="2971800"/>
          <p14:tracePt t="27484" x="1066800" y="2946400"/>
          <p14:tracePt t="27491" x="1073150" y="2940050"/>
          <p14:tracePt t="27504" x="1092200" y="2927350"/>
          <p14:tracePt t="27544" x="1098550" y="2927350"/>
          <p14:tracePt t="27557" x="1104900" y="2978150"/>
          <p14:tracePt t="27576" x="1098550" y="3092450"/>
          <p14:tracePt t="27589" x="1054100" y="3251200"/>
          <p14:tracePt t="27605" x="984250" y="3371850"/>
          <p14:tracePt t="27625" x="908050" y="3467100"/>
          <p14:tracePt t="27637" x="876300" y="3479800"/>
          <p14:tracePt t="27656" x="850900" y="3486150"/>
          <p14:tracePt t="27697" x="831850" y="3486150"/>
          <p14:tracePt t="27708" x="806450" y="3460750"/>
          <p14:tracePt t="27723" x="787400" y="3429000"/>
          <p14:tracePt t="27738" x="781050" y="3384550"/>
          <p14:tracePt t="27756" x="781050" y="3321050"/>
          <p14:tracePt t="27775" x="781050" y="3276600"/>
          <p14:tracePt t="27788" x="781050" y="3270250"/>
          <p14:tracePt t="27807" x="800100" y="3257550"/>
          <p14:tracePt t="27825" x="838200" y="3244850"/>
          <p14:tracePt t="27837" x="876300" y="3244850"/>
          <p14:tracePt t="27855" x="927100" y="3244850"/>
          <p14:tracePt t="27870" x="946150" y="3244850"/>
          <p14:tracePt t="27938" x="952500" y="3244850"/>
          <p14:tracePt t="27957" x="952500" y="3251200"/>
          <p14:tracePt t="27961" x="946150" y="3257550"/>
          <p14:tracePt t="27970" x="939800" y="3270250"/>
          <p14:tracePt t="27986" x="901700" y="3308350"/>
          <p14:tracePt t="28004" x="869950" y="3359150"/>
          <p14:tracePt t="28021" x="844550" y="3390900"/>
          <p14:tracePt t="28038" x="838200" y="3403600"/>
          <p14:tracePt t="28077" x="819150" y="3409950"/>
          <p14:tracePt t="28090" x="806450" y="3409950"/>
          <p14:tracePt t="28108" x="800100" y="3352800"/>
          <p14:tracePt t="28125" x="800100" y="3308350"/>
          <p14:tracePt t="28137" x="819150" y="3276600"/>
          <p14:tracePt t="28154" x="844550" y="3238500"/>
          <p14:tracePt t="28171" x="863600" y="3213100"/>
          <p14:tracePt t="28190" x="876300" y="3206750"/>
          <p14:tracePt t="28209" x="882650" y="3206750"/>
          <p14:tracePt t="28226" x="895350" y="3206750"/>
          <p14:tracePt t="28239" x="908050" y="3206750"/>
          <p14:tracePt t="28256" x="927100" y="3206750"/>
          <p14:tracePt t="28271" x="946150" y="3244850"/>
          <p14:tracePt t="28286" x="946150" y="3308350"/>
          <p14:tracePt t="28307" x="933450" y="3403600"/>
          <p14:tracePt t="28325" x="889000" y="3473450"/>
          <p14:tracePt t="28343" x="850900" y="3517900"/>
          <p14:tracePt t="28358" x="844550" y="3524250"/>
          <p14:tracePt t="28409" x="831850" y="3486150"/>
          <p14:tracePt t="28426" x="812800" y="3403600"/>
          <p14:tracePt t="28432" x="812800" y="3378200"/>
          <p14:tracePt t="28448" x="812800" y="3327400"/>
          <p14:tracePt t="28456" x="825500" y="3295650"/>
          <p14:tracePt t="28475" x="869950" y="3238500"/>
          <p14:tracePt t="28489" x="920750" y="3187700"/>
          <p14:tracePt t="28500" x="965200" y="3168650"/>
          <p14:tracePt t="28512" x="990600" y="3155950"/>
          <p14:tracePt t="28539" x="996950" y="3155950"/>
          <p14:tracePt t="28582" x="996950" y="3175000"/>
          <p14:tracePt t="28595" x="990600" y="3232150"/>
          <p14:tracePt t="28608" x="958850" y="3289300"/>
          <p14:tracePt t="28623" x="901700" y="3365500"/>
          <p14:tracePt t="28637" x="876300" y="3403600"/>
          <p14:tracePt t="28654" x="863600" y="3416300"/>
          <p14:tracePt t="28903" x="863600" y="3409950"/>
          <p14:tracePt t="28921" x="876300" y="3403600"/>
          <p14:tracePt t="28934" x="889000" y="3390900"/>
          <p14:tracePt t="28962" x="895350" y="3384550"/>
          <p14:tracePt t="28991" x="901700" y="3378200"/>
          <p14:tracePt t="29018" x="908050" y="3378200"/>
          <p14:tracePt t="29029" x="927100" y="3378200"/>
          <p14:tracePt t="29044" x="965200" y="3378200"/>
          <p14:tracePt t="29056" x="1028700" y="3384550"/>
          <p14:tracePt t="29070" x="1085850" y="3403600"/>
          <p14:tracePt t="29088" x="1200150" y="3435350"/>
          <p14:tracePt t="29105" x="1308100" y="3479800"/>
          <p14:tracePt t="29125" x="1416050" y="3543300"/>
          <p14:tracePt t="29140" x="1543050" y="3594100"/>
          <p14:tracePt t="29154" x="1689100" y="3638550"/>
          <p14:tracePt t="29169" x="1943100" y="3695700"/>
          <p14:tracePt t="29188" x="2362200" y="3784600"/>
          <p14:tracePt t="29208" x="2851150" y="3822700"/>
          <p14:tracePt t="29226" x="3257550" y="3822700"/>
          <p14:tracePt t="29237" x="3524250" y="3822700"/>
          <p14:tracePt t="29253" x="3810000" y="3822700"/>
          <p14:tracePt t="29270" x="4114800" y="3822700"/>
          <p14:tracePt t="29288" x="4318000" y="3829050"/>
          <p14:tracePt t="29308" x="4489450" y="3835400"/>
          <p14:tracePt t="29326" x="4591050" y="3860800"/>
          <p14:tracePt t="29337" x="4616450" y="3867150"/>
          <p14:tracePt t="29353" x="4635500" y="3873500"/>
          <p14:tracePt t="29764" x="4635500" y="3879850"/>
          <p14:tracePt t="29787" x="4635500" y="3892550"/>
          <p14:tracePt t="29868" x="4635500" y="3898900"/>
          <p14:tracePt t="29883" x="4635500" y="3911600"/>
          <p14:tracePt t="29900" x="4635500" y="3917950"/>
          <p14:tracePt t="29921" x="4635500" y="3924300"/>
          <p14:tracePt t="30190" x="4635500" y="3930650"/>
          <p14:tracePt t="30193" x="4622800" y="3937000"/>
          <p14:tracePt t="30203" x="4616450" y="3949700"/>
          <p14:tracePt t="30368" x="4603750" y="3962400"/>
          <p14:tracePt t="30380" x="4591050" y="3975100"/>
          <p14:tracePt t="30424" x="4578350" y="3981450"/>
          <p14:tracePt t="31154" x="4572000" y="3994150"/>
          <p14:tracePt t="31172" x="4559300" y="4013200"/>
          <p14:tracePt t="31196" x="4540250" y="4025900"/>
          <p14:tracePt t="31277" x="4533900" y="4038600"/>
          <p14:tracePt t="31289" x="4533900" y="4051300"/>
          <p14:tracePt t="31300" x="4533900" y="4057650"/>
          <p14:tracePt t="31318" x="4527550" y="4076700"/>
          <p14:tracePt t="31336" x="4527550" y="4089400"/>
          <p14:tracePt t="31352" x="4527550" y="4108450"/>
          <p14:tracePt t="31368" x="4527550" y="4121150"/>
          <p14:tracePt t="31385" x="4527550" y="4146550"/>
          <p14:tracePt t="31403" x="4527550" y="4171950"/>
          <p14:tracePt t="31418" x="4527550" y="4203700"/>
          <p14:tracePt t="31435" x="4546600" y="4216400"/>
          <p14:tracePt t="31454" x="4552950" y="4235450"/>
          <p14:tracePt t="31472" x="4559300" y="4241800"/>
          <p14:tracePt t="33227" x="4610100" y="4248150"/>
          <p14:tracePt t="33229" x="4705350" y="4254500"/>
          <p14:tracePt t="33235" x="4749800" y="4254500"/>
          <p14:tracePt t="33250" x="4953000" y="4254500"/>
          <p14:tracePt t="33268" x="5162550" y="4254500"/>
          <p14:tracePt t="33286" x="5308600" y="4254500"/>
          <p14:tracePt t="33308" x="5391150" y="4254500"/>
          <p14:tracePt t="33334" x="5410200" y="4254500"/>
          <p14:tracePt t="33578" x="5416550" y="4254500"/>
          <p14:tracePt t="33592" x="5454650" y="4279900"/>
          <p14:tracePt t="33602" x="5492750" y="4292600"/>
          <p14:tracePt t="33623" x="5537200" y="4292600"/>
          <p14:tracePt t="33635" x="5588000" y="4292600"/>
          <p14:tracePt t="33657" x="5822950" y="4292600"/>
          <p14:tracePt t="33668" x="5943600" y="4292600"/>
          <p14:tracePt t="33684" x="6229350" y="4292600"/>
          <p14:tracePt t="33708" x="6413500" y="4292600"/>
          <p14:tracePt t="33718" x="6464300" y="4292600"/>
          <p14:tracePt t="33734" x="6489700" y="4292600"/>
          <p14:tracePt t="33754" x="6508750" y="4292600"/>
          <p14:tracePt t="34918" x="6508750" y="4298950"/>
          <p14:tracePt t="34926" x="6508750" y="4305300"/>
          <p14:tracePt t="34933" x="6502400" y="4305300"/>
          <p14:tracePt t="34951" x="6496050" y="4305300"/>
          <p14:tracePt t="35076" x="6496050" y="4311650"/>
          <p14:tracePt t="35107" x="6483350" y="4311650"/>
          <p14:tracePt t="35174" x="6477000" y="4311650"/>
          <p14:tracePt t="35194" x="6470650" y="4311650"/>
          <p14:tracePt t="35197" x="6464300" y="4311650"/>
          <p14:tracePt t="35231" x="6457950" y="4311650"/>
          <p14:tracePt t="35317" x="6445250" y="4311650"/>
          <p14:tracePt t="35324" x="6432550" y="4311650"/>
          <p14:tracePt t="35334" x="6426200" y="4324350"/>
          <p14:tracePt t="35355" x="6407150" y="4330700"/>
          <p14:tracePt t="35368" x="6400800" y="4330700"/>
          <p14:tracePt t="35384" x="6388100" y="4330700"/>
          <p14:tracePt t="35401" x="6381750" y="4330700"/>
          <p14:tracePt t="35417" x="6362700" y="4337050"/>
          <p14:tracePt t="35433" x="6330950" y="4337050"/>
          <p14:tracePt t="35452" x="6311900" y="4337050"/>
          <p14:tracePt t="35490" x="6299200" y="4337050"/>
          <p14:tracePt t="35502" x="6286500" y="4337050"/>
          <p14:tracePt t="35517" x="6254750" y="4337050"/>
          <p14:tracePt t="35535" x="6203950" y="4337050"/>
          <p14:tracePt t="35556" x="6146800" y="4337050"/>
          <p14:tracePt t="35567" x="6102350" y="4337050"/>
          <p14:tracePt t="35583" x="6076950" y="4337050"/>
          <p14:tracePt t="35604" x="6064250" y="4337050"/>
          <p14:tracePt t="35617" x="6051550" y="4337050"/>
          <p14:tracePt t="35634" x="6045200" y="4324350"/>
          <p14:tracePt t="35650" x="6038850" y="4324350"/>
          <p14:tracePt t="35668" x="6032500" y="4324350"/>
          <p14:tracePt t="35685" x="6026150" y="4311650"/>
          <p14:tracePt t="36314" x="6007100" y="4311650"/>
          <p14:tracePt t="36322" x="5994400" y="4311650"/>
          <p14:tracePt t="36334" x="5949950" y="4305300"/>
          <p14:tracePt t="36351" x="5924550" y="4298950"/>
          <p14:tracePt t="36366" x="5880100" y="4298950"/>
          <p14:tracePt t="36383" x="5835650" y="4298950"/>
          <p14:tracePt t="36406" x="5746750" y="4305300"/>
          <p14:tracePt t="36436" x="5664200" y="4330700"/>
          <p14:tracePt t="36467" x="5638800" y="4337050"/>
          <p14:tracePt t="36504" x="5632450" y="4337050"/>
          <p14:tracePt t="36515" x="5613400" y="4337050"/>
          <p14:tracePt t="36559" x="5600700" y="4337050"/>
          <p14:tracePt t="36573" x="5581650" y="4318000"/>
          <p14:tracePt t="36582" x="5562600" y="4298950"/>
          <p14:tracePt t="36891" x="5549900" y="4273550"/>
          <p14:tracePt t="39512" x="5530850" y="4273550"/>
          <p14:tracePt t="39515" x="5524500" y="4273550"/>
          <p14:tracePt t="39537" x="5435600" y="4273550"/>
          <p14:tracePt t="39548" x="5403850" y="4273550"/>
          <p14:tracePt t="39564" x="5365750" y="4273550"/>
          <p14:tracePt t="39598" x="5340350" y="4273550"/>
          <p14:tracePt t="39635" x="5327650" y="4273550"/>
          <p14:tracePt t="39738" x="5327650" y="4267200"/>
          <p14:tracePt t="39754" x="5327650" y="4260850"/>
          <p14:tracePt t="39765" x="5334000" y="4260850"/>
          <p14:tracePt t="39786" x="5340350" y="4254500"/>
          <p14:tracePt t="39838" x="5353050" y="4254500"/>
          <p14:tracePt t="40649" x="5353050" y="4248150"/>
          <p14:tracePt t="40651" x="5353050" y="4235450"/>
          <p14:tracePt t="40664" x="5353050" y="4216400"/>
          <p14:tracePt t="40714" x="5353050" y="4210050"/>
          <p14:tracePt t="40749" x="5346700" y="4210050"/>
          <p14:tracePt t="40891" x="5365750" y="4191000"/>
          <p14:tracePt t="40898" x="5391150" y="4191000"/>
          <p14:tracePt t="40914" x="5441950" y="4184650"/>
          <p14:tracePt t="40932" x="5473700" y="4178300"/>
          <p14:tracePt t="40948" x="5492750" y="4171950"/>
          <p14:tracePt t="40967" x="5505450" y="4171950"/>
          <p14:tracePt t="41093" x="5511800" y="4171950"/>
          <p14:tracePt t="41104" x="5511800" y="4178300"/>
          <p14:tracePt t="41119" x="5511800" y="4191000"/>
          <p14:tracePt t="41140" x="5518150" y="4197350"/>
          <p14:tracePt t="41149" x="5518150" y="4203700"/>
          <p14:tracePt t="41154" x="5518150" y="4210050"/>
          <p14:tracePt t="41925" x="5518150" y="4216400"/>
          <p14:tracePt t="41930" x="5518150" y="4222750"/>
          <p14:tracePt t="41939" x="5518150" y="4229100"/>
          <p14:tracePt t="41951" x="5511800" y="4229100"/>
          <p14:tracePt t="41964" x="5505450" y="4235450"/>
          <p14:tracePt t="41996" x="5441950" y="4254500"/>
          <p14:tracePt t="42029" x="5378450" y="4254500"/>
          <p14:tracePt t="42063" x="5346700" y="4260850"/>
          <p14:tracePt t="42197" x="5340350" y="4260850"/>
          <p14:tracePt t="42214" x="5346700" y="4260850"/>
          <p14:tracePt t="42216" x="5346700" y="4254500"/>
          <p14:tracePt t="42231" x="5365750" y="4241800"/>
          <p14:tracePt t="42247" x="5416550" y="4235450"/>
          <p14:tracePt t="42266" x="5600700" y="4235450"/>
          <p14:tracePt t="42281" x="5797550" y="4222750"/>
          <p14:tracePt t="42300" x="5981700" y="4184650"/>
          <p14:tracePt t="42313" x="6057900" y="4165600"/>
          <p14:tracePt t="42330" x="6102350" y="4146550"/>
          <p14:tracePt t="42346" x="6115050" y="4146550"/>
          <p14:tracePt t="42381" x="6121400" y="4146550"/>
          <p14:tracePt t="42397" x="6146800" y="4146550"/>
          <p14:tracePt t="42414" x="6223000" y="4146550"/>
          <p14:tracePt t="42429" x="6324600" y="4146550"/>
          <p14:tracePt t="42447" x="6407150" y="4146550"/>
          <p14:tracePt t="42462" x="6483350" y="4146550"/>
          <p14:tracePt t="42465" x="6508750" y="4146550"/>
          <p14:tracePt t="42481" x="6578600" y="4146550"/>
          <p14:tracePt t="42495" x="6635750" y="4146550"/>
          <p14:tracePt t="42514" x="6718300" y="4146550"/>
          <p14:tracePt t="42530" x="6756400" y="4140200"/>
          <p14:tracePt t="42594" x="6756400" y="4133850"/>
          <p14:tracePt t="42605" x="6743700" y="4133850"/>
          <p14:tracePt t="42612" x="6724650" y="4121150"/>
          <p14:tracePt t="42629" x="6699250" y="4121150"/>
          <p14:tracePt t="42648" x="6680200" y="4121150"/>
          <p14:tracePt t="42664" x="6629400" y="4121150"/>
          <p14:tracePt t="42681" x="6578600" y="4108450"/>
          <p14:tracePt t="42696" x="6508750" y="4108450"/>
          <p14:tracePt t="42712" x="6388100" y="4108450"/>
          <p14:tracePt t="42729" x="6242050" y="4108450"/>
          <p14:tracePt t="42746" x="6121400" y="4108450"/>
          <p14:tracePt t="42764" x="5962650" y="4108450"/>
          <p14:tracePt t="42780" x="5842000" y="4108450"/>
          <p14:tracePt t="42796" x="5778500" y="4108450"/>
          <p14:tracePt t="42814" x="5753100" y="4108450"/>
          <p14:tracePt t="42830" x="5740400" y="4108450"/>
          <p14:tracePt t="42916" x="5734050" y="4108450"/>
          <p14:tracePt t="42917" x="5727700" y="4108450"/>
          <p14:tracePt t="42930" x="5721350" y="4121150"/>
          <p14:tracePt t="42946" x="5715000" y="4165600"/>
          <p14:tracePt t="42969" x="5791200" y="4216400"/>
          <p14:tracePt t="42977" x="5848350" y="4229100"/>
          <p14:tracePt t="42980" x="5886450" y="4235450"/>
          <p14:tracePt t="42996" x="6083300" y="4254500"/>
          <p14:tracePt t="43015" x="6400800" y="4254500"/>
          <p14:tracePt t="43031" x="6648450" y="4203700"/>
          <p14:tracePt t="43047" x="6851650" y="4159250"/>
          <p14:tracePt t="43064" x="6953250" y="4140200"/>
          <p14:tracePt t="43080" x="6965950" y="4133850"/>
          <p14:tracePt t="43138" x="6978650" y="4121150"/>
          <p14:tracePt t="43141" x="6985000" y="4108450"/>
          <p14:tracePt t="43146" x="6985000" y="4102100"/>
          <p14:tracePt t="43163" x="6985000" y="4070350"/>
          <p14:tracePt t="43186" x="6985000" y="4019550"/>
          <p14:tracePt t="43198" x="6978650" y="4000500"/>
          <p14:tracePt t="43213" x="6946900" y="3975100"/>
          <p14:tracePt t="43231" x="6896100" y="3949700"/>
          <p14:tracePt t="43247" x="6788150" y="3917950"/>
          <p14:tracePt t="43265" x="6642100" y="3879850"/>
          <p14:tracePt t="43281" x="6565900" y="3879850"/>
          <p14:tracePt t="43299" x="6521450" y="3879850"/>
          <p14:tracePt t="43311" x="6464300" y="3879850"/>
          <p14:tracePt t="43329" x="6388100" y="3879850"/>
          <p14:tracePt t="43349" x="6292850" y="3879850"/>
          <p14:tracePt t="43364" x="6191250" y="3879850"/>
          <p14:tracePt t="43379" x="6070600" y="3879850"/>
          <p14:tracePt t="43397" x="5899150" y="3879850"/>
          <p14:tracePt t="43413" x="5715000" y="3879850"/>
          <p14:tracePt t="43429" x="5568950" y="3879850"/>
          <p14:tracePt t="43446" x="5505450" y="3879850"/>
          <p14:tracePt t="43463" x="5486400" y="3879850"/>
          <p14:tracePt t="43480" x="5473700" y="3886200"/>
          <p14:tracePt t="43496" x="5473700" y="3898900"/>
          <p14:tracePt t="43516" x="5473700" y="3930650"/>
          <p14:tracePt t="43531" x="5473700" y="3956050"/>
          <p14:tracePt t="43546" x="5486400" y="3994150"/>
          <p14:tracePt t="43562" x="5543550" y="4057650"/>
          <p14:tracePt t="43578" x="5683250" y="4133850"/>
          <p14:tracePt t="43597" x="5899150" y="4197350"/>
          <p14:tracePt t="43613" x="6096000" y="4241800"/>
          <p14:tracePt t="43630" x="6324600" y="4248150"/>
          <p14:tracePt t="43649" x="6623050" y="4248150"/>
          <p14:tracePt t="43663" x="6750050" y="4248150"/>
          <p14:tracePt t="43679" x="6921500" y="4248150"/>
          <p14:tracePt t="43696" x="6985000" y="4248150"/>
          <p14:tracePt t="43712" x="7023100" y="4248150"/>
          <p14:tracePt t="43729" x="7061200" y="4222750"/>
          <p14:tracePt t="43745" x="7092950" y="4191000"/>
          <p14:tracePt t="43763" x="7118350" y="4146550"/>
          <p14:tracePt t="43778" x="7131050" y="4133850"/>
          <p14:tracePt t="43796" x="7131050" y="4127500"/>
          <p14:tracePt t="43813" x="7131050" y="4121150"/>
          <p14:tracePt t="43829" x="7131050" y="4102100"/>
          <p14:tracePt t="43846" x="7118350" y="4070350"/>
          <p14:tracePt t="43867" x="7086600" y="4044950"/>
          <p14:tracePt t="43879" x="7061200" y="4025900"/>
          <p14:tracePt t="43896" x="7010400" y="4006850"/>
          <p14:tracePt t="43918" x="6959600" y="3994150"/>
          <p14:tracePt t="43932" x="6934200" y="3994150"/>
          <p14:tracePt t="43946" x="6921500" y="3994150"/>
          <p14:tracePt t="44184" x="6908800" y="3994150"/>
          <p14:tracePt t="44206" x="6883400" y="3994150"/>
          <p14:tracePt t="44216" x="6845300" y="3994150"/>
          <p14:tracePt t="44235" x="6756400" y="3994150"/>
          <p14:tracePt t="44246" x="6686550" y="3994150"/>
          <p14:tracePt t="44267" x="6591300" y="3994150"/>
          <p14:tracePt t="44281" x="6521450" y="3994150"/>
          <p14:tracePt t="44295" x="6470650" y="3994150"/>
          <p14:tracePt t="44317" x="6381750" y="3994150"/>
          <p14:tracePt t="44329" x="6337300" y="3994150"/>
          <p14:tracePt t="44347" x="6280150" y="3994150"/>
          <p14:tracePt t="44364" x="6229350" y="4013200"/>
          <p14:tracePt t="44379" x="6159500" y="4032250"/>
          <p14:tracePt t="44396" x="6089650" y="4044950"/>
          <p14:tracePt t="44412" x="6026150" y="4070350"/>
          <p14:tracePt t="44429" x="5994400" y="4083050"/>
          <p14:tracePt t="44448" x="5981700" y="4083050"/>
          <p14:tracePt t="44467" x="5975350" y="4083050"/>
          <p14:tracePt t="44479" x="5962650" y="4089400"/>
          <p14:tracePt t="44495" x="5956300" y="4095750"/>
          <p14:tracePt t="44516" x="5918200" y="4121150"/>
          <p14:tracePt t="44529" x="5899150" y="4140200"/>
          <p14:tracePt t="44545" x="5886450" y="4171950"/>
          <p14:tracePt t="44565" x="5886450" y="4216400"/>
          <p14:tracePt t="44581" x="5918200" y="4260850"/>
          <p14:tracePt t="44594" x="5956300" y="4286250"/>
          <p14:tracePt t="44612" x="6096000" y="4305300"/>
          <p14:tracePt t="44635" x="6388100" y="4305300"/>
          <p14:tracePt t="44652" x="6661150" y="4305300"/>
          <p14:tracePt t="44664" x="6896100" y="4305300"/>
          <p14:tracePt t="44679" x="6997700" y="4305300"/>
          <p14:tracePt t="44697" x="7061200" y="4305300"/>
          <p14:tracePt t="44767" x="7067550" y="4305300"/>
          <p14:tracePt t="44780" x="7073900" y="4298950"/>
          <p14:tracePt t="44783" x="7073900" y="4292600"/>
          <p14:tracePt t="44798" x="7067550" y="4260850"/>
          <p14:tracePt t="44816" x="7067550" y="4254500"/>
          <p14:tracePt t="44833" x="7061200" y="4235450"/>
          <p14:tracePt t="44846" x="7061200" y="4229100"/>
          <p14:tracePt t="44862" x="7054850" y="4216400"/>
          <p14:tracePt t="45235" x="7048500" y="4216400"/>
          <p14:tracePt t="45324" x="7042150" y="4216400"/>
          <p14:tracePt t="45347" x="7035800" y="4216400"/>
          <p14:tracePt t="45364" x="7023100" y="4216400"/>
          <p14:tracePt t="45384" x="7010400" y="4216400"/>
          <p14:tracePt t="45418" x="6997700" y="4216400"/>
          <p14:tracePt t="45429" x="6991350" y="4216400"/>
          <p14:tracePt t="45445" x="6972300" y="4216400"/>
          <p14:tracePt t="45466" x="6965950" y="4216400"/>
          <p14:tracePt t="45474" x="6953250" y="4216400"/>
          <p14:tracePt t="45485" x="6946900" y="4216400"/>
          <p14:tracePt t="45505" x="6934200" y="4216400"/>
          <p14:tracePt t="45534" x="6934200" y="4222750"/>
          <p14:tracePt t="45547" x="6927850" y="4222750"/>
          <p14:tracePt t="45604" x="6921500" y="4222750"/>
          <p14:tracePt t="45636" x="6908800" y="4222750"/>
          <p14:tracePt t="45652" x="6896100" y="4222750"/>
          <p14:tracePt t="45679" x="6889750" y="4222750"/>
          <p14:tracePt t="45696" x="6877050" y="4222750"/>
          <p14:tracePt t="45711" x="6870700" y="4222750"/>
          <p14:tracePt t="45725" x="6851650" y="4222750"/>
          <p14:tracePt t="45744" x="6845300" y="4222750"/>
          <p14:tracePt t="45761" x="6832600" y="4229100"/>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p:cNvSpPr txBox="1">
            <a:spLocks/>
          </p:cNvSpPr>
          <p:nvPr/>
        </p:nvSpPr>
        <p:spPr bwMode="auto">
          <a:xfrm>
            <a:off x="539552" y="4048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kern="0" dirty="0">
                <a:solidFill>
                  <a:srgbClr val="002060"/>
                </a:solidFill>
                <a:latin typeface="Times New Roman" panose="02020603050405020304" pitchFamily="18" charset="0"/>
                <a:cs typeface="Times New Roman" panose="02020603050405020304" pitchFamily="18" charset="0"/>
              </a:rPr>
              <a:t>DCR density(5ns)</a:t>
            </a:r>
            <a:endParaRPr lang="zh-TW" altLang="en-US" sz="3600" i="1" kern="0" dirty="0">
              <a:solidFill>
                <a:srgbClr val="002060"/>
              </a:solidFill>
              <a:latin typeface="Times New Roman" panose="02020603050405020304" pitchFamily="18" charset="0"/>
              <a:cs typeface="Times New Roman" panose="02020603050405020304" pitchFamily="18" charset="0"/>
            </a:endParaRPr>
          </a:p>
        </p:txBody>
      </p:sp>
      <p:cxnSp>
        <p:nvCxnSpPr>
          <p:cNvPr id="15" name="直線單箭頭接點 14"/>
          <p:cNvCxnSpPr/>
          <p:nvPr/>
        </p:nvCxnSpPr>
        <p:spPr bwMode="auto">
          <a:xfrm flipH="1">
            <a:off x="4139951" y="1547813"/>
            <a:ext cx="935036" cy="404648"/>
          </a:xfrm>
          <a:prstGeom prst="straightConnector1">
            <a:avLst/>
          </a:prstGeom>
          <a:solidFill>
            <a:schemeClr val="accent1"/>
          </a:solidFill>
          <a:ln w="28575" cap="flat" cmpd="sng" algn="ctr">
            <a:solidFill>
              <a:srgbClr val="00B050"/>
            </a:solidFill>
            <a:prstDash val="dash"/>
            <a:round/>
            <a:headEnd type="none" w="med" len="med"/>
            <a:tailEnd type="triangle"/>
          </a:ln>
          <a:effectLst/>
        </p:spPr>
      </p:cxnSp>
      <p:sp>
        <p:nvSpPr>
          <p:cNvPr id="24" name="文字方塊 23"/>
          <p:cNvSpPr txBox="1"/>
          <p:nvPr/>
        </p:nvSpPr>
        <p:spPr>
          <a:xfrm>
            <a:off x="414516" y="1352023"/>
            <a:ext cx="3725435" cy="830997"/>
          </a:xfrm>
          <a:prstGeom prst="rect">
            <a:avLst/>
          </a:prstGeom>
          <a:solidFill>
            <a:srgbClr val="FFFF00"/>
          </a:solidFill>
          <a:ln w="38100">
            <a:solidFill>
              <a:srgbClr val="FF0000"/>
            </a:solidFill>
          </a:ln>
        </p:spPr>
        <p:txBody>
          <a:bodyPr wrap="square" rtlCol="0">
            <a:spAutoFit/>
          </a:bodyPr>
          <a:lstStyle/>
          <a:p>
            <a:r>
              <a:rPr lang="en-US" altLang="zh-TW" sz="1600" b="1" dirty="0">
                <a:solidFill>
                  <a:srgbClr val="FF0000"/>
                </a:solidFill>
              </a:rPr>
              <a:t>DCR</a:t>
            </a:r>
            <a:r>
              <a:rPr lang="zh-TW" altLang="en-US" sz="1600" b="1" dirty="0">
                <a:solidFill>
                  <a:srgbClr val="FF0000"/>
                </a:solidFill>
              </a:rPr>
              <a:t> </a:t>
            </a:r>
            <a:r>
              <a:rPr lang="en-US" altLang="zh-TW" sz="1600" b="1" dirty="0">
                <a:solidFill>
                  <a:srgbClr val="FF0000"/>
                </a:solidFill>
              </a:rPr>
              <a:t>is dominantly originated from the tunneling</a:t>
            </a:r>
            <a:r>
              <a:rPr lang="zh-TW" altLang="en-US" sz="1600" b="1" dirty="0">
                <a:solidFill>
                  <a:srgbClr val="FF0000"/>
                </a:solidFill>
              </a:rPr>
              <a:t> </a:t>
            </a:r>
            <a:r>
              <a:rPr lang="en-US" altLang="zh-TW" sz="1600" b="1" dirty="0">
                <a:solidFill>
                  <a:srgbClr val="FF0000"/>
                </a:solidFill>
              </a:rPr>
              <a:t>in the multiplication layer</a:t>
            </a:r>
            <a:endParaRPr lang="zh-TW" altLang="en-US" sz="1600" b="1" dirty="0">
              <a:solidFill>
                <a:srgbClr val="FF0000"/>
              </a:solidFill>
            </a:endParaRPr>
          </a:p>
        </p:txBody>
      </p:sp>
      <p:grpSp>
        <p:nvGrpSpPr>
          <p:cNvPr id="13" name="群組 12"/>
          <p:cNvGrpSpPr/>
          <p:nvPr/>
        </p:nvGrpSpPr>
        <p:grpSpPr>
          <a:xfrm>
            <a:off x="166549" y="4677005"/>
            <a:ext cx="2596568" cy="2038064"/>
            <a:chOff x="-1118535" y="830555"/>
            <a:chExt cx="6596925" cy="5177971"/>
          </a:xfrm>
        </p:grpSpPr>
        <p:sp>
          <p:nvSpPr>
            <p:cNvPr id="14" name="矩形 13"/>
            <p:cNvSpPr/>
            <p:nvPr/>
          </p:nvSpPr>
          <p:spPr>
            <a:xfrm>
              <a:off x="-1118535" y="5272383"/>
              <a:ext cx="5645425" cy="73614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755356" y="4495288"/>
              <a:ext cx="4973473" cy="75804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154073" y="4087338"/>
              <a:ext cx="3786020" cy="3889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154073" y="3699142"/>
              <a:ext cx="3786020" cy="41756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154073" y="3423611"/>
              <a:ext cx="3786020" cy="28177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154952" y="3050494"/>
              <a:ext cx="3786019" cy="35808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p:cNvSpPr/>
            <p:nvPr/>
          </p:nvSpPr>
          <p:spPr>
            <a:xfrm>
              <a:off x="96877" y="2757360"/>
              <a:ext cx="3291840" cy="2726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文字方塊 25"/>
            <p:cNvSpPr txBox="1"/>
            <p:nvPr/>
          </p:nvSpPr>
          <p:spPr>
            <a:xfrm>
              <a:off x="443804" y="5403873"/>
              <a:ext cx="1375669" cy="288265"/>
            </a:xfrm>
            <a:prstGeom prst="rect">
              <a:avLst/>
            </a:prstGeom>
            <a:noFill/>
          </p:spPr>
          <p:txBody>
            <a:bodyPr wrap="none" rtlCol="0">
              <a:spAutoFit/>
            </a:bodyPr>
            <a:lstStyle/>
            <a:p>
              <a:r>
                <a:rPr lang="en-US" altLang="zh-TW" sz="900" b="1" dirty="0" err="1"/>
                <a:t>S.I.InP</a:t>
              </a:r>
              <a:r>
                <a:rPr lang="en-US" altLang="zh-TW" sz="900" b="1" dirty="0"/>
                <a:t> Substrate</a:t>
              </a:r>
              <a:endParaRPr lang="zh-TW" altLang="en-US" sz="900" b="1" dirty="0"/>
            </a:p>
          </p:txBody>
        </p:sp>
        <p:sp>
          <p:nvSpPr>
            <p:cNvPr id="27" name="矩形 26"/>
            <p:cNvSpPr/>
            <p:nvPr/>
          </p:nvSpPr>
          <p:spPr>
            <a:xfrm>
              <a:off x="99805" y="1826854"/>
              <a:ext cx="3291839" cy="65174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p:cNvSpPr/>
            <p:nvPr/>
          </p:nvSpPr>
          <p:spPr>
            <a:xfrm>
              <a:off x="328379" y="1563893"/>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p:cNvSpPr/>
            <p:nvPr/>
          </p:nvSpPr>
          <p:spPr>
            <a:xfrm>
              <a:off x="334054" y="1276932"/>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324325" y="991978"/>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文字方塊 30"/>
            <p:cNvSpPr txBox="1"/>
            <p:nvPr/>
          </p:nvSpPr>
          <p:spPr>
            <a:xfrm>
              <a:off x="452104" y="4685385"/>
              <a:ext cx="2830935" cy="586459"/>
            </a:xfrm>
            <a:prstGeom prst="rect">
              <a:avLst/>
            </a:prstGeom>
            <a:noFill/>
          </p:spPr>
          <p:txBody>
            <a:bodyPr wrap="square" rtlCol="0">
              <a:spAutoFit/>
            </a:bodyPr>
            <a:lstStyle/>
            <a:p>
              <a:r>
                <a:rPr lang="en-US" altLang="zh-TW" sz="900" b="1" dirty="0"/>
                <a:t>N+ Contact(</a:t>
              </a:r>
              <a:r>
                <a:rPr lang="en-US" altLang="zh-TW" sz="900" b="1" dirty="0" err="1"/>
                <a:t>InP</a:t>
              </a:r>
              <a:r>
                <a:rPr lang="en-US" altLang="zh-TW" sz="900" b="1" dirty="0"/>
                <a:t>)</a:t>
              </a:r>
              <a:endParaRPr lang="zh-TW" altLang="en-US" sz="900" b="1" dirty="0"/>
            </a:p>
          </p:txBody>
        </p:sp>
        <p:sp>
          <p:nvSpPr>
            <p:cNvPr id="32" name="文字方塊 31"/>
            <p:cNvSpPr txBox="1"/>
            <p:nvPr/>
          </p:nvSpPr>
          <p:spPr>
            <a:xfrm>
              <a:off x="308536" y="4030659"/>
              <a:ext cx="5169854" cy="508266"/>
            </a:xfrm>
            <a:prstGeom prst="rect">
              <a:avLst/>
            </a:prstGeom>
            <a:noFill/>
          </p:spPr>
          <p:txBody>
            <a:bodyPr wrap="square" rtlCol="0">
              <a:spAutoFit/>
            </a:bodyPr>
            <a:lstStyle/>
            <a:p>
              <a:r>
                <a:rPr lang="en-US" altLang="zh-TW" sz="700" b="1" dirty="0"/>
                <a:t>N Contact (In</a:t>
              </a:r>
              <a:r>
                <a:rPr lang="en-US" altLang="zh-TW" sz="800" b="1" baseline="-25000" dirty="0"/>
                <a:t>0.52</a:t>
              </a:r>
              <a:r>
                <a:rPr lang="en-US" altLang="zh-TW" sz="700" b="1" dirty="0"/>
                <a:t>Al</a:t>
              </a:r>
              <a:r>
                <a:rPr lang="en-US" altLang="zh-TW" sz="800" b="1" baseline="-25000" dirty="0"/>
                <a:t>0.48</a:t>
              </a:r>
              <a:r>
                <a:rPr lang="en-US" altLang="zh-TW" sz="700" b="1" dirty="0"/>
                <a:t>As)</a:t>
              </a:r>
              <a:endParaRPr lang="zh-TW" altLang="en-US" sz="700" b="1" dirty="0"/>
            </a:p>
          </p:txBody>
        </p:sp>
        <p:sp>
          <p:nvSpPr>
            <p:cNvPr id="33" name="文字方塊 32"/>
            <p:cNvSpPr txBox="1"/>
            <p:nvPr/>
          </p:nvSpPr>
          <p:spPr>
            <a:xfrm>
              <a:off x="-9986" y="3614986"/>
              <a:ext cx="4170199" cy="508266"/>
            </a:xfrm>
            <a:prstGeom prst="rect">
              <a:avLst/>
            </a:prstGeom>
            <a:noFill/>
          </p:spPr>
          <p:txBody>
            <a:bodyPr wrap="square" rtlCol="0">
              <a:spAutoFit/>
            </a:bodyPr>
            <a:lstStyle/>
            <a:p>
              <a:r>
                <a:rPr lang="en-US" altLang="zh-TW" sz="700" b="1" dirty="0" err="1"/>
                <a:t>i</a:t>
              </a:r>
              <a:r>
                <a:rPr lang="en-US" altLang="zh-TW" sz="700" b="1" dirty="0"/>
                <a:t> Multiplication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34" name="文字方塊 33"/>
            <p:cNvSpPr txBox="1"/>
            <p:nvPr/>
          </p:nvSpPr>
          <p:spPr>
            <a:xfrm>
              <a:off x="-9986" y="3324747"/>
              <a:ext cx="4165438" cy="508266"/>
            </a:xfrm>
            <a:prstGeom prst="rect">
              <a:avLst/>
            </a:prstGeom>
            <a:noFill/>
          </p:spPr>
          <p:txBody>
            <a:bodyPr wrap="square" rtlCol="0">
              <a:spAutoFit/>
            </a:bodyPr>
            <a:lstStyle/>
            <a:p>
              <a:r>
                <a:rPr lang="en-US" altLang="zh-TW" sz="700" b="1" dirty="0"/>
                <a:t>P Field Control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35" name="文字方塊 34"/>
            <p:cNvSpPr txBox="1"/>
            <p:nvPr/>
          </p:nvSpPr>
          <p:spPr>
            <a:xfrm>
              <a:off x="16526" y="2972369"/>
              <a:ext cx="4369730" cy="508266"/>
            </a:xfrm>
            <a:prstGeom prst="rect">
              <a:avLst/>
            </a:prstGeom>
            <a:noFill/>
          </p:spPr>
          <p:txBody>
            <a:bodyPr wrap="square" rtlCol="0">
              <a:spAutoFit/>
            </a:bodyPr>
            <a:lstStyle/>
            <a:p>
              <a:r>
                <a:rPr lang="en-US" altLang="zh-TW" sz="700" b="1" dirty="0" err="1"/>
                <a:t>i</a:t>
              </a:r>
              <a:r>
                <a:rPr lang="en-US" altLang="zh-TW" sz="700" b="1" dirty="0"/>
                <a:t> Multiplication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36" name="文字方塊 35"/>
            <p:cNvSpPr txBox="1"/>
            <p:nvPr/>
          </p:nvSpPr>
          <p:spPr>
            <a:xfrm>
              <a:off x="16526" y="2623919"/>
              <a:ext cx="3968910" cy="508266"/>
            </a:xfrm>
            <a:prstGeom prst="rect">
              <a:avLst/>
            </a:prstGeom>
            <a:noFill/>
          </p:spPr>
          <p:txBody>
            <a:bodyPr wrap="square" rtlCol="0">
              <a:spAutoFit/>
            </a:bodyPr>
            <a:lstStyle/>
            <a:p>
              <a:r>
                <a:rPr lang="en-US" altLang="zh-TW" sz="700" b="1" dirty="0"/>
                <a:t>P Field Control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37" name="文字方塊 36"/>
            <p:cNvSpPr txBox="1"/>
            <p:nvPr/>
          </p:nvSpPr>
          <p:spPr>
            <a:xfrm>
              <a:off x="217324" y="1927902"/>
              <a:ext cx="3248661" cy="508266"/>
            </a:xfrm>
            <a:prstGeom prst="rect">
              <a:avLst/>
            </a:prstGeom>
            <a:noFill/>
          </p:spPr>
          <p:txBody>
            <a:bodyPr wrap="square" rtlCol="0">
              <a:spAutoFit/>
            </a:bodyPr>
            <a:lstStyle/>
            <a:p>
              <a:r>
                <a:rPr lang="en-US" altLang="zh-TW" sz="700" b="1" dirty="0" err="1"/>
                <a:t>i</a:t>
              </a:r>
              <a:r>
                <a:rPr lang="en-US" altLang="zh-TW" sz="700" b="1" dirty="0"/>
                <a:t> Absorber (In</a:t>
              </a:r>
              <a:r>
                <a:rPr lang="en-US" altLang="zh-TW" sz="700" b="1" baseline="-25000" dirty="0"/>
                <a:t>0.53</a:t>
              </a:r>
              <a:r>
                <a:rPr lang="en-US" altLang="zh-TW" sz="700" b="1" dirty="0"/>
                <a:t>Ga</a:t>
              </a:r>
              <a:r>
                <a:rPr lang="en-US" altLang="zh-TW" sz="700" b="1" baseline="-25000" dirty="0"/>
                <a:t>0.47</a:t>
              </a:r>
              <a:r>
                <a:rPr lang="en-US" altLang="zh-TW" sz="700" b="1" dirty="0"/>
                <a:t>As)</a:t>
              </a:r>
              <a:endParaRPr lang="zh-TW" altLang="en-US" sz="700" b="1" dirty="0"/>
            </a:p>
          </p:txBody>
        </p:sp>
        <p:sp>
          <p:nvSpPr>
            <p:cNvPr id="38" name="文字方塊 37"/>
            <p:cNvSpPr txBox="1"/>
            <p:nvPr/>
          </p:nvSpPr>
          <p:spPr>
            <a:xfrm>
              <a:off x="314694" y="1454636"/>
              <a:ext cx="2894322" cy="468411"/>
            </a:xfrm>
            <a:prstGeom prst="rect">
              <a:avLst/>
            </a:prstGeom>
            <a:noFill/>
          </p:spPr>
          <p:txBody>
            <a:bodyPr wrap="square" rtlCol="0">
              <a:spAutoFit/>
            </a:bodyPr>
            <a:lstStyle/>
            <a:p>
              <a:r>
                <a:rPr lang="en-US" altLang="zh-TW" sz="600" b="1" dirty="0"/>
                <a:t>P Graded Band(</a:t>
              </a:r>
              <a:r>
                <a:rPr lang="en-US" altLang="zh-TW" sz="600" b="1" dirty="0" err="1"/>
                <a:t>InAlGaAs</a:t>
              </a:r>
              <a:r>
                <a:rPr lang="en-US" altLang="zh-TW" sz="600" b="1" dirty="0"/>
                <a:t>)</a:t>
              </a:r>
              <a:endParaRPr lang="zh-TW" altLang="en-US" sz="600" b="1" dirty="0"/>
            </a:p>
          </p:txBody>
        </p:sp>
        <p:sp>
          <p:nvSpPr>
            <p:cNvPr id="39" name="文字方塊 38"/>
            <p:cNvSpPr txBox="1"/>
            <p:nvPr/>
          </p:nvSpPr>
          <p:spPr>
            <a:xfrm>
              <a:off x="306615" y="1195266"/>
              <a:ext cx="3102946" cy="469168"/>
            </a:xfrm>
            <a:prstGeom prst="rect">
              <a:avLst/>
            </a:prstGeom>
            <a:noFill/>
          </p:spPr>
          <p:txBody>
            <a:bodyPr wrap="square" rtlCol="0">
              <a:spAutoFit/>
            </a:bodyPr>
            <a:lstStyle/>
            <a:p>
              <a:r>
                <a:rPr lang="en-US" altLang="zh-TW" sz="600" b="1" dirty="0"/>
                <a:t>P+ Window (In</a:t>
              </a:r>
              <a:r>
                <a:rPr lang="en-US" altLang="zh-TW" sz="600" b="1" baseline="-25000" dirty="0"/>
                <a:t>0.53</a:t>
              </a:r>
              <a:r>
                <a:rPr lang="en-US" altLang="zh-TW" sz="600" b="1" dirty="0"/>
                <a:t>Ga</a:t>
              </a:r>
              <a:r>
                <a:rPr lang="en-US" altLang="zh-TW" sz="600" b="1" baseline="-25000" dirty="0"/>
                <a:t>0.47</a:t>
              </a:r>
              <a:r>
                <a:rPr lang="en-US" altLang="zh-TW" sz="600" b="1" dirty="0"/>
                <a:t>As)</a:t>
              </a:r>
              <a:endParaRPr lang="zh-TW" altLang="en-US" sz="600" b="1" dirty="0"/>
            </a:p>
          </p:txBody>
        </p:sp>
        <p:sp>
          <p:nvSpPr>
            <p:cNvPr id="40" name="文字方塊 39"/>
            <p:cNvSpPr txBox="1"/>
            <p:nvPr/>
          </p:nvSpPr>
          <p:spPr>
            <a:xfrm>
              <a:off x="310152" y="887013"/>
              <a:ext cx="3338780" cy="469168"/>
            </a:xfrm>
            <a:prstGeom prst="rect">
              <a:avLst/>
            </a:prstGeom>
            <a:noFill/>
          </p:spPr>
          <p:txBody>
            <a:bodyPr wrap="square" rtlCol="0">
              <a:spAutoFit/>
            </a:bodyPr>
            <a:lstStyle/>
            <a:p>
              <a:r>
                <a:rPr lang="en-US" altLang="zh-TW" sz="600" b="1" dirty="0"/>
                <a:t>P+ Contact (In</a:t>
              </a:r>
              <a:r>
                <a:rPr lang="en-US" altLang="zh-TW" sz="600" b="1" baseline="-25000" dirty="0"/>
                <a:t>0.53</a:t>
              </a:r>
              <a:r>
                <a:rPr lang="en-US" altLang="zh-TW" sz="600" b="1" dirty="0"/>
                <a:t>Ga</a:t>
              </a:r>
              <a:r>
                <a:rPr lang="en-US" altLang="zh-TW" sz="600" b="1" baseline="-25000" dirty="0"/>
                <a:t>0.47</a:t>
              </a:r>
              <a:r>
                <a:rPr lang="en-US" altLang="zh-TW" sz="600" b="1" dirty="0"/>
                <a:t>As)</a:t>
              </a:r>
              <a:endParaRPr lang="zh-TW" altLang="en-US" sz="600" b="1" dirty="0"/>
            </a:p>
          </p:txBody>
        </p:sp>
        <p:sp>
          <p:nvSpPr>
            <p:cNvPr id="41" name="矩形 40"/>
            <p:cNvSpPr/>
            <p:nvPr/>
          </p:nvSpPr>
          <p:spPr>
            <a:xfrm>
              <a:off x="96876" y="2480212"/>
              <a:ext cx="3291840" cy="2726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41"/>
            <p:cNvSpPr/>
            <p:nvPr/>
          </p:nvSpPr>
          <p:spPr>
            <a:xfrm>
              <a:off x="2619228" y="830555"/>
              <a:ext cx="401724" cy="16142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42"/>
            <p:cNvSpPr/>
            <p:nvPr/>
          </p:nvSpPr>
          <p:spPr>
            <a:xfrm>
              <a:off x="451312" y="833305"/>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43"/>
            <p:cNvSpPr/>
            <p:nvPr/>
          </p:nvSpPr>
          <p:spPr>
            <a:xfrm>
              <a:off x="-645659" y="4324340"/>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44"/>
            <p:cNvSpPr/>
            <p:nvPr/>
          </p:nvSpPr>
          <p:spPr>
            <a:xfrm>
              <a:off x="3723141" y="4327099"/>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文字方塊 45"/>
            <p:cNvSpPr txBox="1"/>
            <p:nvPr/>
          </p:nvSpPr>
          <p:spPr>
            <a:xfrm>
              <a:off x="226463" y="2362399"/>
              <a:ext cx="3195704" cy="508266"/>
            </a:xfrm>
            <a:prstGeom prst="rect">
              <a:avLst/>
            </a:prstGeom>
            <a:noFill/>
          </p:spPr>
          <p:txBody>
            <a:bodyPr wrap="square" rtlCol="0">
              <a:spAutoFit/>
            </a:bodyPr>
            <a:lstStyle/>
            <a:p>
              <a:r>
                <a:rPr lang="en-US" altLang="zh-TW" sz="700" b="1" dirty="0"/>
                <a:t>i Graded Band (</a:t>
              </a:r>
              <a:r>
                <a:rPr lang="en-US" altLang="zh-TW" sz="700" b="1" dirty="0" err="1"/>
                <a:t>InAlGaAs</a:t>
              </a:r>
              <a:r>
                <a:rPr lang="en-US" altLang="zh-TW" sz="700" b="1" dirty="0"/>
                <a:t>)</a:t>
              </a:r>
              <a:endParaRPr lang="zh-TW" altLang="en-US" sz="700" b="1" dirty="0"/>
            </a:p>
          </p:txBody>
        </p:sp>
      </p:grpSp>
      <p:sp>
        <p:nvSpPr>
          <p:cNvPr id="47" name="文字方塊 46"/>
          <p:cNvSpPr txBox="1"/>
          <p:nvPr/>
        </p:nvSpPr>
        <p:spPr>
          <a:xfrm>
            <a:off x="3324893" y="2362261"/>
            <a:ext cx="2582758" cy="307777"/>
          </a:xfrm>
          <a:prstGeom prst="rect">
            <a:avLst/>
          </a:prstGeom>
          <a:solidFill>
            <a:schemeClr val="accent1"/>
          </a:solidFill>
          <a:ln w="28575">
            <a:solidFill>
              <a:schemeClr val="accent4"/>
            </a:solidFill>
          </a:ln>
        </p:spPr>
        <p:txBody>
          <a:bodyPr wrap="none" rtlCol="0">
            <a:spAutoFit/>
          </a:bodyPr>
          <a:lstStyle/>
          <a:p>
            <a:r>
              <a:rPr lang="en-US" altLang="zh-TW" sz="1400" dirty="0">
                <a:solidFill>
                  <a:schemeClr val="accent2"/>
                </a:solidFill>
              </a:rPr>
              <a:t>Operated with pulse width 5ns</a:t>
            </a:r>
            <a:endParaRPr lang="zh-TW" altLang="en-US" sz="1400" dirty="0">
              <a:solidFill>
                <a:schemeClr val="accent2"/>
              </a:solidFill>
            </a:endParaRPr>
          </a:p>
        </p:txBody>
      </p:sp>
      <p:graphicFrame>
        <p:nvGraphicFramePr>
          <p:cNvPr id="49" name="物件 48">
            <a:extLst>
              <a:ext uri="{FF2B5EF4-FFF2-40B4-BE49-F238E27FC236}">
                <a16:creationId xmlns:a16="http://schemas.microsoft.com/office/drawing/2014/main" id="{A8BD2C1C-7FDD-47EC-AF72-3DCABA41DBDD}"/>
              </a:ext>
            </a:extLst>
          </p:cNvPr>
          <p:cNvGraphicFramePr>
            <a:graphicFrameLocks noChangeAspect="1"/>
          </p:cNvGraphicFramePr>
          <p:nvPr>
            <p:extLst>
              <p:ext uri="{D42A27DB-BD31-4B8C-83A1-F6EECF244321}">
                <p14:modId xmlns:p14="http://schemas.microsoft.com/office/powerpoint/2010/main" val="1568071675"/>
              </p:ext>
            </p:extLst>
          </p:nvPr>
        </p:nvGraphicFramePr>
        <p:xfrm>
          <a:off x="1537061" y="2257994"/>
          <a:ext cx="6697667" cy="5125123"/>
        </p:xfrm>
        <a:graphic>
          <a:graphicData uri="http://schemas.openxmlformats.org/presentationml/2006/ole">
            <mc:AlternateContent xmlns:mc="http://schemas.openxmlformats.org/markup-compatibility/2006">
              <mc:Choice xmlns:v="urn:schemas-microsoft-com:vml" Requires="v">
                <p:oleObj spid="_x0000_s84076" name="Graph" r:id="rId7" imgW="3921120" imgH="3000960" progId="Origin50.Graph">
                  <p:embed/>
                </p:oleObj>
              </mc:Choice>
              <mc:Fallback>
                <p:oleObj name="Graph" r:id="rId7" imgW="3921120" imgH="3000960" progId="Origin50.Graph">
                  <p:embed/>
                  <p:pic>
                    <p:nvPicPr>
                      <p:cNvPr id="0" name=""/>
                      <p:cNvPicPr/>
                      <p:nvPr/>
                    </p:nvPicPr>
                    <p:blipFill>
                      <a:blip r:embed="rId8"/>
                      <a:stretch>
                        <a:fillRect/>
                      </a:stretch>
                    </p:blipFill>
                    <p:spPr>
                      <a:xfrm>
                        <a:off x="1537061" y="2257994"/>
                        <a:ext cx="6697667" cy="5125123"/>
                      </a:xfrm>
                      <a:prstGeom prst="rect">
                        <a:avLst/>
                      </a:prstGeom>
                    </p:spPr>
                  </p:pic>
                </p:oleObj>
              </mc:Fallback>
            </mc:AlternateContent>
          </a:graphicData>
        </a:graphic>
      </p:graphicFrame>
      <p:cxnSp>
        <p:nvCxnSpPr>
          <p:cNvPr id="50" name="直線單箭頭接點 49"/>
          <p:cNvCxnSpPr/>
          <p:nvPr/>
        </p:nvCxnSpPr>
        <p:spPr bwMode="auto">
          <a:xfrm flipH="1" flipV="1">
            <a:off x="2856542" y="3765066"/>
            <a:ext cx="102119" cy="1055489"/>
          </a:xfrm>
          <a:prstGeom prst="straightConnector1">
            <a:avLst/>
          </a:prstGeom>
          <a:solidFill>
            <a:schemeClr val="accent1"/>
          </a:solidFill>
          <a:ln w="28575" cap="flat" cmpd="sng" algn="ctr">
            <a:solidFill>
              <a:srgbClr val="FF0000"/>
            </a:solidFill>
            <a:prstDash val="dash"/>
            <a:round/>
            <a:headEnd type="none" w="med" len="med"/>
            <a:tailEnd type="triangle"/>
          </a:ln>
          <a:effectLst/>
        </p:spPr>
      </p:cxnSp>
      <p:sp>
        <p:nvSpPr>
          <p:cNvPr id="25" name="文字方塊 24"/>
          <p:cNvSpPr txBox="1"/>
          <p:nvPr/>
        </p:nvSpPr>
        <p:spPr>
          <a:xfrm>
            <a:off x="6012725" y="4482650"/>
            <a:ext cx="2816541" cy="1323439"/>
          </a:xfrm>
          <a:prstGeom prst="rect">
            <a:avLst/>
          </a:prstGeom>
          <a:solidFill>
            <a:srgbClr val="FFFF00"/>
          </a:solidFill>
          <a:ln w="28575">
            <a:solidFill>
              <a:srgbClr val="FF0000"/>
            </a:solidFill>
          </a:ln>
        </p:spPr>
        <p:txBody>
          <a:bodyPr wrap="square" rtlCol="0">
            <a:spAutoFit/>
          </a:bodyPr>
          <a:lstStyle/>
          <a:p>
            <a:r>
              <a:rPr lang="en-US" altLang="zh-TW" sz="1600" b="1" dirty="0">
                <a:solidFill>
                  <a:srgbClr val="FF0000"/>
                </a:solidFill>
              </a:rPr>
              <a:t>DCR</a:t>
            </a:r>
            <a:r>
              <a:rPr lang="zh-TW" altLang="en-US" sz="1600" b="1" dirty="0">
                <a:solidFill>
                  <a:srgbClr val="FF0000"/>
                </a:solidFill>
              </a:rPr>
              <a:t> </a:t>
            </a:r>
            <a:r>
              <a:rPr lang="en-US" altLang="zh-TW" sz="1600" b="1" dirty="0">
                <a:solidFill>
                  <a:srgbClr val="FF0000"/>
                </a:solidFill>
                <a:latin typeface="新細明體" panose="02020500000000000000" pitchFamily="18" charset="-120"/>
                <a:ea typeface="新細明體" panose="02020500000000000000" pitchFamily="18" charset="-120"/>
              </a:rPr>
              <a:t>↓</a:t>
            </a:r>
            <a:r>
              <a:rPr lang="en-US" altLang="zh-TW" sz="1600" b="1" dirty="0">
                <a:solidFill>
                  <a:srgbClr val="FF0000"/>
                </a:solidFill>
              </a:rPr>
              <a:t> with temperature</a:t>
            </a:r>
            <a:r>
              <a:rPr lang="en-US" altLang="zh-TW" sz="1600" b="1" dirty="0">
                <a:solidFill>
                  <a:srgbClr val="FF0000"/>
                </a:solidFill>
                <a:latin typeface="新細明體" panose="02020500000000000000" pitchFamily="18" charset="-120"/>
                <a:ea typeface="新細明體" panose="02020500000000000000" pitchFamily="18" charset="-120"/>
              </a:rPr>
              <a:t>↓</a:t>
            </a:r>
          </a:p>
          <a:p>
            <a:endParaRPr lang="en-US" altLang="zh-TW" sz="1600" b="1" dirty="0">
              <a:solidFill>
                <a:srgbClr val="FF0000"/>
              </a:solidFill>
              <a:latin typeface="新細明體" panose="02020500000000000000" pitchFamily="18" charset="-120"/>
              <a:ea typeface="新細明體" panose="02020500000000000000" pitchFamily="18" charset="-120"/>
            </a:endParaRPr>
          </a:p>
          <a:p>
            <a:r>
              <a:rPr lang="en-US" altLang="zh-TW" sz="1600" b="1" dirty="0">
                <a:solidFill>
                  <a:srgbClr val="FF0000"/>
                </a:solidFill>
              </a:rPr>
              <a:t>Suppression thermal generation in </a:t>
            </a:r>
            <a:r>
              <a:rPr lang="en-US" altLang="zh-TW" sz="1600" b="1" dirty="0" err="1">
                <a:solidFill>
                  <a:srgbClr val="FF0000"/>
                </a:solidFill>
              </a:rPr>
              <a:t>InGaAs</a:t>
            </a:r>
            <a:r>
              <a:rPr lang="en-US" altLang="zh-TW" sz="1600" b="1" dirty="0">
                <a:solidFill>
                  <a:srgbClr val="FF0000"/>
                </a:solidFill>
              </a:rPr>
              <a:t> absorption layer </a:t>
            </a:r>
            <a:endParaRPr lang="en-US" altLang="zh-TW" sz="1600" b="1" dirty="0">
              <a:solidFill>
                <a:srgbClr val="FF0000"/>
              </a:solidFill>
              <a:latin typeface="新細明體" panose="02020500000000000000" pitchFamily="18" charset="-120"/>
              <a:ea typeface="新細明體" panose="02020500000000000000" pitchFamily="18" charset="-120"/>
            </a:endParaRPr>
          </a:p>
        </p:txBody>
      </p:sp>
      <p:cxnSp>
        <p:nvCxnSpPr>
          <p:cNvPr id="51" name="直線單箭頭接點 50"/>
          <p:cNvCxnSpPr/>
          <p:nvPr/>
        </p:nvCxnSpPr>
        <p:spPr bwMode="auto">
          <a:xfrm flipH="1">
            <a:off x="5038568" y="3659390"/>
            <a:ext cx="991286" cy="1079219"/>
          </a:xfrm>
          <a:prstGeom prst="straightConnector1">
            <a:avLst/>
          </a:prstGeom>
          <a:solidFill>
            <a:schemeClr val="accent1"/>
          </a:solidFill>
          <a:ln w="28575" cap="flat" cmpd="sng" algn="ctr">
            <a:solidFill>
              <a:srgbClr val="FF0000"/>
            </a:solidFill>
            <a:prstDash val="dash"/>
            <a:round/>
            <a:headEnd type="none" w="med" len="med"/>
            <a:tailEnd type="triangle"/>
          </a:ln>
          <a:effectLst/>
        </p:spPr>
      </p:cxnSp>
      <p:sp>
        <p:nvSpPr>
          <p:cNvPr id="52" name="文字方塊 51"/>
          <p:cNvSpPr txBox="1"/>
          <p:nvPr/>
        </p:nvSpPr>
        <p:spPr>
          <a:xfrm>
            <a:off x="65009" y="2492896"/>
            <a:ext cx="3138839" cy="830997"/>
          </a:xfrm>
          <a:prstGeom prst="rect">
            <a:avLst/>
          </a:prstGeom>
          <a:solidFill>
            <a:srgbClr val="FFFF00"/>
          </a:solidFill>
          <a:ln w="28575">
            <a:solidFill>
              <a:srgbClr val="FF0000"/>
            </a:solidFill>
          </a:ln>
        </p:spPr>
        <p:txBody>
          <a:bodyPr wrap="square" rtlCol="0">
            <a:spAutoFit/>
          </a:bodyPr>
          <a:lstStyle/>
          <a:p>
            <a:r>
              <a:rPr lang="en-US" altLang="zh-TW" sz="1600" b="1" dirty="0">
                <a:solidFill>
                  <a:srgbClr val="FF0000"/>
                </a:solidFill>
              </a:rPr>
              <a:t>DCR </a:t>
            </a:r>
            <a:r>
              <a:rPr lang="en-US" altLang="zh-TW" sz="1600" b="1" dirty="0">
                <a:solidFill>
                  <a:srgbClr val="FF0000"/>
                </a:solidFill>
                <a:latin typeface="新細明體" panose="02020500000000000000" pitchFamily="18" charset="-120"/>
                <a:ea typeface="新細明體" panose="02020500000000000000" pitchFamily="18" charset="-120"/>
              </a:rPr>
              <a:t>↑</a:t>
            </a:r>
            <a:r>
              <a:rPr lang="zh-TW" altLang="en-US" sz="1600" b="1" dirty="0">
                <a:solidFill>
                  <a:srgbClr val="FF0000"/>
                </a:solidFill>
              </a:rPr>
              <a:t> </a:t>
            </a:r>
            <a:r>
              <a:rPr lang="en-US" altLang="zh-TW" sz="1600" b="1" dirty="0">
                <a:solidFill>
                  <a:srgbClr val="FF0000"/>
                </a:solidFill>
              </a:rPr>
              <a:t> with temperature</a:t>
            </a:r>
            <a:r>
              <a:rPr lang="en-US" altLang="zh-TW" sz="1600" b="1" dirty="0">
                <a:solidFill>
                  <a:srgbClr val="FF0000"/>
                </a:solidFill>
                <a:latin typeface="新細明體" panose="02020500000000000000" pitchFamily="18" charset="-120"/>
                <a:ea typeface="新細明體" panose="02020500000000000000" pitchFamily="18" charset="-120"/>
              </a:rPr>
              <a:t>↓</a:t>
            </a:r>
          </a:p>
          <a:p>
            <a:endParaRPr lang="en-US" altLang="zh-TW" sz="1600" b="1" dirty="0">
              <a:solidFill>
                <a:srgbClr val="FF0000"/>
              </a:solidFill>
              <a:latin typeface="新細明體" panose="02020500000000000000" pitchFamily="18" charset="-120"/>
              <a:ea typeface="新細明體" panose="02020500000000000000" pitchFamily="18" charset="-120"/>
            </a:endParaRPr>
          </a:p>
          <a:p>
            <a:r>
              <a:rPr lang="en-US" altLang="zh-TW" sz="1600" b="1" dirty="0" err="1">
                <a:solidFill>
                  <a:srgbClr val="FF0000"/>
                </a:solidFill>
              </a:rPr>
              <a:t>Afterpulsing</a:t>
            </a:r>
            <a:r>
              <a:rPr lang="en-US" altLang="zh-TW" sz="1600" b="1" dirty="0">
                <a:solidFill>
                  <a:srgbClr val="FF0000"/>
                </a:solidFill>
              </a:rPr>
              <a:t> becomes serious</a:t>
            </a:r>
            <a:endParaRPr lang="en-US" altLang="zh-TW" sz="1600" b="1" dirty="0">
              <a:solidFill>
                <a:srgbClr val="FF0000"/>
              </a:solidFill>
              <a:latin typeface="新細明體" panose="02020500000000000000" pitchFamily="18" charset="-120"/>
              <a:ea typeface="新細明體" panose="02020500000000000000" pitchFamily="18" charset="-120"/>
            </a:endParaRPr>
          </a:p>
        </p:txBody>
      </p:sp>
      <p:sp>
        <p:nvSpPr>
          <p:cNvPr id="54" name="文字方塊 53"/>
          <p:cNvSpPr txBox="1"/>
          <p:nvPr/>
        </p:nvSpPr>
        <p:spPr>
          <a:xfrm>
            <a:off x="5074987" y="1082106"/>
            <a:ext cx="3816423" cy="830997"/>
          </a:xfrm>
          <a:prstGeom prst="rect">
            <a:avLst/>
          </a:prstGeom>
          <a:solidFill>
            <a:srgbClr val="FFFF00"/>
          </a:solidFill>
          <a:ln w="28575">
            <a:solidFill>
              <a:srgbClr val="FF0000"/>
            </a:solidFill>
          </a:ln>
        </p:spPr>
        <p:txBody>
          <a:bodyPr wrap="square" rtlCol="0">
            <a:spAutoFit/>
          </a:bodyPr>
          <a:lstStyle/>
          <a:p>
            <a:r>
              <a:rPr lang="en-US" altLang="zh-TW" sz="1600" b="1" dirty="0">
                <a:solidFill>
                  <a:srgbClr val="FF0000"/>
                </a:solidFill>
              </a:rPr>
              <a:t>The activation energy far less than </a:t>
            </a:r>
          </a:p>
          <a:p>
            <a:r>
              <a:rPr lang="en-US" altLang="zh-TW" sz="1600" b="1" dirty="0">
                <a:solidFill>
                  <a:srgbClr val="FF0000"/>
                </a:solidFill>
              </a:rPr>
              <a:t>the half of energy </a:t>
            </a:r>
            <a:r>
              <a:rPr lang="en-US" altLang="zh-TW" sz="1600" b="1" dirty="0" err="1">
                <a:solidFill>
                  <a:srgbClr val="FF0000"/>
                </a:solidFill>
              </a:rPr>
              <a:t>bandgap</a:t>
            </a:r>
            <a:r>
              <a:rPr lang="en-US" altLang="zh-TW" sz="1600" b="1" dirty="0">
                <a:solidFill>
                  <a:srgbClr val="FF0000"/>
                </a:solidFill>
              </a:rPr>
              <a:t> of </a:t>
            </a:r>
            <a:r>
              <a:rPr lang="en-US" altLang="zh-TW" sz="1600" b="1" dirty="0" err="1">
                <a:solidFill>
                  <a:srgbClr val="FF0000"/>
                </a:solidFill>
              </a:rPr>
              <a:t>InGaAs</a:t>
            </a:r>
            <a:r>
              <a:rPr lang="zh-TW" altLang="en-US" sz="1600" b="1" dirty="0">
                <a:solidFill>
                  <a:srgbClr val="FF0000"/>
                </a:solidFill>
              </a:rPr>
              <a:t> </a:t>
            </a:r>
            <a:r>
              <a:rPr lang="en-US" altLang="zh-TW" sz="1600" b="1" dirty="0">
                <a:solidFill>
                  <a:srgbClr val="FF0000"/>
                </a:solidFill>
              </a:rPr>
              <a:t>&amp;</a:t>
            </a:r>
            <a:r>
              <a:rPr lang="zh-TW" altLang="en-US" sz="1600" b="1" dirty="0">
                <a:solidFill>
                  <a:srgbClr val="FF0000"/>
                </a:solidFill>
              </a:rPr>
              <a:t> </a:t>
            </a:r>
            <a:r>
              <a:rPr lang="en-US" altLang="zh-TW" sz="1600" b="1" dirty="0" err="1">
                <a:solidFill>
                  <a:srgbClr val="FF0000"/>
                </a:solidFill>
              </a:rPr>
              <a:t>InAlAs</a:t>
            </a:r>
            <a:r>
              <a:rPr lang="en-US" altLang="zh-TW" sz="1600" b="1" dirty="0">
                <a:solidFill>
                  <a:srgbClr val="FF0000"/>
                </a:solidFill>
              </a:rPr>
              <a:t>  </a:t>
            </a:r>
          </a:p>
        </p:txBody>
      </p:sp>
      <p:graphicFrame>
        <p:nvGraphicFramePr>
          <p:cNvPr id="48" name="物件 47"/>
          <p:cNvGraphicFramePr>
            <a:graphicFrameLocks noChangeAspect="1"/>
          </p:cNvGraphicFramePr>
          <p:nvPr>
            <p:extLst>
              <p:ext uri="{D42A27DB-BD31-4B8C-83A1-F6EECF244321}">
                <p14:modId xmlns:p14="http://schemas.microsoft.com/office/powerpoint/2010/main" val="1757105218"/>
              </p:ext>
            </p:extLst>
          </p:nvPr>
        </p:nvGraphicFramePr>
        <p:xfrm>
          <a:off x="6228184" y="1671251"/>
          <a:ext cx="3864170" cy="2699161"/>
        </p:xfrm>
        <a:graphic>
          <a:graphicData uri="http://schemas.openxmlformats.org/presentationml/2006/ole">
            <mc:AlternateContent xmlns:mc="http://schemas.openxmlformats.org/markup-compatibility/2006">
              <mc:Choice xmlns:v="urn:schemas-microsoft-com:vml" Requires="v">
                <p:oleObj spid="_x0000_s84077" name="Graph" r:id="rId9" imgW="4154400" imgH="2901600" progId="Origin50.Graph">
                  <p:embed/>
                </p:oleObj>
              </mc:Choice>
              <mc:Fallback>
                <p:oleObj name="Graph" r:id="rId9" imgW="4154400" imgH="2901600" progId="Origin50.Graph">
                  <p:embed/>
                  <p:pic>
                    <p:nvPicPr>
                      <p:cNvPr id="0" name=""/>
                      <p:cNvPicPr/>
                      <p:nvPr/>
                    </p:nvPicPr>
                    <p:blipFill>
                      <a:blip r:embed="rId10"/>
                      <a:stretch>
                        <a:fillRect/>
                      </a:stretch>
                    </p:blipFill>
                    <p:spPr>
                      <a:xfrm>
                        <a:off x="6228184" y="1671251"/>
                        <a:ext cx="3864170" cy="2699161"/>
                      </a:xfrm>
                      <a:prstGeom prst="rect">
                        <a:avLst/>
                      </a:prstGeom>
                    </p:spPr>
                  </p:pic>
                </p:oleObj>
              </mc:Fallback>
            </mc:AlternateContent>
          </a:graphicData>
        </a:graphic>
      </p:graphicFrame>
      <p:pic>
        <p:nvPicPr>
          <p:cNvPr id="2" name="音訊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1672578663"/>
      </p:ext>
    </p:extLst>
  </p:cSld>
  <p:clrMapOvr>
    <a:masterClrMapping/>
  </p:clrMapOvr>
  <mc:AlternateContent xmlns:mc="http://schemas.openxmlformats.org/markup-compatibility/2006">
    <mc:Choice xmlns:p14="http://schemas.microsoft.com/office/powerpoint/2010/main" Requires="p14">
      <p:transition spd="slow" p14:dur="2000" advTm="53516">
        <p:cut/>
      </p:transition>
    </mc:Choice>
    <mc:Fallback>
      <p:transition spd="slow" advTm="53516">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nodeType="with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51"/>
                                        </p:tgtEl>
                                      </p:cBhvr>
                                    </p:animEffect>
                                    <p:set>
                                      <p:cBhvr>
                                        <p:cTn id="22" dur="1" fill="hold">
                                          <p:stCondLst>
                                            <p:cond delay="499"/>
                                          </p:stCondLst>
                                        </p:cTn>
                                        <p:tgtEl>
                                          <p:spTgt spid="51"/>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50"/>
                                        </p:tgtEl>
                                      </p:cBhvr>
                                    </p:animEffect>
                                    <p:set>
                                      <p:cBhvr>
                                        <p:cTn id="34" dur="1" fill="hold">
                                          <p:stCondLst>
                                            <p:cond delay="499"/>
                                          </p:stCondLst>
                                        </p:cTn>
                                        <p:tgtEl>
                                          <p:spTgt spid="50"/>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2"/>
                                        </p:tgtEl>
                                      </p:cBhvr>
                                    </p:animEffect>
                                    <p:set>
                                      <p:cBhvr>
                                        <p:cTn id="37" dur="1" fill="hold">
                                          <p:stCondLst>
                                            <p:cond delay="499"/>
                                          </p:stCondLst>
                                        </p:cTn>
                                        <p:tgtEl>
                                          <p:spTgt spid="52"/>
                                        </p:tgtEl>
                                        <p:attrNameLst>
                                          <p:attrName>style.visibility</p:attrName>
                                        </p:attrNameLst>
                                      </p:cBhvr>
                                      <p:to>
                                        <p:strVal val="hidden"/>
                                      </p:to>
                                    </p:set>
                                  </p:childTnLst>
                                </p:cTn>
                              </p:par>
                            </p:childTnLst>
                          </p:cTn>
                        </p:par>
                        <p:par>
                          <p:cTn id="38" fill="hold">
                            <p:stCondLst>
                              <p:cond delay="500"/>
                            </p:stCondLst>
                            <p:childTnLst>
                              <p:par>
                                <p:cTn id="39" presetID="42" presetClass="entr" presetSubtype="0" fill="hold" grpId="0" nodeType="after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1000"/>
                                        <p:tgtEl>
                                          <p:spTgt spid="54"/>
                                        </p:tgtEl>
                                      </p:cBhvr>
                                    </p:animEffect>
                                    <p:anim calcmode="lin" valueType="num">
                                      <p:cBhvr>
                                        <p:cTn id="42" dur="1000" fill="hold"/>
                                        <p:tgtEl>
                                          <p:spTgt spid="54"/>
                                        </p:tgtEl>
                                        <p:attrNameLst>
                                          <p:attrName>ppt_x</p:attrName>
                                        </p:attrNameLst>
                                      </p:cBhvr>
                                      <p:tavLst>
                                        <p:tav tm="0">
                                          <p:val>
                                            <p:strVal val="#ppt_x"/>
                                          </p:val>
                                        </p:tav>
                                        <p:tav tm="100000">
                                          <p:val>
                                            <p:strVal val="#ppt_x"/>
                                          </p:val>
                                        </p:tav>
                                      </p:tavLst>
                                    </p:anim>
                                    <p:anim calcmode="lin" valueType="num">
                                      <p:cBhvr>
                                        <p:cTn id="43" dur="1000" fill="hold"/>
                                        <p:tgtEl>
                                          <p:spTgt spid="54"/>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22" presetClass="entr" presetSubtype="4"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par>
                          <p:cTn id="48" fill="hold">
                            <p:stCondLst>
                              <p:cond delay="2000"/>
                            </p:stCondLst>
                            <p:childTnLst>
                              <p:par>
                                <p:cTn id="49" presetID="22" presetClass="entr" presetSubtype="4"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2"/>
                </p:tgtEl>
              </p:cMediaNode>
            </p:audio>
          </p:childTnLst>
        </p:cTn>
      </p:par>
    </p:tnLst>
    <p:bldLst>
      <p:bldP spid="24" grpId="0" animBg="1"/>
      <p:bldP spid="25" grpId="0" animBg="1"/>
      <p:bldP spid="25" grpId="1" animBg="1"/>
      <p:bldP spid="52" grpId="0" animBg="1"/>
      <p:bldP spid="52" grpId="1" animBg="1"/>
      <p:bldP spid="54" grpId="0" animBg="1"/>
    </p:bldLst>
  </p:timing>
  <p:extLst>
    <p:ext uri="{3A86A75C-4F4B-4683-9AE1-C65F6400EC91}">
      <p14:laserTraceLst xmlns:p14="http://schemas.microsoft.com/office/powerpoint/2010/main">
        <p14:tracePtLst>
          <p14:tracePt t="159" x="6775450" y="4248150"/>
          <p14:tracePt t="272" x="6769100" y="4254500"/>
          <p14:tracePt t="314" x="6731000" y="4254500"/>
          <p14:tracePt t="360" x="6718300" y="4260850"/>
          <p14:tracePt t="499" x="6654800" y="4260850"/>
          <p14:tracePt t="542" x="6629400" y="4260850"/>
          <p14:tracePt t="807" x="6616700" y="4260850"/>
          <p14:tracePt t="849" x="6565900" y="4260850"/>
          <p14:tracePt t="892" x="6515100" y="4260850"/>
          <p14:tracePt t="935" x="6496050" y="4260850"/>
          <p14:tracePt t="1073" x="6489700" y="4260850"/>
          <p14:tracePt t="1115" x="6477000" y="4260850"/>
          <p14:tracePt t="1157" x="6470650" y="4260850"/>
          <p14:tracePt t="1200" x="6457950" y="4260850"/>
          <p14:tracePt t="1242" x="6432550" y="4260850"/>
          <p14:tracePt t="1376" x="6432550" y="4267200"/>
          <p14:tracePt t="1457" x="6426200" y="4273550"/>
          <p14:tracePt t="1499" x="6350000" y="4273550"/>
          <p14:tracePt t="1542" x="6184900" y="4273550"/>
          <p14:tracePt t="1584" x="5803900" y="4305300"/>
          <p14:tracePt t="1627" x="5232400" y="4445000"/>
          <p14:tracePt t="1701" x="3702050" y="4540250"/>
          <p14:tracePt t="1703" x="3568700" y="4540250"/>
          <p14:tracePt t="1769" x="2368550" y="4540250"/>
          <p14:tracePt t="1868" x="2273300" y="4375150"/>
          <p14:tracePt t="1942" x="2273300" y="4184650"/>
          <p14:tracePt t="1976" x="2273300" y="4140200"/>
          <p14:tracePt t="2009" x="2266950" y="4108450"/>
          <p14:tracePt t="2042" x="2222500" y="4076700"/>
          <p14:tracePt t="2076" x="1974850" y="3930650"/>
          <p14:tracePt t="2110" x="1879600" y="3873500"/>
          <p14:tracePt t="2144" x="1879600" y="3848100"/>
          <p14:tracePt t="2177" x="1930400" y="3810000"/>
          <p14:tracePt t="2215" x="1981200" y="3771900"/>
          <p14:tracePt t="2249" x="2025650" y="3765550"/>
          <p14:tracePt t="2282" x="2076450" y="3778250"/>
          <p14:tracePt t="2316" x="2146300" y="3994150"/>
          <p14:tracePt t="2350" x="2235200" y="4413250"/>
          <p14:tracePt t="2388" x="2235200" y="4572000"/>
          <p14:tracePt t="2455" x="2235200" y="4578350"/>
          <p14:tracePt t="2489" x="2279650" y="4533900"/>
          <p14:tracePt t="2523" x="2355850" y="4432300"/>
          <p14:tracePt t="2556" x="2451100" y="4406900"/>
          <p14:tracePt t="2590" x="2559050" y="4394200"/>
          <p14:tracePt t="2624" x="2698750" y="4394200"/>
          <p14:tracePt t="2657" x="3232150" y="4533900"/>
          <p14:tracePt t="2693" x="3867150" y="4705350"/>
          <p14:tracePt t="2758" x="4140200" y="4870450"/>
          <p14:tracePt t="2824" x="4210050" y="5238750"/>
          <p14:tracePt t="2859" x="4203700" y="5429250"/>
          <p14:tracePt t="2892" x="4127500" y="5581650"/>
          <p14:tracePt t="2926" x="4095750" y="5638800"/>
          <p14:tracePt t="2994" x="4013200" y="5645150"/>
          <p14:tracePt t="3029" x="3778250" y="5600700"/>
          <p14:tracePt t="3065" x="3562350" y="5530850"/>
          <p14:tracePt t="3099" x="3549650" y="5518150"/>
          <p14:tracePt t="3132" x="3543300" y="5518150"/>
          <p14:tracePt t="3199" x="3556000" y="5518150"/>
          <p14:tracePt t="3236" x="4324350" y="5568950"/>
          <p14:tracePt t="3271" x="5378450" y="5549900"/>
          <p14:tracePt t="3337" x="5746750" y="5473700"/>
          <p14:tracePt t="3404" x="4787900" y="5657850"/>
          <p14:tracePt t="3470" x="4260850" y="5727700"/>
          <p14:tracePt t="3537" x="4318000" y="5695950"/>
          <p14:tracePt t="3571" x="4591050" y="5619750"/>
          <p14:tracePt t="3606" x="4927600" y="5524500"/>
          <p14:tracePt t="3639" x="4991100" y="5511800"/>
          <p14:tracePt t="4851" x="4984750" y="5511800"/>
          <p14:tracePt t="4884" x="4921250" y="5505450"/>
          <p14:tracePt t="4920" x="4908550" y="5505450"/>
          <p14:tracePt t="5004" x="4908550" y="5499100"/>
          <p14:tracePt t="5044" x="4864100" y="5422900"/>
          <p14:tracePt t="5077" x="4864100" y="5283200"/>
          <p14:tracePt t="5111" x="4864100" y="5118100"/>
          <p14:tracePt t="5146" x="4883150" y="4991100"/>
          <p14:tracePt t="5179" x="4908550" y="4895850"/>
          <p14:tracePt t="5215" x="4921250" y="4857750"/>
          <p14:tracePt t="5249" x="4965700" y="4826000"/>
          <p14:tracePt t="5284" x="5048250" y="4718050"/>
          <p14:tracePt t="5317" x="5143500" y="4629150"/>
          <p14:tracePt t="5351" x="5276850" y="4578350"/>
          <p14:tracePt t="5387" x="5410200" y="4540250"/>
          <p14:tracePt t="5420" x="5480050" y="4527550"/>
          <p14:tracePt t="5582" x="5486400" y="4514850"/>
          <p14:tracePt t="5616" x="5575300" y="4241800"/>
          <p14:tracePt t="5651" x="5784850" y="3911600"/>
          <p14:tracePt t="5653" x="5810250" y="3886200"/>
          <p14:tracePt t="5721" x="5949950" y="3683000"/>
          <p14:tracePt t="5788" x="6000750" y="3587750"/>
          <p14:tracePt t="5822" x="6007100" y="3536950"/>
          <p14:tracePt t="5858" x="5975350" y="3460750"/>
          <p14:tracePt t="6021" x="5721350" y="4051300"/>
          <p14:tracePt t="6088" x="5575300" y="4572000"/>
          <p14:tracePt t="6154" x="5581650" y="4730750"/>
          <p14:tracePt t="6191" x="5607050" y="4756150"/>
          <p14:tracePt t="6224" x="5638800" y="4794250"/>
          <p14:tracePt t="6259" x="5695950" y="4959350"/>
          <p14:tracePt t="6293" x="5746750" y="5251450"/>
          <p14:tracePt t="6327" x="5753100" y="5283200"/>
          <p14:tracePt t="6397" x="5803900" y="5226050"/>
          <p14:tracePt t="6431" x="5861050" y="4959350"/>
          <p14:tracePt t="6466" x="5861050" y="4857750"/>
          <p14:tracePt t="6501" x="5867400" y="4826000"/>
          <p14:tracePt t="6535" x="5892800" y="4800600"/>
          <p14:tracePt t="6602" x="5905500" y="4800600"/>
          <p14:tracePt t="6635" x="5924550" y="4864100"/>
          <p14:tracePt t="6670" x="5930900" y="5060950"/>
          <p14:tracePt t="6705" x="5829300" y="5384800"/>
          <p14:tracePt t="6739" x="5810250" y="5480050"/>
          <p14:tracePt t="6774" x="5810250" y="5499100"/>
          <p14:tracePt t="6841" x="5829300" y="5416550"/>
          <p14:tracePt t="6874" x="5949950" y="4889500"/>
          <p14:tracePt t="6908" x="5981700" y="4654550"/>
          <p14:tracePt t="6942" x="5981700" y="4622800"/>
          <p14:tracePt t="7008" x="6007100" y="4857750"/>
          <p14:tracePt t="7042" x="6007100" y="5181600"/>
          <p14:tracePt t="7076" x="5975350" y="5289550"/>
          <p14:tracePt t="7109" x="5975350" y="5302250"/>
          <p14:tracePt t="7994" x="5962650" y="5302250"/>
          <p14:tracePt t="8033" x="5835650" y="5314950"/>
          <p14:tracePt t="8072" x="5702300" y="5314950"/>
          <p14:tracePt t="8107" x="5607050" y="5314950"/>
          <p14:tracePt t="8141" x="5518150" y="5314950"/>
          <p14:tracePt t="8176" x="5473700" y="5276850"/>
          <p14:tracePt t="8181" x="5467350" y="5276850"/>
          <p14:tracePt t="8215" x="5378450" y="5200650"/>
          <p14:tracePt t="8249" x="5187950" y="5060950"/>
          <p14:tracePt t="8283" x="4991100" y="4927600"/>
          <p14:tracePt t="8316" x="4838700" y="4813300"/>
          <p14:tracePt t="8350" x="4775200" y="4768850"/>
          <p14:tracePt t="8384" x="4718050" y="4711700"/>
          <p14:tracePt t="8419" x="4711700" y="4699000"/>
          <p14:tracePt t="8454" x="4711700" y="4654550"/>
          <p14:tracePt t="8487" x="4718050" y="4603750"/>
          <p14:tracePt t="8521" x="4800600" y="4495800"/>
          <p14:tracePt t="8555" x="5073650" y="4267200"/>
          <p14:tracePt t="8589" x="5175250" y="4197350"/>
          <p14:tracePt t="8623" x="5200650" y="4184650"/>
          <p14:tracePt t="8656" x="5232400" y="4165600"/>
          <p14:tracePt t="8658" x="5238750" y="4159250"/>
          <p14:tracePt t="8697" x="5327650" y="4095750"/>
          <p14:tracePt t="8732" x="5397500" y="4057650"/>
          <p14:tracePt t="8766" x="5486400" y="4000500"/>
          <p14:tracePt t="8799" x="5575300" y="3886200"/>
          <p14:tracePt t="8833" x="5626100" y="3835400"/>
          <p14:tracePt t="8867" x="5632450" y="3829050"/>
          <p14:tracePt t="8901" x="5683250" y="3822700"/>
          <p14:tracePt t="8934" x="5715000" y="3816350"/>
          <p14:tracePt t="8967" x="5734050" y="3803650"/>
          <p14:tracePt t="9034" x="5759450" y="3790950"/>
          <p14:tracePt t="9072" x="5765800" y="3778250"/>
          <p14:tracePt t="9336" x="5753100" y="3778250"/>
          <p14:tracePt t="9369" x="5708650" y="3810000"/>
          <p14:tracePt t="9403" x="5657850" y="3848100"/>
          <p14:tracePt t="9438" x="5600700" y="3886200"/>
          <p14:tracePt t="9472" x="5549900" y="3924300"/>
          <p14:tracePt t="9505" x="5511800" y="3943350"/>
          <p14:tracePt t="9538" x="5441950" y="3994150"/>
          <p14:tracePt t="9572" x="5359400" y="4044950"/>
          <p14:tracePt t="9605" x="5289550" y="4089400"/>
          <p14:tracePt t="9639" x="5245100" y="4121150"/>
          <p14:tracePt t="9672" x="5200650" y="4146550"/>
          <p14:tracePt t="9707" x="5124450" y="4197350"/>
          <p14:tracePt t="9741" x="5029200" y="4254500"/>
          <p14:tracePt t="9774" x="4965700" y="4292600"/>
          <p14:tracePt t="9808" x="4895850" y="4311650"/>
          <p14:tracePt t="9842" x="4819650" y="4356100"/>
          <p14:tracePt t="9876" x="4724400" y="4387850"/>
          <p14:tracePt t="9911" x="4610100" y="4432300"/>
          <p14:tracePt t="9946" x="4489450" y="4476750"/>
          <p14:tracePt t="9979" x="4368800" y="4508500"/>
          <p14:tracePt t="10015" x="4235450" y="4540250"/>
          <p14:tracePt t="10052" x="4089400" y="4591050"/>
          <p14:tracePt t="10089" x="3930650" y="4635500"/>
          <p14:tracePt t="10126" x="3860800" y="4648200"/>
          <p14:tracePt t="10161" x="3822700" y="4654550"/>
          <p14:tracePt t="10200" x="3771900" y="4673600"/>
          <p14:tracePt t="10237" x="3702050" y="4692650"/>
          <p14:tracePt t="10271" x="3670300" y="4711700"/>
          <p14:tracePt t="10304" x="3663950" y="4711700"/>
          <p14:tracePt t="10373" x="3651250" y="4724400"/>
          <p14:tracePt t="10880" x="3733800" y="4667250"/>
          <p14:tracePt t="10936" x="4629150" y="4419600"/>
          <p14:tracePt t="11002" x="5283200" y="4159250"/>
          <p14:tracePt t="11101" x="5842000" y="3803650"/>
          <p14:tracePt t="11199" x="6178550" y="3587750"/>
          <p14:tracePt t="11275" x="6362700" y="3505200"/>
          <p14:tracePt t="11320" x="6438900" y="3486150"/>
          <p14:tracePt t="11364" x="6496050" y="3467100"/>
          <p14:tracePt t="11407" x="6515100" y="3467100"/>
          <p14:tracePt t="11495" x="6496050" y="3479800"/>
          <p14:tracePt t="11539" x="6273800" y="3619500"/>
          <p14:tracePt t="11584" x="5930900" y="3829050"/>
          <p14:tracePt t="11660" x="5638800" y="3968750"/>
          <p14:tracePt t="11704" x="5505450" y="4032250"/>
          <p14:tracePt t="11738" x="5429250" y="4076700"/>
          <p14:tracePt t="11772" x="5340350" y="4089400"/>
          <p14:tracePt t="11806" x="5226050" y="4121150"/>
          <p14:tracePt t="11840" x="5137150" y="4146550"/>
          <p14:tracePt t="11874" x="5060950" y="4165600"/>
          <p14:tracePt t="11910" x="4946650" y="4197350"/>
          <p14:tracePt t="11944" x="4826000" y="4229100"/>
          <p14:tracePt t="11978" x="4679950" y="4260850"/>
          <p14:tracePt t="12012" x="4565650" y="4298950"/>
          <p14:tracePt t="12045" x="4445000" y="4324350"/>
          <p14:tracePt t="12079" x="4394200" y="4337050"/>
          <p14:tracePt t="12113" x="4311650" y="4400550"/>
          <p14:tracePt t="12147" x="4222750" y="4451350"/>
          <p14:tracePt t="12181" x="4152900" y="4495800"/>
          <p14:tracePt t="12217" x="4083050" y="4540250"/>
          <p14:tracePt t="12251" x="3975100" y="4597400"/>
          <p14:tracePt t="12285" x="3835400" y="4667250"/>
          <p14:tracePt t="12320" x="3708400" y="4705350"/>
          <p14:tracePt t="12357" x="3657600" y="4724400"/>
          <p14:tracePt t="12391" x="3587750" y="4768850"/>
          <p14:tracePt t="12424" x="3498850" y="4819650"/>
          <p14:tracePt t="12458" x="3416300" y="4832350"/>
          <p14:tracePt t="12493" x="3346450" y="4851400"/>
          <p14:tracePt t="12528" x="3314700" y="4857750"/>
          <p14:tracePt t="12561" x="3295650" y="4864100"/>
          <p14:tracePt t="12594" x="3289300" y="4870450"/>
          <p14:tracePt t="12627" x="3270250" y="4870450"/>
          <p14:tracePt t="13724" x="3282950" y="4870450"/>
          <p14:tracePt t="13759" x="3498850" y="4781550"/>
          <p14:tracePt t="13794" x="3613150" y="4737100"/>
          <p14:tracePt t="13828" x="3740150" y="4635500"/>
          <p14:tracePt t="13862" x="3867150" y="4552950"/>
          <p14:tracePt t="13897" x="3911600" y="4521200"/>
          <p14:tracePt t="13933" x="3930650" y="4508500"/>
          <p14:tracePt t="13967" x="3994150" y="4470400"/>
          <p14:tracePt t="14001" x="4076700" y="4419600"/>
          <p14:tracePt t="14035" x="4114800" y="4406900"/>
          <p14:tracePt t="14068" x="4127500" y="4406900"/>
          <p14:tracePt t="14103" x="4184650" y="4394200"/>
          <p14:tracePt t="14137" x="4203700" y="4394200"/>
          <p14:tracePt t="14170" x="4210050" y="4394200"/>
          <p14:tracePt t="14208" x="4254500" y="4394200"/>
          <p14:tracePt t="14243" x="4279900" y="4394200"/>
          <p14:tracePt t="14276" x="4286250" y="4394200"/>
          <p14:tracePt t="14310" x="4286250" y="4432300"/>
          <p14:tracePt t="14345" x="4248150" y="4464050"/>
          <p14:tracePt t="14380" x="4235450" y="4476750"/>
          <p14:tracePt t="14413" x="4203700" y="4521200"/>
          <p14:tracePt t="14447" x="4171950" y="4559300"/>
          <p14:tracePt t="14481" x="4146550" y="4584700"/>
          <p14:tracePt t="14515" x="4089400" y="4610100"/>
          <p14:tracePt t="14549" x="4044950" y="4629150"/>
          <p14:tracePt t="14583" x="3987800" y="4648200"/>
          <p14:tracePt t="14617" x="3930650" y="4660900"/>
          <p14:tracePt t="14652" x="3867150" y="4667250"/>
          <p14:tracePt t="14695" x="3784600" y="4667250"/>
          <p14:tracePt t="14729" x="3683000" y="4648200"/>
          <p14:tracePt t="14763" x="3600450" y="4622800"/>
          <p14:tracePt t="14797" x="3530600" y="4597400"/>
          <p14:tracePt t="14831" x="3479800" y="4584700"/>
          <p14:tracePt t="14864" x="3435350" y="4546600"/>
          <p14:tracePt t="14898" x="3359150" y="4483100"/>
          <p14:tracePt t="14932" x="3321050" y="4425950"/>
          <p14:tracePt t="14965" x="3257550" y="4330700"/>
          <p14:tracePt t="14999" x="3213100" y="4191000"/>
          <p14:tracePt t="15034" x="3155950" y="3968750"/>
          <p14:tracePt t="15068" x="3136900" y="3905250"/>
          <p14:tracePt t="15102" x="3124200" y="3854450"/>
          <p14:tracePt t="15135" x="3105150" y="3797300"/>
          <p14:tracePt t="15169" x="3092450" y="3771900"/>
          <p14:tracePt t="15455" x="3092450" y="3778250"/>
          <p14:tracePt t="15492" x="3105150" y="3860800"/>
          <p14:tracePt t="15527" x="3187700" y="3962400"/>
          <p14:tracePt t="15560" x="3302000" y="4070350"/>
          <p14:tracePt t="15594" x="3467100" y="4171950"/>
          <p14:tracePt t="15628" x="3587750" y="4254500"/>
          <p14:tracePt t="15663" x="3695700" y="4318000"/>
          <p14:tracePt t="15665" x="3714750" y="4324350"/>
          <p14:tracePt t="15701" x="3860800" y="4368800"/>
          <p14:tracePt t="15738" x="4025900" y="4400550"/>
          <p14:tracePt t="15771" x="4152900" y="4419600"/>
          <p14:tracePt t="15804" x="4273550" y="4419600"/>
          <p14:tracePt t="15838" x="4375150" y="4419600"/>
          <p14:tracePt t="15872" x="4413250" y="4419600"/>
          <p14:tracePt t="15993" x="4413250" y="4425950"/>
          <p14:tracePt t="16027" x="4356100" y="4476750"/>
          <p14:tracePt t="16060" x="4279900" y="4527550"/>
          <p14:tracePt t="16094" x="4222750" y="4572000"/>
          <p14:tracePt t="16128" x="4152900" y="4616450"/>
          <p14:tracePt t="16162" x="4102100" y="4648200"/>
          <p14:tracePt t="16197" x="4038600" y="4660900"/>
          <p14:tracePt t="16231" x="3937000" y="4679950"/>
          <p14:tracePt t="16264" x="3829050" y="4648200"/>
          <p14:tracePt t="16298" x="3683000" y="4572000"/>
          <p14:tracePt t="16333" x="3467100" y="4419600"/>
          <p14:tracePt t="16373" x="3263900" y="4267200"/>
          <p14:tracePt t="16410" x="3194050" y="4133850"/>
          <p14:tracePt t="16445" x="3162300" y="4006850"/>
          <p14:tracePt t="16482" x="3162300" y="3873500"/>
          <p14:tracePt t="16516" x="3143250" y="3771900"/>
          <p14:tracePt t="16551" x="3124200" y="3727450"/>
          <p14:tracePt t="16585" x="3124200" y="3708400"/>
          <p14:tracePt t="20154" x="3422650" y="3746500"/>
          <p14:tracePt t="20187" x="5086350" y="3784600"/>
          <p14:tracePt t="20254" x="5727700" y="3784600"/>
          <p14:tracePt t="20322" x="5803900" y="3829050"/>
          <p14:tracePt t="20357" x="5854700" y="3867150"/>
          <p14:tracePt t="20391" x="5924550" y="3917950"/>
          <p14:tracePt t="20431" x="5937250" y="3956050"/>
          <p14:tracePt t="20464" x="5727700" y="4121150"/>
          <p14:tracePt t="20499" x="5530850" y="4330700"/>
          <p14:tracePt t="20533" x="5600700" y="4425950"/>
          <p14:tracePt t="20567" x="6019800" y="4438650"/>
          <p14:tracePt t="20601" x="6819900" y="4438650"/>
          <p14:tracePt t="20643" x="7340600" y="4489450"/>
          <p14:tracePt t="20686" x="7378700" y="4508500"/>
          <p14:tracePt t="20688" x="7391400" y="4514850"/>
          <p14:tracePt t="20732" x="7518400" y="4629150"/>
          <p14:tracePt t="20774" x="7645400" y="4718050"/>
          <p14:tracePt t="20816" x="7727950" y="4743450"/>
          <p14:tracePt t="20851" x="8001000" y="4743450"/>
          <p14:tracePt t="20884" x="8248650" y="4743450"/>
          <p14:tracePt t="20951" x="7950200" y="4781550"/>
          <p14:tracePt t="20984" x="7061200" y="4819650"/>
          <p14:tracePt t="21050" x="6508750" y="4851400"/>
          <p14:tracePt t="21084" x="6502400" y="4851400"/>
          <p14:tracePt t="21117" x="6534150" y="4826000"/>
          <p14:tracePt t="21151" x="6680200" y="4749800"/>
          <p14:tracePt t="21153" x="6724650" y="4743450"/>
          <p14:tracePt t="21187" x="7327900" y="4667250"/>
          <p14:tracePt t="21221" x="7772400" y="4635500"/>
          <p14:tracePt t="21289" x="7613650" y="4692650"/>
          <p14:tracePt t="21322" x="7575550" y="4705350"/>
          <p14:tracePt t="21356" x="7575550" y="4711700"/>
          <p14:tracePt t="21390" x="7575550" y="4718050"/>
          <p14:tracePt t="21431" x="7797800" y="4718050"/>
          <p14:tracePt t="21464" x="7893050" y="4718050"/>
          <p14:tracePt t="21503" x="7874000" y="4743450"/>
          <p14:tracePt t="21536" x="7493000" y="4857750"/>
          <p14:tracePt t="21573" x="7239000" y="4927600"/>
          <p14:tracePt t="21607" x="7232650" y="4933950"/>
          <p14:tracePt t="21683" x="7315200" y="4902200"/>
          <p14:tracePt t="21717" x="7334250" y="4902200"/>
          <p14:tracePt t="21750" x="7340600" y="4902200"/>
          <p14:tracePt t="21784" x="7270750" y="4946650"/>
          <p14:tracePt t="21817" x="7169150" y="4972050"/>
          <p14:tracePt t="21852" x="7073900" y="4972050"/>
          <p14:tracePt t="21885" x="7061200" y="4972050"/>
          <p14:tracePt t="21919" x="7073900" y="4946650"/>
          <p14:tracePt t="21953" x="7219950" y="4876800"/>
          <p14:tracePt t="21988" x="7334250" y="4845050"/>
          <p14:tracePt t="22234" x="7327900" y="4845050"/>
          <p14:tracePt t="22432" x="7321550" y="4845050"/>
          <p14:tracePt t="22466" x="7302500" y="4864100"/>
          <p14:tracePt t="22499" x="7251700" y="4876800"/>
          <p14:tracePt t="22534" x="7086600" y="4889500"/>
          <p14:tracePt t="22569" x="6807200" y="4902200"/>
          <p14:tracePt t="22603" x="6673850" y="4895850"/>
          <p14:tracePt t="22638" x="6642100" y="4895850"/>
          <p14:tracePt t="22673" x="6616700" y="4864100"/>
          <p14:tracePt t="22707" x="6597650" y="4800600"/>
          <p14:tracePt t="22742" x="6540500" y="4686300"/>
          <p14:tracePt t="22776" x="6540500" y="4648200"/>
          <p14:tracePt t="22852" x="6540500" y="4641850"/>
          <p14:tracePt t="22885" x="6489700" y="4679950"/>
          <p14:tracePt t="22918" x="6438900" y="4705350"/>
          <p14:tracePt t="22984" x="6419850" y="4718050"/>
          <p14:tracePt t="23018" x="6229350" y="4724400"/>
          <p14:tracePt t="23052" x="5480050" y="4527550"/>
          <p14:tracePt t="23119" x="4610100" y="4267200"/>
          <p14:tracePt t="23216" x="4521200" y="4210050"/>
          <p14:tracePt t="23530" x="4521200" y="4203700"/>
          <p14:tracePt t="23686" x="4502150" y="4203700"/>
          <p14:tracePt t="24693" x="4438650" y="4203700"/>
          <p14:tracePt t="24795" x="3568700" y="3937000"/>
          <p14:tracePt t="24862" x="3365500" y="3841750"/>
          <p14:tracePt t="24930" x="3282950" y="3727450"/>
          <p14:tracePt t="24967" x="3257550" y="3702050"/>
          <p14:tracePt t="25000" x="3257550" y="3695700"/>
          <p14:tracePt t="25033" x="3219450" y="3670300"/>
          <p14:tracePt t="25067" x="3187700" y="3644900"/>
          <p14:tracePt t="25100" x="3136900" y="3632200"/>
          <p14:tracePt t="25133" x="3086100" y="3613150"/>
          <p14:tracePt t="25167" x="3009900" y="3600450"/>
          <p14:tracePt t="25169" x="2997200" y="3600450"/>
          <p14:tracePt t="25203" x="2901950" y="3581400"/>
          <p14:tracePt t="25238" x="2813050" y="3556000"/>
          <p14:tracePt t="25272" x="2679700" y="3517900"/>
          <p14:tracePt t="25306" x="2184400" y="3384550"/>
          <p14:tracePt t="25341" x="1790700" y="3346450"/>
          <p14:tracePt t="25375" x="1631950" y="3333750"/>
          <p14:tracePt t="25409" x="1625600" y="3333750"/>
          <p14:tracePt t="25443" x="1600200" y="3308350"/>
          <p14:tracePt t="25476" x="1574800" y="3289300"/>
          <p14:tracePt t="25510" x="1562100" y="3282950"/>
          <p14:tracePt t="25543" x="1562100" y="3263900"/>
          <p14:tracePt t="25576" x="1581150" y="3238500"/>
          <p14:tracePt t="25609" x="1581150" y="3225800"/>
          <p14:tracePt t="25642" x="1625600" y="3200400"/>
          <p14:tracePt t="25676" x="1778000" y="3136900"/>
          <p14:tracePt t="25717" x="1981200" y="3079750"/>
          <p14:tracePt t="25750" x="2190750" y="3117850"/>
          <p14:tracePt t="25785" x="2552700" y="3213100"/>
          <p14:tracePt t="25819" x="2927350" y="3371850"/>
          <p14:tracePt t="25854" x="3111500" y="3492500"/>
          <p14:tracePt t="25888" x="3225800" y="3625850"/>
          <p14:tracePt t="25923" x="3270250" y="3797300"/>
          <p14:tracePt t="25957" x="3308350" y="3937000"/>
          <p14:tracePt t="25990" x="3340100" y="4070350"/>
          <p14:tracePt t="26024" x="3390900" y="4254500"/>
          <p14:tracePt t="26059" x="3441700" y="4368800"/>
          <p14:tracePt t="26093" x="3498850" y="4425950"/>
          <p14:tracePt t="26127" x="3543300" y="4457700"/>
          <p14:tracePt t="26161" x="3594100" y="4476750"/>
          <p14:tracePt t="26196" x="3663950" y="4476750"/>
          <p14:tracePt t="26232" x="3695700" y="4483100"/>
          <p14:tracePt t="26266" x="3708400" y="4489450"/>
          <p14:tracePt t="26301" x="3727450" y="4527550"/>
          <p14:tracePt t="26336" x="3740150" y="4616450"/>
          <p14:tracePt t="26369" x="3740150" y="4692650"/>
          <p14:tracePt t="26409" x="3740150" y="4730750"/>
          <p14:tracePt t="26442" x="3740150" y="4737100"/>
          <p14:tracePt t="26575" x="3746500" y="4737100"/>
          <p14:tracePt t="26613" x="3860800" y="4679950"/>
          <p14:tracePt t="26647" x="3924300" y="4667250"/>
          <p14:tracePt t="26844" x="3930650" y="4667250"/>
          <p14:tracePt t="26878" x="3930650" y="4673600"/>
          <p14:tracePt t="26911" x="3917950" y="4692650"/>
          <p14:tracePt t="26945" x="3905250" y="4718050"/>
          <p14:tracePt t="26979" x="3905250" y="4724400"/>
          <p14:tracePt t="27013" x="3898900" y="4762500"/>
          <p14:tracePt t="27047" x="3892550" y="4781550"/>
          <p14:tracePt t="27081" x="3873500" y="4794250"/>
          <p14:tracePt t="27115" x="3867150" y="4800600"/>
          <p14:tracePt t="27148" x="3854450" y="4813300"/>
          <p14:tracePt t="27182" x="3835400" y="4826000"/>
          <p14:tracePt t="27217" x="3752850" y="4845050"/>
          <p14:tracePt t="27252" x="3644900" y="4864100"/>
          <p14:tracePt t="27286" x="3568700" y="4883150"/>
          <p14:tracePt t="27321" x="3429000" y="4895850"/>
          <p14:tracePt t="27354" x="3282950" y="4902200"/>
          <p14:tracePt t="27390" x="3079750" y="4889500"/>
          <p14:tracePt t="27424" x="2990850" y="4845050"/>
          <p14:tracePt t="27458" x="2921000" y="4743450"/>
          <p14:tracePt t="27493" x="2921000" y="4597400"/>
          <p14:tracePt t="27526" x="2971800" y="4305300"/>
          <p14:tracePt t="27560" x="2984500" y="4235450"/>
          <p14:tracePt t="27627" x="2984500" y="4222750"/>
          <p14:tracePt t="28385" x="2952750" y="4089400"/>
          <p14:tracePt t="28419" x="2736850" y="3816350"/>
          <p14:tracePt t="28454" x="2355850" y="3448050"/>
          <p14:tracePt t="28520" x="2070100" y="3073400"/>
          <p14:tracePt t="28587" x="2019300" y="2997200"/>
          <p14:tracePt t="28622" x="2019300" y="2984500"/>
          <p14:tracePt t="28657" x="2019300" y="2959100"/>
          <p14:tracePt t="28693" x="2006600" y="2952750"/>
          <p14:tracePt t="28727" x="2006600" y="2921000"/>
          <p14:tracePt t="28761" x="2006600" y="2743200"/>
          <p14:tracePt t="28795" x="2038350" y="2597150"/>
          <p14:tracePt t="28892" x="2038350" y="2584450"/>
          <p14:tracePt t="29072" x="2070100" y="2578100"/>
          <p14:tracePt t="29106" x="2273300" y="2705100"/>
          <p14:tracePt t="29141" x="2578100" y="2914650"/>
          <p14:tracePt t="29174" x="2851150" y="3136900"/>
          <p14:tracePt t="29176" x="2882900" y="3168650"/>
          <p14:tracePt t="29210" x="3035300" y="3327400"/>
          <p14:tracePt t="29244" x="3149600" y="3492500"/>
          <p14:tracePt t="29277" x="3181350" y="3644900"/>
          <p14:tracePt t="29311" x="3225800" y="3790950"/>
          <p14:tracePt t="29345" x="3270250" y="3968750"/>
          <p14:tracePt t="29379" x="3314700" y="4032250"/>
          <p14:tracePt t="29413" x="3327400" y="4051300"/>
          <p14:tracePt t="29546" x="3333750" y="4064000"/>
          <p14:tracePt t="29578" x="3340100" y="4083050"/>
          <p14:tracePt t="29612" x="3378200" y="4133850"/>
          <p14:tracePt t="29645" x="3397250" y="4159250"/>
          <p14:tracePt t="29679" x="3422650" y="4197350"/>
          <p14:tracePt t="29681" x="3435350" y="4203700"/>
          <p14:tracePt t="29715" x="3498850" y="4248150"/>
          <p14:tracePt t="29751" x="3556000" y="4279900"/>
          <p14:tracePt t="29788" x="3619500" y="4337050"/>
          <p14:tracePt t="29826" x="3651250" y="4406900"/>
          <p14:tracePt t="29861" x="3651250" y="4425950"/>
          <p14:tracePt t="29895" x="3651250" y="4438650"/>
          <p14:tracePt t="29968" x="3460750" y="4394200"/>
          <p14:tracePt t="30003" x="3162300" y="4191000"/>
          <p14:tracePt t="30040" x="3035300" y="4076700"/>
          <p14:tracePt t="30074" x="2990850" y="3810000"/>
          <p14:tracePt t="30108" x="2990850" y="3670300"/>
          <p14:tracePt t="30143" x="2990850" y="3632200"/>
          <p14:tracePt t="30179" x="2990850" y="3619500"/>
          <p14:tracePt t="30322" x="2990850" y="3613150"/>
          <p14:tracePt t="30358" x="2876550" y="3467100"/>
          <p14:tracePt t="30393" x="2762250" y="3371850"/>
          <p14:tracePt t="30429" x="2660650" y="3314700"/>
          <p14:tracePt t="30467" x="2597150" y="3270250"/>
          <p14:tracePt t="30503" x="2552700" y="3263900"/>
          <p14:tracePt t="30538" x="2508250" y="3282950"/>
          <p14:tracePt t="30574" x="2482850" y="3282950"/>
          <p14:tracePt t="30609" x="2470150" y="3282950"/>
          <p14:tracePt t="30644" x="2451100" y="3302000"/>
          <p14:tracePt t="30679" x="2432050" y="3321050"/>
          <p14:tracePt t="30681" x="2425700" y="3321050"/>
          <p14:tracePt t="30717" x="2413000" y="3321050"/>
          <p14:tracePt t="31243" x="2413000" y="3346450"/>
          <p14:tracePt t="31278" x="2603500" y="3543300"/>
          <p14:tracePt t="31314" x="2825750" y="3721100"/>
          <p14:tracePt t="31361" x="2984500" y="3886200"/>
          <p14:tracePt t="31404" x="3124200" y="4064000"/>
          <p14:tracePt t="31442" x="3295650" y="4216400"/>
          <p14:tracePt t="31479" x="3416300" y="4324350"/>
          <p14:tracePt t="31515" x="3492500" y="4387850"/>
          <p14:tracePt t="31555" x="3549650" y="4419600"/>
          <p14:tracePt t="31594" x="3644900" y="4457700"/>
          <p14:tracePt t="31633" x="3740150" y="4540250"/>
          <p14:tracePt t="31668" x="3771900" y="4597400"/>
          <p14:tracePt t="31706" x="3778250" y="4705350"/>
          <p14:tracePt t="31743" x="3695700" y="4864100"/>
          <p14:tracePt t="31781" x="3517900" y="5003800"/>
          <p14:tracePt t="31818" x="3321050" y="5086350"/>
          <p14:tracePt t="31857" x="3162300" y="5022850"/>
          <p14:tracePt t="31895" x="2832100" y="4597400"/>
          <p14:tracePt t="31970" x="2730500" y="3505200"/>
          <p14:tracePt t="32080" x="3194050" y="2984500"/>
          <p14:tracePt t="32197" x="3467100" y="3943350"/>
          <p14:tracePt t="32304" x="3346450" y="4083050"/>
          <p14:tracePt t="32377" x="3263900" y="3962400"/>
          <p14:tracePt t="32424" x="3225800" y="3778250"/>
          <p14:tracePt t="32461" x="3225800" y="3765550"/>
          <p14:tracePt t="32530" x="3270250" y="3803650"/>
          <p14:tracePt t="32564" x="3327400" y="3860800"/>
          <p14:tracePt t="32602" x="3359150" y="3886200"/>
          <p14:tracePt t="32640" x="3409950" y="3949700"/>
          <p14:tracePt t="32675" x="3422650" y="4013200"/>
          <p14:tracePt t="32676" x="3422650" y="4019550"/>
          <p14:tracePt t="32719" x="3390900" y="4210050"/>
          <p14:tracePt t="32754" x="3327400" y="4445000"/>
          <p14:tracePt t="32789" x="3308350" y="4540250"/>
          <p14:tracePt t="32857" x="3194050" y="4343400"/>
          <p14:tracePt t="32892" x="3136900" y="3873500"/>
          <p14:tracePt t="32926" x="3225800" y="3562350"/>
          <p14:tracePt t="32963" x="3276600" y="3486150"/>
          <p14:tracePt t="33039" x="3359150" y="3663950"/>
          <p14:tracePt t="33077" x="3327400" y="4203700"/>
          <p14:tracePt t="33111" x="3295650" y="4349750"/>
          <p14:tracePt t="33184" x="3257550" y="4203700"/>
          <p14:tracePt t="33219" x="3251200" y="3956050"/>
          <p14:tracePt t="33253" x="3340100" y="3816350"/>
          <p14:tracePt t="33421" x="3378200" y="4279900"/>
          <p14:tracePt t="33490" x="3371850" y="4127500"/>
          <p14:tracePt t="33525" x="3435350" y="3917950"/>
          <p14:tracePt t="33685" x="3790950" y="4514850"/>
          <p14:tracePt t="34401" x="3835400" y="4514850"/>
          <p14:tracePt t="34467" x="5029200" y="4178300"/>
          <p14:tracePt t="34533" x="6350000" y="3835400"/>
          <p14:tracePt t="34641" x="7721600" y="3486150"/>
          <p14:tracePt t="34756" x="7829550" y="3467100"/>
          <p14:tracePt t="34841" x="7848600" y="3467100"/>
          <p14:tracePt t="34927" x="7797800" y="3524250"/>
          <p14:tracePt t="34969" x="7499350" y="3733800"/>
          <p14:tracePt t="35013" x="7035800" y="4019550"/>
          <p14:tracePt t="35097" x="6800850" y="4089400"/>
          <p14:tracePt t="35140" x="6794500" y="4089400"/>
          <p14:tracePt t="35183" x="7048500" y="3752850"/>
          <p14:tracePt t="35229" x="7600950" y="3333750"/>
          <p14:tracePt t="35313" x="7683500" y="3251200"/>
          <p14:tracePt t="35399" x="7493000" y="3086100"/>
          <p14:tracePt t="35601" x="7283450" y="2362200"/>
          <p14:tracePt t="35685" x="7277100" y="1955800"/>
          <p14:tracePt t="35769" x="7105650" y="1917700"/>
          <p14:tracePt t="35812" x="7054850" y="1917700"/>
          <p14:tracePt t="36058" x="7048500" y="1917700"/>
          <p14:tracePt t="36070" x="7048500" y="1924050"/>
          <p14:tracePt t="36085" x="7048500" y="1930400"/>
          <p14:tracePt t="36099" x="7048500" y="1955800"/>
          <p14:tracePt t="36115" x="7067550" y="1981200"/>
          <p14:tracePt t="36132" x="7080250" y="2000250"/>
          <p14:tracePt t="36149" x="7086600" y="2025650"/>
          <p14:tracePt t="36165" x="7099300" y="2038350"/>
          <p14:tracePt t="36183" x="7105650" y="2051050"/>
          <p14:tracePt t="36200" x="7112000" y="2057400"/>
          <p14:tracePt t="36252" x="7112000" y="2063750"/>
          <p14:tracePt t="36261" x="7118350" y="2063750"/>
          <p14:tracePt t="36271" x="7118350" y="2089150"/>
          <p14:tracePt t="36298" x="7118350" y="2108200"/>
          <p14:tracePt t="36315" x="7124700" y="2114550"/>
          <p14:tracePt t="36578" x="7137400" y="2120900"/>
          <p14:tracePt t="36619" x="7327900" y="2120900"/>
          <p14:tracePt t="36662" x="7575550" y="2120900"/>
          <p14:tracePt t="36707" x="7696200" y="2127250"/>
          <p14:tracePt t="36749" x="7715250" y="2127250"/>
          <p14:tracePt t="37109" x="7721600" y="2190750"/>
          <p14:tracePt t="37151" x="7721600" y="2336800"/>
          <p14:tracePt t="37153" x="7721600" y="2349500"/>
          <p14:tracePt t="37195" x="7740650" y="2406650"/>
          <p14:tracePt t="37238" x="7766050" y="2451100"/>
          <p14:tracePt t="37281" x="7778750" y="2476500"/>
          <p14:tracePt t="37454" x="7778750" y="2482850"/>
          <p14:tracePt t="37506" x="7778750" y="2489200"/>
          <p14:tracePt t="37595" x="7772400" y="2489200"/>
          <p14:tracePt t="37637" x="7734300" y="2489200"/>
          <p14:tracePt t="37681" x="7708900" y="2489200"/>
          <p14:tracePt t="37984" x="7689850" y="2495550"/>
          <p14:tracePt t="38026" x="7645400" y="2527300"/>
          <p14:tracePt t="38068" x="7620000" y="2552700"/>
          <p14:tracePt t="38112" x="7613650" y="2559050"/>
          <p14:tracePt t="39499" x="7600950" y="2565400"/>
          <p14:tracePt t="39969" x="7594600" y="2571750"/>
          <p14:tracePt t="40731" x="7588250" y="2571750"/>
          <p14:tracePt t="40814" x="7575550" y="2571750"/>
          <p14:tracePt t="40857" x="7569200" y="2584450"/>
          <p14:tracePt t="40902" x="7556500" y="2584450"/>
          <p14:tracePt t="40989" x="7537450" y="2590800"/>
          <p14:tracePt t="41074" x="7518400" y="2597150"/>
          <p14:tracePt t="41117" x="7493000" y="2597150"/>
          <p14:tracePt t="41160" x="7448550" y="2609850"/>
          <p14:tracePt t="41206" x="7346950" y="2578100"/>
          <p14:tracePt t="41250" x="7181850" y="2470150"/>
          <p14:tracePt t="41293" x="6813550" y="2222500"/>
          <p14:tracePt t="41378" x="6280150" y="1784350"/>
          <p14:tracePt t="41431" x="6223000" y="1708150"/>
          <p14:tracePt t="41481" x="6210300" y="1689100"/>
          <p14:tracePt t="41495" x="6210300" y="1676400"/>
          <p14:tracePt t="41511" x="6216650" y="1676400"/>
          <p14:tracePt t="41529" x="6242050" y="1657350"/>
          <p14:tracePt t="41545" x="6273800" y="1638300"/>
          <p14:tracePt t="41562" x="6305550" y="1619250"/>
          <p14:tracePt t="41579" x="6350000" y="1606550"/>
          <p14:tracePt t="41594" x="6438900" y="1587500"/>
          <p14:tracePt t="41612" x="6527800" y="1562100"/>
          <p14:tracePt t="41628" x="6572250" y="1555750"/>
          <p14:tracePt t="41645" x="6616700" y="1555750"/>
          <p14:tracePt t="41662" x="6635750" y="1549400"/>
          <p14:tracePt t="41678" x="6642100" y="1549400"/>
          <p14:tracePt t="41694" x="6654800" y="1549400"/>
          <p14:tracePt t="41713" x="6661150" y="1549400"/>
          <p14:tracePt t="41731" x="6673850" y="1549400"/>
          <p14:tracePt t="41753" x="6680200" y="1549400"/>
          <p14:tracePt t="41775" x="6680200" y="1555750"/>
          <p14:tracePt t="41785" x="6680200" y="1568450"/>
          <p14:tracePt t="41795" x="6680200" y="1574800"/>
          <p14:tracePt t="41812" x="6680200" y="1600200"/>
          <p14:tracePt t="41829" x="6661150" y="1625600"/>
          <p14:tracePt t="41845" x="6648450" y="1644650"/>
          <p14:tracePt t="41861" x="6635750" y="1657350"/>
          <p14:tracePt t="41882" x="6629400" y="1663700"/>
          <p14:tracePt t="41901" x="6604000" y="1676400"/>
          <p14:tracePt t="41913" x="6559550" y="1701800"/>
          <p14:tracePt t="41929" x="6496050" y="1739900"/>
          <p14:tracePt t="41946" x="6407150" y="1765300"/>
          <p14:tracePt t="41965" x="6324600" y="1778000"/>
          <p14:tracePt t="41980" x="6299200" y="1790700"/>
          <p14:tracePt t="41997" x="6286500" y="1790700"/>
          <p14:tracePt t="42017" x="6273800" y="1790700"/>
          <p14:tracePt t="42129" x="6280150" y="1790700"/>
          <p14:tracePt t="42139" x="6318250" y="1752600"/>
          <p14:tracePt t="42151" x="6375400" y="1714500"/>
          <p14:tracePt t="42163" x="6445250" y="1676400"/>
          <p14:tracePt t="42180" x="6527800" y="1651000"/>
          <p14:tracePt t="42196" x="6604000" y="1631950"/>
          <p14:tracePt t="42212" x="6667500" y="1619250"/>
          <p14:tracePt t="42229" x="6705600" y="1606550"/>
          <p14:tracePt t="42246" x="6756400" y="1606550"/>
          <p14:tracePt t="42262" x="6813550" y="1606550"/>
          <p14:tracePt t="42280" x="6858000" y="1612900"/>
          <p14:tracePt t="42296" x="6877050" y="1625600"/>
          <p14:tracePt t="42312" x="6896100" y="1631950"/>
          <p14:tracePt t="42476" x="6902450" y="1638300"/>
          <p14:tracePt t="42491" x="6908800" y="1644650"/>
          <p14:tracePt t="42507" x="6908800" y="1651000"/>
          <p14:tracePt t="42524" x="6908800" y="1657350"/>
          <p14:tracePt t="42534" x="6902450" y="1657350"/>
          <p14:tracePt t="42545" x="6896100" y="1663700"/>
          <p14:tracePt t="42561" x="6877050" y="1676400"/>
          <p14:tracePt t="42579" x="6832600" y="1682750"/>
          <p14:tracePt t="42595" x="6762750" y="1682750"/>
          <p14:tracePt t="42612" x="6642100" y="1682750"/>
          <p14:tracePt t="42630" x="6540500" y="1682750"/>
          <p14:tracePt t="42646" x="6413500" y="1644650"/>
          <p14:tracePt t="42662" x="6261100" y="1606550"/>
          <p14:tracePt t="42678" x="6178550" y="1581150"/>
          <p14:tracePt t="42695" x="6083300" y="1562100"/>
          <p14:tracePt t="42712" x="6007100" y="1543050"/>
          <p14:tracePt t="42729" x="5924550" y="1511300"/>
          <p14:tracePt t="42746" x="5892800" y="1504950"/>
          <p14:tracePt t="42762" x="5867400" y="1492250"/>
          <p14:tracePt t="42779" x="5842000" y="1479550"/>
          <p14:tracePt t="42796" x="5829300" y="1466850"/>
          <p14:tracePt t="42817" x="5810250" y="1460500"/>
          <p14:tracePt t="42924" x="5816600" y="1460500"/>
          <p14:tracePt t="42928" x="5835650" y="1460500"/>
          <p14:tracePt t="42931" x="5854700" y="1460500"/>
          <p14:tracePt t="42945" x="5911850" y="1460500"/>
          <p14:tracePt t="42963" x="5994400" y="1460500"/>
          <p14:tracePt t="42979" x="6051550" y="1460500"/>
          <p14:tracePt t="42996" x="6089650" y="1479550"/>
          <p14:tracePt t="43016" x="6134100" y="1511300"/>
          <p14:tracePt t="43030" x="6153150" y="1536700"/>
          <p14:tracePt t="43051" x="6191250" y="1555750"/>
          <p14:tracePt t="43062" x="6203950" y="1568450"/>
          <p14:tracePt t="43077" x="6223000" y="1587500"/>
          <p14:tracePt t="43112" x="6223000" y="1600200"/>
          <p14:tracePt t="43136" x="6223000" y="1612900"/>
          <p14:tracePt t="43148" x="6223000" y="1619250"/>
          <p14:tracePt t="43162" x="6223000" y="1631950"/>
          <p14:tracePt t="43178" x="6216650" y="1638300"/>
          <p14:tracePt t="43195" x="6172200" y="1670050"/>
          <p14:tracePt t="43212" x="6108700" y="1676400"/>
          <p14:tracePt t="43229" x="6026150" y="1689100"/>
          <p14:tracePt t="43245" x="5924550" y="1689100"/>
          <p14:tracePt t="43262" x="5765800" y="1689100"/>
          <p14:tracePt t="43279" x="5638800" y="1689100"/>
          <p14:tracePt t="43296" x="5562600" y="1682750"/>
          <p14:tracePt t="43312" x="5473700" y="1657350"/>
          <p14:tracePt t="43329" x="5435600" y="1644650"/>
          <p14:tracePt t="43346" x="5403850" y="1631950"/>
          <p14:tracePt t="43362" x="5391150" y="1625600"/>
          <p14:tracePt t="43568" x="5397500" y="1625600"/>
          <p14:tracePt t="43573" x="5410200" y="1625600"/>
          <p14:tracePt t="43577" x="5416550" y="1625600"/>
          <p14:tracePt t="43595" x="5511800" y="1631950"/>
          <p14:tracePt t="43612" x="5575300" y="1651000"/>
          <p14:tracePt t="43632" x="5626100" y="1670050"/>
          <p14:tracePt t="43647" x="5638800" y="1676400"/>
          <p14:tracePt t="43662" x="5651500" y="1689100"/>
          <p14:tracePt t="43690" x="5651500" y="1695450"/>
          <p14:tracePt t="43697" x="5651500" y="1708150"/>
          <p14:tracePt t="43715" x="5651500" y="1727200"/>
          <p14:tracePt t="43731" x="5651500" y="1765300"/>
          <p14:tracePt t="43745" x="5632450" y="1790700"/>
          <p14:tracePt t="43765" x="5626100" y="1803400"/>
          <p14:tracePt t="44041" x="5645150" y="1797050"/>
          <p14:tracePt t="44045" x="5651500" y="1790700"/>
          <p14:tracePt t="44065" x="5683250" y="1771650"/>
          <p14:tracePt t="44079" x="5695950" y="1765300"/>
          <p14:tracePt t="44112" x="5708650" y="1752600"/>
          <p14:tracePt t="44145" x="5721350" y="1752600"/>
          <p14:tracePt t="44185" x="5791200" y="1739900"/>
          <p14:tracePt t="44194" x="5810250" y="1739900"/>
          <p14:tracePt t="44197" x="5816600" y="1739900"/>
          <p14:tracePt t="44215" x="5867400" y="1739900"/>
          <p14:tracePt t="44229" x="5918200" y="1739900"/>
          <p14:tracePt t="44248" x="6013450" y="1739900"/>
          <p14:tracePt t="44263" x="6096000" y="1739900"/>
          <p14:tracePt t="44279" x="6159500" y="1739900"/>
          <p14:tracePt t="44294" x="6229350" y="1739900"/>
          <p14:tracePt t="44312" x="6311900" y="1720850"/>
          <p14:tracePt t="44328" x="6388100" y="1701800"/>
          <p14:tracePt t="44345" x="6470650" y="1701800"/>
          <p14:tracePt t="44361" x="6553200" y="1682750"/>
          <p14:tracePt t="44378" x="6661150" y="1657350"/>
          <p14:tracePt t="44393" x="6750050" y="1644650"/>
          <p14:tracePt t="44410" x="6832600" y="1644650"/>
          <p14:tracePt t="44432" x="6953250" y="1644650"/>
          <p14:tracePt t="44444" x="7029450" y="1644650"/>
          <p14:tracePt t="44461" x="7092950" y="1644650"/>
          <p14:tracePt t="44479" x="7156450" y="1644650"/>
          <p14:tracePt t="44495" x="7219950" y="1644650"/>
          <p14:tracePt t="44510" x="7277100" y="1644650"/>
          <p14:tracePt t="44527" x="7327900" y="1644650"/>
          <p14:tracePt t="44544" x="7410450" y="1644650"/>
          <p14:tracePt t="44561" x="7512050" y="1651000"/>
          <p14:tracePt t="44578" x="7575550" y="1651000"/>
          <p14:tracePt t="44595" x="7658100" y="1651000"/>
          <p14:tracePt t="44612" x="7696200" y="1651000"/>
          <p14:tracePt t="44628" x="7740650" y="1651000"/>
          <p14:tracePt t="44643" x="7772400" y="1651000"/>
          <p14:tracePt t="44659" x="7804150" y="1651000"/>
          <p14:tracePt t="44676" x="7823200" y="1651000"/>
          <p14:tracePt t="44801" x="7734300" y="1663700"/>
          <p14:tracePt t="44817" x="7531100" y="1663700"/>
          <p14:tracePt t="44828" x="7321550" y="1663700"/>
          <p14:tracePt t="44843" x="7086600" y="1663700"/>
          <p14:tracePt t="44860" x="6788150" y="1631950"/>
          <p14:tracePt t="44877" x="6553200" y="1562100"/>
          <p14:tracePt t="44893" x="6508750" y="1549400"/>
          <p14:tracePt t="44910" x="6489700" y="1543050"/>
          <p14:tracePt t="45000" x="6489700" y="1536700"/>
          <p14:tracePt t="45011" x="6534150" y="1511300"/>
          <p14:tracePt t="45028" x="6731000" y="1466850"/>
          <p14:tracePt t="45044" x="7029450" y="1397000"/>
          <p14:tracePt t="45065" x="7448550" y="1358900"/>
          <p14:tracePt t="45078" x="7658100" y="1358900"/>
          <p14:tracePt t="45094" x="7899400" y="1384300"/>
          <p14:tracePt t="45116" x="8001000" y="1422400"/>
          <p14:tracePt t="45128" x="8026400" y="1428750"/>
          <p14:tracePt t="45143" x="8083550" y="1435100"/>
          <p14:tracePt t="45165" x="8115300" y="1460500"/>
          <p14:tracePt t="45175" x="8121650" y="1460500"/>
          <p14:tracePt t="45182" x="8121650" y="1466850"/>
          <p14:tracePt t="45195" x="8134350" y="1473200"/>
          <p14:tracePt t="45211" x="8147050" y="1479550"/>
          <p14:tracePt t="45230" x="8159750" y="1498600"/>
          <p14:tracePt t="45266" x="8166100" y="1511300"/>
          <p14:tracePt t="45336" x="8166100" y="1517650"/>
          <p14:tracePt t="45372" x="8166100" y="1524000"/>
          <p14:tracePt t="45420" x="8166100" y="1530350"/>
          <p14:tracePt t="45432" x="8166100" y="1536700"/>
          <p14:tracePt t="45444" x="8153400" y="1549400"/>
          <p14:tracePt t="45461" x="8058150" y="1587500"/>
          <p14:tracePt t="45477" x="7899400" y="1631950"/>
          <p14:tracePt t="45494" x="7613650" y="1701800"/>
          <p14:tracePt t="45509" x="7219950" y="1784350"/>
          <p14:tracePt t="45527" x="6680200" y="1847850"/>
          <p14:tracePt t="45544" x="5930900" y="1949450"/>
          <p14:tracePt t="45559" x="5480050" y="1968500"/>
          <p14:tracePt t="45577" x="4940300" y="1987550"/>
          <p14:tracePt t="45593" x="4641850" y="1987550"/>
          <p14:tracePt t="45609" x="4495800" y="1987550"/>
          <p14:tracePt t="45633" x="4400550" y="1987550"/>
          <p14:tracePt t="45647" x="4362450" y="1987550"/>
          <p14:tracePt t="45660" x="4343400" y="1981200"/>
          <p14:tracePt t="45678" x="4330700" y="1974850"/>
          <p14:tracePt t="45695" x="4311650" y="1968500"/>
          <p14:tracePt t="45714" x="4305300" y="1955800"/>
          <p14:tracePt t="45728" x="4298950" y="1955800"/>
          <p14:tracePt t="45745" x="4286250" y="1955800"/>
          <p14:tracePt t="45761" x="4254500" y="1955800"/>
          <p14:tracePt t="45780" x="4216400" y="1943100"/>
          <p14:tracePt t="45796" x="4146550" y="1936750"/>
          <p14:tracePt t="45813" x="3975100" y="1885950"/>
          <p14:tracePt t="45833" x="3759200" y="1860550"/>
          <p14:tracePt t="45843" x="3562350" y="1847850"/>
          <p14:tracePt t="45864" x="3365500" y="1847850"/>
          <p14:tracePt t="45879" x="3251200" y="1866900"/>
          <p14:tracePt t="45894" x="3162300" y="1866900"/>
          <p14:tracePt t="45911" x="3067050" y="1866900"/>
          <p14:tracePt t="45932" x="2914650" y="1866900"/>
          <p14:tracePt t="45950" x="2724150" y="1854200"/>
          <p14:tracePt t="45959" x="2641600" y="1828800"/>
          <p14:tracePt t="45976" x="2559050" y="1809750"/>
          <p14:tracePt t="45994" x="2508250" y="1778000"/>
          <p14:tracePt t="46017" x="2476500" y="1758950"/>
          <p14:tracePt t="46029" x="2463800" y="1752600"/>
          <p14:tracePt t="46048" x="2444750" y="1739900"/>
          <p14:tracePt t="46066" x="2419350" y="1720850"/>
          <p14:tracePt t="46079" x="2393950" y="1708150"/>
          <p14:tracePt t="46095" x="2368550" y="1701800"/>
          <p14:tracePt t="46114" x="2362200" y="1701800"/>
          <p14:tracePt t="46130" x="2349500" y="1701800"/>
          <p14:tracePt t="46144" x="2336800" y="1689100"/>
          <p14:tracePt t="46163" x="2330450" y="1689100"/>
          <p14:tracePt t="46187" x="2317750" y="1689100"/>
          <p14:tracePt t="46207" x="2311400" y="1689100"/>
          <p14:tracePt t="46227" x="2298700" y="1689100"/>
          <p14:tracePt t="46247" x="2286000" y="1689100"/>
          <p14:tracePt t="46902" x="2286000" y="1701800"/>
          <p14:tracePt t="46935" x="2292350" y="1714500"/>
          <p14:tracePt t="46990" x="2305050" y="1720850"/>
          <p14:tracePt t="47039" x="2317750" y="1733550"/>
          <p14:tracePt t="47067" x="2324100" y="1739900"/>
          <p14:tracePt t="47096" x="2336800" y="1746250"/>
          <p14:tracePt t="47105" x="2349500" y="1752600"/>
          <p14:tracePt t="47127" x="2393950" y="1778000"/>
          <p14:tracePt t="47145" x="2444750" y="1816100"/>
          <p14:tracePt t="47160" x="2508250" y="1860550"/>
          <p14:tracePt t="47193" x="2603500" y="1917700"/>
          <p14:tracePt t="47226" x="2692400" y="1962150"/>
          <p14:tracePt t="47263" x="2755900" y="2025650"/>
          <p14:tracePt t="47280" x="2806700" y="2063750"/>
          <p14:tracePt t="47295" x="2819400" y="2082800"/>
          <p14:tracePt t="47315" x="2825750" y="2089150"/>
          <p14:tracePt t="47326" x="2838450" y="2095500"/>
          <p14:tracePt t="47506" x="2832100" y="2095500"/>
          <p14:tracePt t="47516" x="2825750" y="2095500"/>
          <p14:tracePt t="47529" x="2806700" y="2095500"/>
          <p14:tracePt t="47544" x="2794000" y="2095500"/>
          <p14:tracePt t="47564" x="2774950" y="2089150"/>
          <p14:tracePt t="47579" x="2762250" y="2076450"/>
          <p14:tracePt t="47593" x="2749550" y="2063750"/>
          <p14:tracePt t="47610" x="2749550" y="2057400"/>
          <p14:tracePt t="47630" x="2749550" y="2025650"/>
          <p14:tracePt t="47646" x="2749550" y="2006600"/>
          <p14:tracePt t="47664" x="2749550" y="2000250"/>
          <p14:tracePt t="47676" x="2736850" y="1987550"/>
          <p14:tracePt t="47697" x="2736850" y="1974850"/>
          <p14:tracePt t="47713" x="2730500" y="1974850"/>
          <p14:tracePt t="47735" x="2730500" y="1968500"/>
          <p14:tracePt t="47767" x="2730500" y="1955800"/>
          <p14:tracePt t="47790" x="2730500" y="1949450"/>
          <p14:tracePt t="47800" x="2730500" y="1936750"/>
          <p14:tracePt t="47813" x="2730500" y="1930400"/>
          <p14:tracePt t="47827" x="2730500" y="1917700"/>
          <p14:tracePt t="47844" x="2736850" y="1911350"/>
          <p14:tracePt t="47860" x="2743200" y="1898650"/>
          <p14:tracePt t="47895" x="2749550" y="1892300"/>
          <p14:tracePt t="47913" x="2749550" y="1885950"/>
          <p14:tracePt t="47954" x="2755900" y="1885950"/>
          <p14:tracePt t="48723" x="2800350" y="1885950"/>
          <p14:tracePt t="48733" x="2813050" y="1885950"/>
          <p14:tracePt t="48749" x="2844800" y="1885950"/>
          <p14:tracePt t="48764" x="2870200" y="1873250"/>
          <p14:tracePt t="48776" x="2895600" y="1866900"/>
          <p14:tracePt t="48792" x="2921000" y="1860550"/>
          <p14:tracePt t="48829" x="2946400" y="1854200"/>
          <p14:tracePt t="48859" x="2984500" y="1854200"/>
          <p14:tracePt t="48894" x="3028950" y="1854200"/>
          <p14:tracePt t="48927" x="3035300" y="1854200"/>
          <p14:tracePt t="49860" x="3048000" y="1854200"/>
          <p14:tracePt t="49863" x="3054350" y="1854200"/>
          <p14:tracePt t="49883" x="3067050" y="1854200"/>
          <p14:tracePt t="49901" x="3086100" y="1854200"/>
          <p14:tracePt t="49946" x="3117850" y="1854200"/>
          <p14:tracePt t="49978" x="3149600" y="1854200"/>
          <p14:tracePt t="50010" x="3168650" y="1854200"/>
          <p14:tracePt t="50043" x="3181350" y="1854200"/>
          <p14:tracePt t="50441" x="3194050" y="1854200"/>
          <p14:tracePt t="50449" x="3200400" y="1854200"/>
          <p14:tracePt t="50462" x="3213100" y="1854200"/>
          <p14:tracePt t="50474" x="3219450" y="1854200"/>
          <p14:tracePt t="50526" x="3232150" y="1854200"/>
          <p14:tracePt t="51645" x="3232150" y="1866900"/>
          <p14:tracePt t="51663" x="3232150" y="1873250"/>
          <p14:tracePt t="51669" x="3232150" y="1885950"/>
          <p14:tracePt t="51694" x="3238500" y="1898650"/>
          <p14:tracePt t="51720" x="3244850" y="1905000"/>
          <p14:tracePt t="51744" x="3251200" y="1917700"/>
          <p14:tracePt t="51752" x="3257550" y="1930400"/>
          <p14:tracePt t="51775" x="3263900" y="1936750"/>
          <p14:tracePt t="51816" x="3270250" y="1949450"/>
          <p14:tracePt t="51828" x="3282950" y="1962150"/>
          <p14:tracePt t="51852" x="3295650" y="1962150"/>
          <p14:tracePt t="51859" x="3302000" y="1968500"/>
          <p14:tracePt t="51871" x="3308350" y="1974850"/>
          <p14:tracePt t="51882" x="3314700" y="1981200"/>
          <p14:tracePt t="51898" x="3321050" y="1981200"/>
          <p14:tracePt t="51910" x="3327400" y="1981200"/>
          <p14:tracePt t="51925" x="3333750" y="1993900"/>
          <p14:tracePt t="51961" x="3340100" y="2000250"/>
          <p14:tracePt t="52013" x="3346450" y="2000250"/>
          <p14:tracePt t="52035" x="3352800" y="2000250"/>
          <p14:tracePt t="52794" x="3359150" y="2006600"/>
          <p14:tracePt t="52803" x="3365500" y="2006600"/>
          <p14:tracePt t="52817" x="3378200" y="2006600"/>
          <p14:tracePt t="52826" x="3384550" y="2006600"/>
          <p14:tracePt t="52843" x="3397250" y="2006600"/>
          <p14:tracePt t="52875" x="3416300" y="2006600"/>
          <p14:tracePt t="52907" x="3429000" y="2006600"/>
          <p14:tracePt t="52942" x="3435350" y="2006600"/>
          <p14:tracePt t="52987" x="3441700" y="2006600"/>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物件 4">
            <a:extLst>
              <a:ext uri="{FF2B5EF4-FFF2-40B4-BE49-F238E27FC236}">
                <a16:creationId xmlns:a16="http://schemas.microsoft.com/office/drawing/2014/main" id="{CC68ACCF-250D-474C-8567-102A2B3D6E79}"/>
              </a:ext>
            </a:extLst>
          </p:cNvPr>
          <p:cNvGraphicFramePr>
            <a:graphicFrameLocks noChangeAspect="1"/>
          </p:cNvGraphicFramePr>
          <p:nvPr>
            <p:extLst>
              <p:ext uri="{D42A27DB-BD31-4B8C-83A1-F6EECF244321}">
                <p14:modId xmlns:p14="http://schemas.microsoft.com/office/powerpoint/2010/main" val="4056480997"/>
              </p:ext>
            </p:extLst>
          </p:nvPr>
        </p:nvGraphicFramePr>
        <p:xfrm>
          <a:off x="5158407" y="1938804"/>
          <a:ext cx="5453801" cy="4173152"/>
        </p:xfrm>
        <a:graphic>
          <a:graphicData uri="http://schemas.openxmlformats.org/presentationml/2006/ole">
            <mc:AlternateContent xmlns:mc="http://schemas.openxmlformats.org/markup-compatibility/2006">
              <mc:Choice xmlns:v="urn:schemas-microsoft-com:vml" Requires="v">
                <p:oleObj spid="_x0000_s48608" name="Graph" r:id="rId7" imgW="3921120" imgH="3000960" progId="Origin50.Graph">
                  <p:embed/>
                </p:oleObj>
              </mc:Choice>
              <mc:Fallback>
                <p:oleObj name="Graph" r:id="rId7" imgW="3921120" imgH="3000960" progId="Origin50.Graph">
                  <p:embed/>
                  <p:pic>
                    <p:nvPicPr>
                      <p:cNvPr id="0" name=""/>
                      <p:cNvPicPr/>
                      <p:nvPr/>
                    </p:nvPicPr>
                    <p:blipFill>
                      <a:blip r:embed="rId8"/>
                      <a:stretch>
                        <a:fillRect/>
                      </a:stretch>
                    </p:blipFill>
                    <p:spPr>
                      <a:xfrm>
                        <a:off x="5158407" y="1938804"/>
                        <a:ext cx="5453801" cy="4173152"/>
                      </a:xfrm>
                      <a:prstGeom prst="rect">
                        <a:avLst/>
                      </a:prstGeom>
                    </p:spPr>
                  </p:pic>
                </p:oleObj>
              </mc:Fallback>
            </mc:AlternateContent>
          </a:graphicData>
        </a:graphic>
      </p:graphicFrame>
      <p:graphicFrame>
        <p:nvGraphicFramePr>
          <p:cNvPr id="7" name="物件 6"/>
          <p:cNvGraphicFramePr>
            <a:graphicFrameLocks noChangeAspect="1"/>
          </p:cNvGraphicFramePr>
          <p:nvPr>
            <p:extLst>
              <p:ext uri="{D42A27DB-BD31-4B8C-83A1-F6EECF244321}">
                <p14:modId xmlns:p14="http://schemas.microsoft.com/office/powerpoint/2010/main" val="2363685952"/>
              </p:ext>
            </p:extLst>
          </p:nvPr>
        </p:nvGraphicFramePr>
        <p:xfrm>
          <a:off x="1543899" y="1938804"/>
          <a:ext cx="4324245" cy="3308835"/>
        </p:xfrm>
        <a:graphic>
          <a:graphicData uri="http://schemas.openxmlformats.org/presentationml/2006/ole">
            <mc:AlternateContent xmlns:mc="http://schemas.openxmlformats.org/markup-compatibility/2006">
              <mc:Choice xmlns:v="urn:schemas-microsoft-com:vml" Requires="v">
                <p:oleObj spid="_x0000_s48609" name="Graph" r:id="rId9" imgW="3920760" imgH="3000960" progId="Origin50.Graph">
                  <p:embed/>
                </p:oleObj>
              </mc:Choice>
              <mc:Fallback>
                <p:oleObj name="Graph" r:id="rId9" imgW="3920760" imgH="3000960" progId="Origin50.Graph">
                  <p:embed/>
                  <p:pic>
                    <p:nvPicPr>
                      <p:cNvPr id="0" name=""/>
                      <p:cNvPicPr/>
                      <p:nvPr/>
                    </p:nvPicPr>
                    <p:blipFill>
                      <a:blip r:embed="rId10"/>
                      <a:stretch>
                        <a:fillRect/>
                      </a:stretch>
                    </p:blipFill>
                    <p:spPr>
                      <a:xfrm>
                        <a:off x="1543899" y="1938804"/>
                        <a:ext cx="4324245" cy="3308835"/>
                      </a:xfrm>
                      <a:prstGeom prst="rect">
                        <a:avLst/>
                      </a:prstGeom>
                    </p:spPr>
                  </p:pic>
                </p:oleObj>
              </mc:Fallback>
            </mc:AlternateContent>
          </a:graphicData>
        </a:graphic>
      </p:graphicFrame>
      <p:sp>
        <p:nvSpPr>
          <p:cNvPr id="12" name="橢圓 11"/>
          <p:cNvSpPr/>
          <p:nvPr/>
        </p:nvSpPr>
        <p:spPr bwMode="auto">
          <a:xfrm>
            <a:off x="8230046" y="4509120"/>
            <a:ext cx="441271" cy="417646"/>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13" name="橢圓 12"/>
          <p:cNvSpPr/>
          <p:nvPr/>
        </p:nvSpPr>
        <p:spPr bwMode="auto">
          <a:xfrm>
            <a:off x="4740655" y="4473384"/>
            <a:ext cx="441271" cy="417646"/>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grpSp>
        <p:nvGrpSpPr>
          <p:cNvPr id="14" name="群組 13"/>
          <p:cNvGrpSpPr/>
          <p:nvPr/>
        </p:nvGrpSpPr>
        <p:grpSpPr>
          <a:xfrm>
            <a:off x="166549" y="4677005"/>
            <a:ext cx="2596568" cy="2038064"/>
            <a:chOff x="-1118535" y="830555"/>
            <a:chExt cx="6596925" cy="5177971"/>
          </a:xfrm>
        </p:grpSpPr>
        <p:sp>
          <p:nvSpPr>
            <p:cNvPr id="15" name="矩形 14"/>
            <p:cNvSpPr/>
            <p:nvPr/>
          </p:nvSpPr>
          <p:spPr>
            <a:xfrm>
              <a:off x="-1118535" y="5272383"/>
              <a:ext cx="5645425" cy="73614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755356" y="4495288"/>
              <a:ext cx="4973473" cy="75804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154073" y="4087338"/>
              <a:ext cx="3786020" cy="3889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154073" y="3699142"/>
              <a:ext cx="3786020" cy="41756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154073" y="3423611"/>
              <a:ext cx="3786020" cy="28177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154952" y="3050494"/>
              <a:ext cx="3786019" cy="35808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96877" y="2757360"/>
              <a:ext cx="3291840" cy="2726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文字方塊 21"/>
            <p:cNvSpPr txBox="1"/>
            <p:nvPr/>
          </p:nvSpPr>
          <p:spPr>
            <a:xfrm>
              <a:off x="443804" y="5403873"/>
              <a:ext cx="1375669" cy="288265"/>
            </a:xfrm>
            <a:prstGeom prst="rect">
              <a:avLst/>
            </a:prstGeom>
            <a:noFill/>
          </p:spPr>
          <p:txBody>
            <a:bodyPr wrap="none" rtlCol="0">
              <a:spAutoFit/>
            </a:bodyPr>
            <a:lstStyle/>
            <a:p>
              <a:r>
                <a:rPr lang="en-US" altLang="zh-TW" sz="900" b="1" dirty="0" err="1"/>
                <a:t>S.I.InP</a:t>
              </a:r>
              <a:r>
                <a:rPr lang="en-US" altLang="zh-TW" sz="900" b="1" dirty="0"/>
                <a:t> Substrate</a:t>
              </a:r>
              <a:endParaRPr lang="zh-TW" altLang="en-US" sz="900" b="1" dirty="0"/>
            </a:p>
          </p:txBody>
        </p:sp>
        <p:sp>
          <p:nvSpPr>
            <p:cNvPr id="23" name="矩形 22"/>
            <p:cNvSpPr/>
            <p:nvPr/>
          </p:nvSpPr>
          <p:spPr>
            <a:xfrm>
              <a:off x="99805" y="1826854"/>
              <a:ext cx="3291839" cy="65174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328379" y="1563893"/>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p:cNvSpPr/>
            <p:nvPr/>
          </p:nvSpPr>
          <p:spPr>
            <a:xfrm>
              <a:off x="334054" y="1276932"/>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p:cNvSpPr/>
            <p:nvPr/>
          </p:nvSpPr>
          <p:spPr>
            <a:xfrm>
              <a:off x="324325" y="991978"/>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文字方塊 26"/>
            <p:cNvSpPr txBox="1"/>
            <p:nvPr/>
          </p:nvSpPr>
          <p:spPr>
            <a:xfrm>
              <a:off x="452104" y="4685385"/>
              <a:ext cx="2830935" cy="586459"/>
            </a:xfrm>
            <a:prstGeom prst="rect">
              <a:avLst/>
            </a:prstGeom>
            <a:noFill/>
          </p:spPr>
          <p:txBody>
            <a:bodyPr wrap="square" rtlCol="0">
              <a:spAutoFit/>
            </a:bodyPr>
            <a:lstStyle/>
            <a:p>
              <a:r>
                <a:rPr lang="en-US" altLang="zh-TW" sz="900" b="1" dirty="0"/>
                <a:t>N+ Contact(</a:t>
              </a:r>
              <a:r>
                <a:rPr lang="en-US" altLang="zh-TW" sz="900" b="1" dirty="0" err="1"/>
                <a:t>InP</a:t>
              </a:r>
              <a:r>
                <a:rPr lang="en-US" altLang="zh-TW" sz="900" b="1" dirty="0"/>
                <a:t>)</a:t>
              </a:r>
              <a:endParaRPr lang="zh-TW" altLang="en-US" sz="900" b="1" dirty="0"/>
            </a:p>
          </p:txBody>
        </p:sp>
        <p:sp>
          <p:nvSpPr>
            <p:cNvPr id="28" name="文字方塊 27"/>
            <p:cNvSpPr txBox="1"/>
            <p:nvPr/>
          </p:nvSpPr>
          <p:spPr>
            <a:xfrm>
              <a:off x="308536" y="4030659"/>
              <a:ext cx="5169854" cy="508266"/>
            </a:xfrm>
            <a:prstGeom prst="rect">
              <a:avLst/>
            </a:prstGeom>
            <a:noFill/>
          </p:spPr>
          <p:txBody>
            <a:bodyPr wrap="square" rtlCol="0">
              <a:spAutoFit/>
            </a:bodyPr>
            <a:lstStyle/>
            <a:p>
              <a:r>
                <a:rPr lang="en-US" altLang="zh-TW" sz="700" b="1" dirty="0"/>
                <a:t>N Contact (In</a:t>
              </a:r>
              <a:r>
                <a:rPr lang="en-US" altLang="zh-TW" sz="800" b="1" baseline="-25000" dirty="0"/>
                <a:t>0.52</a:t>
              </a:r>
              <a:r>
                <a:rPr lang="en-US" altLang="zh-TW" sz="700" b="1" dirty="0"/>
                <a:t>Al</a:t>
              </a:r>
              <a:r>
                <a:rPr lang="en-US" altLang="zh-TW" sz="800" b="1" baseline="-25000" dirty="0"/>
                <a:t>0.48</a:t>
              </a:r>
              <a:r>
                <a:rPr lang="en-US" altLang="zh-TW" sz="700" b="1" dirty="0"/>
                <a:t>As)</a:t>
              </a:r>
              <a:endParaRPr lang="zh-TW" altLang="en-US" sz="700" b="1" dirty="0"/>
            </a:p>
          </p:txBody>
        </p:sp>
        <p:sp>
          <p:nvSpPr>
            <p:cNvPr id="29" name="文字方塊 28"/>
            <p:cNvSpPr txBox="1"/>
            <p:nvPr/>
          </p:nvSpPr>
          <p:spPr>
            <a:xfrm>
              <a:off x="-9986" y="3614986"/>
              <a:ext cx="4170199" cy="508266"/>
            </a:xfrm>
            <a:prstGeom prst="rect">
              <a:avLst/>
            </a:prstGeom>
            <a:noFill/>
          </p:spPr>
          <p:txBody>
            <a:bodyPr wrap="square" rtlCol="0">
              <a:spAutoFit/>
            </a:bodyPr>
            <a:lstStyle/>
            <a:p>
              <a:r>
                <a:rPr lang="en-US" altLang="zh-TW" sz="700" b="1" dirty="0" err="1"/>
                <a:t>i</a:t>
              </a:r>
              <a:r>
                <a:rPr lang="en-US" altLang="zh-TW" sz="700" b="1" dirty="0"/>
                <a:t> Multiplication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30" name="文字方塊 29"/>
            <p:cNvSpPr txBox="1"/>
            <p:nvPr/>
          </p:nvSpPr>
          <p:spPr>
            <a:xfrm>
              <a:off x="-9986" y="3324747"/>
              <a:ext cx="4165438" cy="508266"/>
            </a:xfrm>
            <a:prstGeom prst="rect">
              <a:avLst/>
            </a:prstGeom>
            <a:noFill/>
          </p:spPr>
          <p:txBody>
            <a:bodyPr wrap="square" rtlCol="0">
              <a:spAutoFit/>
            </a:bodyPr>
            <a:lstStyle/>
            <a:p>
              <a:r>
                <a:rPr lang="en-US" altLang="zh-TW" sz="700" b="1" dirty="0"/>
                <a:t>P Field Control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31" name="文字方塊 30"/>
            <p:cNvSpPr txBox="1"/>
            <p:nvPr/>
          </p:nvSpPr>
          <p:spPr>
            <a:xfrm>
              <a:off x="16526" y="2972369"/>
              <a:ext cx="4369730" cy="508266"/>
            </a:xfrm>
            <a:prstGeom prst="rect">
              <a:avLst/>
            </a:prstGeom>
            <a:noFill/>
          </p:spPr>
          <p:txBody>
            <a:bodyPr wrap="square" rtlCol="0">
              <a:spAutoFit/>
            </a:bodyPr>
            <a:lstStyle/>
            <a:p>
              <a:r>
                <a:rPr lang="en-US" altLang="zh-TW" sz="700" b="1" dirty="0" err="1"/>
                <a:t>i</a:t>
              </a:r>
              <a:r>
                <a:rPr lang="en-US" altLang="zh-TW" sz="700" b="1" dirty="0"/>
                <a:t> Multiplication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32" name="文字方塊 31"/>
            <p:cNvSpPr txBox="1"/>
            <p:nvPr/>
          </p:nvSpPr>
          <p:spPr>
            <a:xfrm>
              <a:off x="16526" y="2623919"/>
              <a:ext cx="3968910" cy="508266"/>
            </a:xfrm>
            <a:prstGeom prst="rect">
              <a:avLst/>
            </a:prstGeom>
            <a:noFill/>
          </p:spPr>
          <p:txBody>
            <a:bodyPr wrap="square" rtlCol="0">
              <a:spAutoFit/>
            </a:bodyPr>
            <a:lstStyle/>
            <a:p>
              <a:r>
                <a:rPr lang="en-US" altLang="zh-TW" sz="700" b="1" dirty="0"/>
                <a:t>P Field Control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33" name="文字方塊 32"/>
            <p:cNvSpPr txBox="1"/>
            <p:nvPr/>
          </p:nvSpPr>
          <p:spPr>
            <a:xfrm>
              <a:off x="217324" y="1927902"/>
              <a:ext cx="3248661" cy="508266"/>
            </a:xfrm>
            <a:prstGeom prst="rect">
              <a:avLst/>
            </a:prstGeom>
            <a:noFill/>
          </p:spPr>
          <p:txBody>
            <a:bodyPr wrap="square" rtlCol="0">
              <a:spAutoFit/>
            </a:bodyPr>
            <a:lstStyle/>
            <a:p>
              <a:r>
                <a:rPr lang="en-US" altLang="zh-TW" sz="700" b="1" dirty="0" err="1"/>
                <a:t>i</a:t>
              </a:r>
              <a:r>
                <a:rPr lang="en-US" altLang="zh-TW" sz="700" b="1" dirty="0"/>
                <a:t> Absorber (In</a:t>
              </a:r>
              <a:r>
                <a:rPr lang="en-US" altLang="zh-TW" sz="700" b="1" baseline="-25000" dirty="0"/>
                <a:t>0.53</a:t>
              </a:r>
              <a:r>
                <a:rPr lang="en-US" altLang="zh-TW" sz="700" b="1" dirty="0"/>
                <a:t>Ga</a:t>
              </a:r>
              <a:r>
                <a:rPr lang="en-US" altLang="zh-TW" sz="700" b="1" baseline="-25000" dirty="0"/>
                <a:t>0.47</a:t>
              </a:r>
              <a:r>
                <a:rPr lang="en-US" altLang="zh-TW" sz="700" b="1" dirty="0"/>
                <a:t>As)</a:t>
              </a:r>
              <a:endParaRPr lang="zh-TW" altLang="en-US" sz="700" b="1" dirty="0"/>
            </a:p>
          </p:txBody>
        </p:sp>
        <p:sp>
          <p:nvSpPr>
            <p:cNvPr id="34" name="文字方塊 33"/>
            <p:cNvSpPr txBox="1"/>
            <p:nvPr/>
          </p:nvSpPr>
          <p:spPr>
            <a:xfrm>
              <a:off x="314694" y="1454636"/>
              <a:ext cx="2894322" cy="468411"/>
            </a:xfrm>
            <a:prstGeom prst="rect">
              <a:avLst/>
            </a:prstGeom>
            <a:noFill/>
          </p:spPr>
          <p:txBody>
            <a:bodyPr wrap="square" rtlCol="0">
              <a:spAutoFit/>
            </a:bodyPr>
            <a:lstStyle/>
            <a:p>
              <a:r>
                <a:rPr lang="en-US" altLang="zh-TW" sz="600" b="1" dirty="0"/>
                <a:t>P Graded Band(</a:t>
              </a:r>
              <a:r>
                <a:rPr lang="en-US" altLang="zh-TW" sz="600" b="1" dirty="0" err="1"/>
                <a:t>InAlGaAs</a:t>
              </a:r>
              <a:r>
                <a:rPr lang="en-US" altLang="zh-TW" sz="600" b="1" dirty="0"/>
                <a:t>)</a:t>
              </a:r>
              <a:endParaRPr lang="zh-TW" altLang="en-US" sz="600" b="1" dirty="0"/>
            </a:p>
          </p:txBody>
        </p:sp>
        <p:sp>
          <p:nvSpPr>
            <p:cNvPr id="35" name="文字方塊 34"/>
            <p:cNvSpPr txBox="1"/>
            <p:nvPr/>
          </p:nvSpPr>
          <p:spPr>
            <a:xfrm>
              <a:off x="306615" y="1195266"/>
              <a:ext cx="3102946" cy="469168"/>
            </a:xfrm>
            <a:prstGeom prst="rect">
              <a:avLst/>
            </a:prstGeom>
            <a:noFill/>
          </p:spPr>
          <p:txBody>
            <a:bodyPr wrap="square" rtlCol="0">
              <a:spAutoFit/>
            </a:bodyPr>
            <a:lstStyle/>
            <a:p>
              <a:r>
                <a:rPr lang="en-US" altLang="zh-TW" sz="600" b="1" dirty="0"/>
                <a:t>P+ Window (In</a:t>
              </a:r>
              <a:r>
                <a:rPr lang="en-US" altLang="zh-TW" sz="600" b="1" baseline="-25000" dirty="0"/>
                <a:t>0.53</a:t>
              </a:r>
              <a:r>
                <a:rPr lang="en-US" altLang="zh-TW" sz="600" b="1" dirty="0"/>
                <a:t>Ga</a:t>
              </a:r>
              <a:r>
                <a:rPr lang="en-US" altLang="zh-TW" sz="600" b="1" baseline="-25000" dirty="0"/>
                <a:t>0.47</a:t>
              </a:r>
              <a:r>
                <a:rPr lang="en-US" altLang="zh-TW" sz="600" b="1" dirty="0"/>
                <a:t>As)</a:t>
              </a:r>
              <a:endParaRPr lang="zh-TW" altLang="en-US" sz="600" b="1" dirty="0"/>
            </a:p>
          </p:txBody>
        </p:sp>
        <p:sp>
          <p:nvSpPr>
            <p:cNvPr id="36" name="文字方塊 35"/>
            <p:cNvSpPr txBox="1"/>
            <p:nvPr/>
          </p:nvSpPr>
          <p:spPr>
            <a:xfrm>
              <a:off x="310152" y="887013"/>
              <a:ext cx="3338780" cy="469168"/>
            </a:xfrm>
            <a:prstGeom prst="rect">
              <a:avLst/>
            </a:prstGeom>
            <a:noFill/>
          </p:spPr>
          <p:txBody>
            <a:bodyPr wrap="square" rtlCol="0">
              <a:spAutoFit/>
            </a:bodyPr>
            <a:lstStyle/>
            <a:p>
              <a:r>
                <a:rPr lang="en-US" altLang="zh-TW" sz="600" b="1" dirty="0"/>
                <a:t>P+ Contact (In</a:t>
              </a:r>
              <a:r>
                <a:rPr lang="en-US" altLang="zh-TW" sz="600" b="1" baseline="-25000" dirty="0"/>
                <a:t>0.53</a:t>
              </a:r>
              <a:r>
                <a:rPr lang="en-US" altLang="zh-TW" sz="600" b="1" dirty="0"/>
                <a:t>Ga</a:t>
              </a:r>
              <a:r>
                <a:rPr lang="en-US" altLang="zh-TW" sz="600" b="1" baseline="-25000" dirty="0"/>
                <a:t>0.47</a:t>
              </a:r>
              <a:r>
                <a:rPr lang="en-US" altLang="zh-TW" sz="600" b="1" dirty="0"/>
                <a:t>As)</a:t>
              </a:r>
              <a:endParaRPr lang="zh-TW" altLang="en-US" sz="600" b="1" dirty="0"/>
            </a:p>
          </p:txBody>
        </p:sp>
        <p:sp>
          <p:nvSpPr>
            <p:cNvPr id="37" name="矩形 36"/>
            <p:cNvSpPr/>
            <p:nvPr/>
          </p:nvSpPr>
          <p:spPr>
            <a:xfrm>
              <a:off x="96876" y="2480212"/>
              <a:ext cx="3291840" cy="2726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p:cNvSpPr/>
            <p:nvPr/>
          </p:nvSpPr>
          <p:spPr>
            <a:xfrm>
              <a:off x="2619228" y="830555"/>
              <a:ext cx="401724" cy="16142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p:cNvSpPr/>
            <p:nvPr/>
          </p:nvSpPr>
          <p:spPr>
            <a:xfrm>
              <a:off x="451312" y="833305"/>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p:cNvSpPr/>
            <p:nvPr/>
          </p:nvSpPr>
          <p:spPr>
            <a:xfrm>
              <a:off x="-645659" y="4324340"/>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p:cNvSpPr/>
            <p:nvPr/>
          </p:nvSpPr>
          <p:spPr>
            <a:xfrm>
              <a:off x="3723141" y="4327099"/>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文字方塊 41"/>
            <p:cNvSpPr txBox="1"/>
            <p:nvPr/>
          </p:nvSpPr>
          <p:spPr>
            <a:xfrm>
              <a:off x="226463" y="2362399"/>
              <a:ext cx="3195704" cy="508266"/>
            </a:xfrm>
            <a:prstGeom prst="rect">
              <a:avLst/>
            </a:prstGeom>
            <a:noFill/>
          </p:spPr>
          <p:txBody>
            <a:bodyPr wrap="square" rtlCol="0">
              <a:spAutoFit/>
            </a:bodyPr>
            <a:lstStyle/>
            <a:p>
              <a:r>
                <a:rPr lang="en-US" altLang="zh-TW" sz="700" b="1" dirty="0"/>
                <a:t>i Graded Band (</a:t>
              </a:r>
              <a:r>
                <a:rPr lang="en-US" altLang="zh-TW" sz="700" b="1" dirty="0" err="1"/>
                <a:t>InAlGaAs</a:t>
              </a:r>
              <a:r>
                <a:rPr lang="en-US" altLang="zh-TW" sz="700" b="1" dirty="0"/>
                <a:t>)</a:t>
              </a:r>
              <a:endParaRPr lang="zh-TW" altLang="en-US" sz="700" b="1" dirty="0"/>
            </a:p>
          </p:txBody>
        </p:sp>
      </p:grpSp>
      <p:sp>
        <p:nvSpPr>
          <p:cNvPr id="11" name="文字方塊 10"/>
          <p:cNvSpPr txBox="1"/>
          <p:nvPr/>
        </p:nvSpPr>
        <p:spPr>
          <a:xfrm>
            <a:off x="2658148" y="5267435"/>
            <a:ext cx="5874292" cy="919401"/>
          </a:xfrm>
          <a:prstGeom prst="roundRect">
            <a:avLst/>
          </a:prstGeom>
          <a:solidFill>
            <a:srgbClr val="FFFF00"/>
          </a:solidFill>
          <a:ln w="28575">
            <a:solidFill>
              <a:srgbClr val="FF0000"/>
            </a:solidFill>
          </a:ln>
        </p:spPr>
        <p:txBody>
          <a:bodyPr wrap="square" rtlCol="0">
            <a:spAutoFit/>
          </a:bodyPr>
          <a:lstStyle/>
          <a:p>
            <a:r>
              <a:rPr lang="en-US" altLang="zh-TW" sz="1600" b="1" dirty="0">
                <a:solidFill>
                  <a:srgbClr val="FF0000"/>
                </a:solidFill>
              </a:rPr>
              <a:t>narrower pulse decreases the amounts of carriers generated during an avalanche breakdown event, leading to less pronounced </a:t>
            </a:r>
            <a:r>
              <a:rPr lang="en-US" altLang="zh-TW" sz="1600" b="1" dirty="0" err="1">
                <a:solidFill>
                  <a:srgbClr val="FF0000"/>
                </a:solidFill>
              </a:rPr>
              <a:t>afterpulsing</a:t>
            </a:r>
            <a:r>
              <a:rPr lang="en-US" altLang="zh-TW" sz="1600" b="1" dirty="0">
                <a:solidFill>
                  <a:srgbClr val="FF0000"/>
                </a:solidFill>
              </a:rPr>
              <a:t> effect</a:t>
            </a:r>
          </a:p>
        </p:txBody>
      </p:sp>
      <p:sp>
        <p:nvSpPr>
          <p:cNvPr id="43" name="文字方塊 42"/>
          <p:cNvSpPr txBox="1"/>
          <p:nvPr/>
        </p:nvSpPr>
        <p:spPr>
          <a:xfrm>
            <a:off x="1907704" y="1872337"/>
            <a:ext cx="3355406" cy="307777"/>
          </a:xfrm>
          <a:prstGeom prst="rect">
            <a:avLst/>
          </a:prstGeom>
          <a:solidFill>
            <a:schemeClr val="accent1"/>
          </a:solidFill>
          <a:ln w="28575">
            <a:solidFill>
              <a:schemeClr val="accent4"/>
            </a:solidFill>
          </a:ln>
        </p:spPr>
        <p:txBody>
          <a:bodyPr wrap="none" rtlCol="0">
            <a:spAutoFit/>
          </a:bodyPr>
          <a:lstStyle/>
          <a:p>
            <a:r>
              <a:rPr lang="en-US" altLang="zh-TW" sz="1400" dirty="0">
                <a:solidFill>
                  <a:schemeClr val="accent6"/>
                </a:solidFill>
              </a:rPr>
              <a:t>Operated at 200K with </a:t>
            </a:r>
            <a:r>
              <a:rPr lang="en-US" altLang="zh-TW" sz="1400" b="1" dirty="0">
                <a:solidFill>
                  <a:srgbClr val="FF0000"/>
                </a:solidFill>
              </a:rPr>
              <a:t>pulse width 5ns</a:t>
            </a:r>
            <a:endParaRPr lang="zh-TW" altLang="en-US" sz="1400" b="1" dirty="0">
              <a:solidFill>
                <a:srgbClr val="FF0000"/>
              </a:solidFill>
            </a:endParaRPr>
          </a:p>
        </p:txBody>
      </p:sp>
      <p:sp>
        <p:nvSpPr>
          <p:cNvPr id="44" name="文字方塊 43"/>
          <p:cNvSpPr txBox="1"/>
          <p:nvPr/>
        </p:nvSpPr>
        <p:spPr>
          <a:xfrm>
            <a:off x="5532010" y="1867817"/>
            <a:ext cx="3504486" cy="307777"/>
          </a:xfrm>
          <a:prstGeom prst="rect">
            <a:avLst/>
          </a:prstGeom>
          <a:solidFill>
            <a:schemeClr val="accent1"/>
          </a:solidFill>
          <a:ln w="28575">
            <a:solidFill>
              <a:schemeClr val="accent4"/>
            </a:solidFill>
          </a:ln>
        </p:spPr>
        <p:txBody>
          <a:bodyPr wrap="none" rtlCol="0">
            <a:spAutoFit/>
          </a:bodyPr>
          <a:lstStyle/>
          <a:p>
            <a:r>
              <a:rPr lang="en-US" altLang="zh-TW" sz="1400" dirty="0">
                <a:solidFill>
                  <a:schemeClr val="accent6"/>
                </a:solidFill>
              </a:rPr>
              <a:t>Operated at 200K with </a:t>
            </a:r>
            <a:r>
              <a:rPr lang="en-US" altLang="zh-TW" sz="1400" b="1" dirty="0">
                <a:solidFill>
                  <a:srgbClr val="FF0000"/>
                </a:solidFill>
              </a:rPr>
              <a:t>pulse width 1.5ns</a:t>
            </a:r>
            <a:endParaRPr lang="zh-TW" altLang="en-US" sz="1400" b="1" dirty="0">
              <a:solidFill>
                <a:srgbClr val="FF0000"/>
              </a:solidFill>
            </a:endParaRPr>
          </a:p>
        </p:txBody>
      </p:sp>
      <p:cxnSp>
        <p:nvCxnSpPr>
          <p:cNvPr id="3" name="直線單箭頭接點 2"/>
          <p:cNvCxnSpPr/>
          <p:nvPr/>
        </p:nvCxnSpPr>
        <p:spPr bwMode="auto">
          <a:xfrm>
            <a:off x="4211960" y="1772816"/>
            <a:ext cx="2304256" cy="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4" name="文字方塊 3"/>
          <p:cNvSpPr txBox="1"/>
          <p:nvPr/>
        </p:nvSpPr>
        <p:spPr>
          <a:xfrm>
            <a:off x="3491880" y="1349313"/>
            <a:ext cx="3390672" cy="369332"/>
          </a:xfrm>
          <a:prstGeom prst="rect">
            <a:avLst/>
          </a:prstGeom>
          <a:noFill/>
        </p:spPr>
        <p:txBody>
          <a:bodyPr wrap="none" rtlCol="0">
            <a:spAutoFit/>
          </a:bodyPr>
          <a:lstStyle/>
          <a:p>
            <a:r>
              <a:rPr lang="en-US" altLang="zh-TW" b="1" dirty="0">
                <a:solidFill>
                  <a:srgbClr val="FF0000"/>
                </a:solidFill>
              </a:rPr>
              <a:t>Narrow down the pulse width</a:t>
            </a:r>
            <a:endParaRPr lang="zh-TW" altLang="en-US" b="1" dirty="0">
              <a:solidFill>
                <a:srgbClr val="FF0000"/>
              </a:solidFill>
            </a:endParaRPr>
          </a:p>
        </p:txBody>
      </p:sp>
      <p:sp>
        <p:nvSpPr>
          <p:cNvPr id="45" name="標題 1"/>
          <p:cNvSpPr txBox="1">
            <a:spLocks/>
          </p:cNvSpPr>
          <p:nvPr/>
        </p:nvSpPr>
        <p:spPr bwMode="auto">
          <a:xfrm>
            <a:off x="539552" y="404813"/>
            <a:ext cx="892899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kern="0" dirty="0" err="1">
                <a:solidFill>
                  <a:srgbClr val="002060"/>
                </a:solidFill>
                <a:latin typeface="Times New Roman" panose="02020603050405020304" pitchFamily="18" charset="0"/>
                <a:cs typeface="Times New Roman" panose="02020603050405020304" pitchFamily="18" charset="0"/>
              </a:rPr>
              <a:t>Afterpulsing</a:t>
            </a:r>
            <a:r>
              <a:rPr lang="en-US" altLang="zh-TW" sz="3600" i="1" kern="0" dirty="0">
                <a:solidFill>
                  <a:srgbClr val="002060"/>
                </a:solidFill>
                <a:latin typeface="Times New Roman" panose="02020603050405020304" pitchFamily="18" charset="0"/>
                <a:cs typeface="Times New Roman" panose="02020603050405020304" pitchFamily="18" charset="0"/>
              </a:rPr>
              <a:t> Probability – pulse width</a:t>
            </a:r>
            <a:endParaRPr lang="zh-TW" altLang="en-US" sz="3600" i="1" kern="0" dirty="0">
              <a:solidFill>
                <a:srgbClr val="002060"/>
              </a:solidFill>
              <a:latin typeface="Times New Roman" panose="02020603050405020304" pitchFamily="18" charset="0"/>
              <a:cs typeface="Times New Roman" panose="02020603050405020304" pitchFamily="18" charset="0"/>
            </a:endParaRPr>
          </a:p>
        </p:txBody>
      </p:sp>
      <p:pic>
        <p:nvPicPr>
          <p:cNvPr id="2" name="音訊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4143271571"/>
      </p:ext>
    </p:extLst>
  </p:cSld>
  <p:clrMapOvr>
    <a:masterClrMapping/>
  </p:clrMapOvr>
  <mc:AlternateContent xmlns:mc="http://schemas.openxmlformats.org/markup-compatibility/2006">
    <mc:Choice xmlns:p14="http://schemas.microsoft.com/office/powerpoint/2010/main" Requires="p14">
      <p:transition spd="slow" p14:dur="2000" advTm="39783">
        <p:cut/>
      </p:transition>
    </mc:Choice>
    <mc:Fallback>
      <p:transition spd="slow" advTm="39783">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
                </p:tgtEl>
              </p:cMediaNode>
            </p:audio>
          </p:childTnLst>
        </p:cTn>
      </p:par>
    </p:tnLst>
    <p:bldLst>
      <p:bldP spid="12" grpId="0" animBg="1"/>
      <p:bldP spid="13" grpId="0" animBg="1"/>
      <p:bldP spid="11" grpId="0" animBg="1"/>
    </p:bldLst>
  </p:timing>
  <p:extLst>
    <p:ext uri="{3A86A75C-4F4B-4683-9AE1-C65F6400EC91}">
      <p14:laserTraceLst xmlns:p14="http://schemas.microsoft.com/office/powerpoint/2010/main">
        <p14:tracePtLst>
          <p14:tracePt t="1273" x="3486150" y="2025650"/>
          <p14:tracePt t="1299" x="3587750" y="2089150"/>
          <p14:tracePt t="1315" x="3632200" y="2120900"/>
          <p14:tracePt t="1333" x="3683000" y="2146300"/>
          <p14:tracePt t="1364" x="3721100" y="2171700"/>
          <p14:tracePt t="1400" x="3771900" y="2203450"/>
          <p14:tracePt t="1433" x="3816350" y="2235200"/>
          <p14:tracePt t="1450" x="3841750" y="2247900"/>
          <p14:tracePt t="1466" x="3860800" y="2260600"/>
          <p14:tracePt t="1483" x="3873500" y="2260600"/>
          <p14:tracePt t="1499" x="3886200" y="2273300"/>
          <p14:tracePt t="1515" x="3905250" y="2286000"/>
          <p14:tracePt t="1532" x="3911600" y="2292350"/>
          <p14:tracePt t="1549" x="3930650" y="2305050"/>
          <p14:tracePt t="1565" x="3943350" y="2311400"/>
          <p14:tracePt t="1581" x="3962400" y="2317750"/>
          <p14:tracePt t="1599" x="3968750" y="2324100"/>
          <p14:tracePt t="1615" x="3981450" y="2324100"/>
          <p14:tracePt t="1670" x="3987800" y="2324100"/>
          <p14:tracePt t="1693" x="4000500" y="2324100"/>
          <p14:tracePt t="1706" x="4006850" y="2324100"/>
          <p14:tracePt t="1720" x="4038600" y="2324100"/>
          <p14:tracePt t="1734" x="4076700" y="2324100"/>
          <p14:tracePt t="1749" x="4159250" y="2305050"/>
          <p14:tracePt t="1765" x="4311650" y="2266950"/>
          <p14:tracePt t="1782" x="4419600" y="2241550"/>
          <p14:tracePt t="1799" x="4483100" y="2222500"/>
          <p14:tracePt t="1815" x="4527550" y="2216150"/>
          <p14:tracePt t="1831" x="4578350" y="2203450"/>
          <p14:tracePt t="1849" x="4610100" y="2190750"/>
          <p14:tracePt t="1865" x="4660900" y="2165350"/>
          <p14:tracePt t="1882" x="4699000" y="2139950"/>
          <p14:tracePt t="1898" x="4749800" y="2108200"/>
          <p14:tracePt t="1915" x="4794250" y="2089150"/>
          <p14:tracePt t="1931" x="4845050" y="2076450"/>
          <p14:tracePt t="1950" x="4902200" y="2063750"/>
          <p14:tracePt t="1974" x="4953000" y="2063750"/>
          <p14:tracePt t="1988" x="4984750" y="2057400"/>
          <p14:tracePt t="2002" x="5010150" y="2057400"/>
          <p14:tracePt t="2004" x="5016500" y="2057400"/>
          <p14:tracePt t="2032" x="5060950" y="2044700"/>
          <p14:tracePt t="2074" x="5086350" y="2044700"/>
          <p14:tracePt t="2102" x="5099050" y="2044700"/>
          <p14:tracePt t="5998" x="5092700" y="2044700"/>
          <p14:tracePt t="6026" x="5073650" y="2051050"/>
          <p14:tracePt t="6987" x="5080000" y="2057400"/>
          <p14:tracePt t="7043" x="5397500" y="2082800"/>
          <p14:tracePt t="7075" x="5594350" y="2057400"/>
          <p14:tracePt t="7105" x="5664200" y="2038350"/>
          <p14:tracePt t="7135" x="5721350" y="2025650"/>
          <p14:tracePt t="7164" x="5759450" y="2019300"/>
          <p14:tracePt t="7196" x="5810250" y="2006600"/>
          <p14:tracePt t="7225" x="5842000" y="1987550"/>
          <p14:tracePt t="7255" x="5842000" y="1936750"/>
          <p14:tracePt t="7284" x="5810250" y="1828800"/>
          <p14:tracePt t="7313" x="5727700" y="1765300"/>
          <p14:tracePt t="7342" x="5638800" y="1733550"/>
          <p14:tracePt t="7371" x="5588000" y="1714500"/>
          <p14:tracePt t="7379" x="5581650" y="1714500"/>
          <p14:tracePt t="7395" x="5568950" y="1708150"/>
          <p14:tracePt t="7525" x="5575300" y="1708150"/>
          <p14:tracePt t="7529" x="5588000" y="1701800"/>
          <p14:tracePt t="7545" x="5645150" y="1689100"/>
          <p14:tracePt t="7563" x="5734050" y="1689100"/>
          <p14:tracePt t="7580" x="5835650" y="1689100"/>
          <p14:tracePt t="7596" x="5899150" y="1689100"/>
          <p14:tracePt t="7616" x="5969000" y="1689100"/>
          <p14:tracePt t="7630" x="6000750" y="1689100"/>
          <p14:tracePt t="7649" x="6038850" y="1689100"/>
          <p14:tracePt t="7663" x="6057900" y="1689100"/>
          <p14:tracePt t="7678" x="6083300" y="1695450"/>
          <p14:tracePt t="7699" x="6102350" y="1701800"/>
          <p14:tracePt t="7715" x="6115050" y="1701800"/>
          <p14:tracePt t="7731" x="6127750" y="1701800"/>
          <p14:tracePt t="7745" x="6127750" y="1708150"/>
          <p14:tracePt t="8404" x="6127750" y="1720850"/>
          <p14:tracePt t="8410" x="6121400" y="1733550"/>
          <p14:tracePt t="8414" x="6115050" y="1746250"/>
          <p14:tracePt t="8428" x="6057900" y="1803400"/>
          <p14:tracePt t="8448" x="5918200" y="1892300"/>
          <p14:tracePt t="8479" x="5588000" y="1981200"/>
          <p14:tracePt t="8510" x="5327650" y="2038350"/>
          <p14:tracePt t="8513" x="5308600" y="2038350"/>
          <p14:tracePt t="8553" x="5219700" y="2044700"/>
          <p14:tracePt t="8588" x="5162550" y="2044700"/>
          <p14:tracePt t="8622" x="5105400" y="2044700"/>
          <p14:tracePt t="8658" x="5016500" y="2044700"/>
          <p14:tracePt t="8693" x="4927600" y="2063750"/>
          <p14:tracePt t="8734" x="4851400" y="2108200"/>
          <p14:tracePt t="8762" x="4838700" y="2114550"/>
          <p14:tracePt t="8988" x="4826000" y="2120900"/>
          <p14:tracePt t="9002" x="4819650" y="2120900"/>
          <p14:tracePt t="9046" x="4819650" y="2127250"/>
          <p14:tracePt t="9061" x="4781550" y="2127250"/>
          <p14:tracePt t="9077" x="4718050" y="2101850"/>
          <p14:tracePt t="9094" x="4673600" y="2076450"/>
          <p14:tracePt t="9110" x="4660900" y="2057400"/>
          <p14:tracePt t="9127" x="4660900" y="2032000"/>
          <p14:tracePt t="9160" x="4711700" y="1930400"/>
          <p14:tracePt t="9195" x="4794250" y="1860550"/>
          <p14:tracePt t="9234" x="4927600" y="1847850"/>
          <p14:tracePt t="9250" x="4972050" y="1847850"/>
          <p14:tracePt t="9264" x="5016500" y="1879600"/>
          <p14:tracePt t="9295" x="5035550" y="1943100"/>
          <p14:tracePt t="9325" x="5029200" y="2063750"/>
          <p14:tracePt t="9353" x="5010150" y="2101850"/>
          <p14:tracePt t="9548" x="5016500" y="2101850"/>
          <p14:tracePt t="9589" x="5854700" y="1987550"/>
          <p14:tracePt t="9648" x="7296150" y="1962150"/>
          <p14:tracePt t="9719" x="7842250" y="2089150"/>
          <p14:tracePt t="9765" x="8026400" y="2139950"/>
          <p14:tracePt t="9783" x="8058150" y="2152650"/>
          <p14:tracePt t="9818" x="8064500" y="2152650"/>
          <p14:tracePt t="9854" x="8077200" y="2152650"/>
          <p14:tracePt t="9872" x="8108950" y="2165350"/>
          <p14:tracePt t="9894" x="8166100" y="2184400"/>
          <p14:tracePt t="9912" x="8267700" y="2197100"/>
          <p14:tracePt t="9929" x="8401050" y="2197100"/>
          <p14:tracePt t="9946" x="8553450" y="2197100"/>
          <p14:tracePt t="9971" x="8756650" y="2197100"/>
          <p14:tracePt t="9989" x="8801100" y="2197100"/>
          <p14:tracePt t="10005" x="8813800" y="2197100"/>
          <p14:tracePt t="10118" x="8820150" y="2197100"/>
          <p14:tracePt t="10135" x="8743950" y="2228850"/>
          <p14:tracePt t="10152" x="8636000" y="2254250"/>
          <p14:tracePt t="10170" x="8509000" y="2279650"/>
          <p14:tracePt t="10187" x="8343900" y="2286000"/>
          <p14:tracePt t="10205" x="8261350" y="2286000"/>
          <p14:tracePt t="10222" x="8223250" y="2279650"/>
          <p14:tracePt t="10240" x="8216900" y="2266950"/>
          <p14:tracePt t="10258" x="8191500" y="2235200"/>
          <p14:tracePt t="10275" x="8191500" y="2216150"/>
          <p14:tracePt t="10294" x="8178800" y="2165350"/>
          <p14:tracePt t="10312" x="8178800" y="2095500"/>
          <p14:tracePt t="10329" x="8210550" y="1962150"/>
          <p14:tracePt t="10346" x="8286750" y="1847850"/>
          <p14:tracePt t="10363" x="8343900" y="1752600"/>
          <p14:tracePt t="10380" x="8369300" y="1714500"/>
          <p14:tracePt t="10396" x="8407400" y="1695450"/>
          <p14:tracePt t="10412" x="8420100" y="1689100"/>
          <p14:tracePt t="10428" x="8458200" y="1676400"/>
          <p14:tracePt t="10446" x="8540750" y="1676400"/>
          <p14:tracePt t="10462" x="8629650" y="1676400"/>
          <p14:tracePt t="10478" x="8718550" y="1676400"/>
          <p14:tracePt t="10495" x="8782050" y="1708150"/>
          <p14:tracePt t="10497" x="8794750" y="1720850"/>
          <p14:tracePt t="10510" x="8826500" y="1739900"/>
          <p14:tracePt t="10527" x="8851900" y="1758950"/>
          <p14:tracePt t="10545" x="8877300" y="1809750"/>
          <p14:tracePt t="10562" x="8877300" y="1866900"/>
          <p14:tracePt t="10580" x="8877300" y="1943100"/>
          <p14:tracePt t="10597" x="8870950" y="1987550"/>
          <p14:tracePt t="10615" x="8870950" y="2012950"/>
          <p14:tracePt t="10632" x="8839200" y="2044700"/>
          <p14:tracePt t="10650" x="8813800" y="2076450"/>
          <p14:tracePt t="10668" x="8794750" y="2101850"/>
          <p14:tracePt t="10685" x="8763000" y="2139950"/>
          <p14:tracePt t="10702" x="8724900" y="2165350"/>
          <p14:tracePt t="10720" x="8680450" y="2197100"/>
          <p14:tracePt t="10736" x="8623300" y="2241550"/>
          <p14:tracePt t="10755" x="8547100" y="2266950"/>
          <p14:tracePt t="10780" x="8464550" y="2292350"/>
          <p14:tracePt t="10797" x="8426450" y="2298700"/>
          <p14:tracePt t="10814" x="8401050" y="2298700"/>
          <p14:tracePt t="10831" x="8394700" y="2298700"/>
          <p14:tracePt t="10848" x="8362950" y="2298700"/>
          <p14:tracePt t="10865" x="8324850" y="2298700"/>
          <p14:tracePt t="10882" x="8286750" y="2266950"/>
          <p14:tracePt t="10899" x="8261350" y="2241550"/>
          <p14:tracePt t="10916" x="8248650" y="2203450"/>
          <p14:tracePt t="10933" x="8235950" y="2159000"/>
          <p14:tracePt t="10950" x="8235950" y="2139950"/>
          <p14:tracePt t="10967" x="8235950" y="2108200"/>
          <p14:tracePt t="10984" x="8242300" y="2089150"/>
          <p14:tracePt t="11000" x="8242300" y="2082800"/>
          <p14:tracePt t="11022" x="8248650" y="2076450"/>
          <p14:tracePt t="11039" x="8255000" y="2070100"/>
          <p14:tracePt t="11707" x="8242300" y="2070100"/>
          <p14:tracePt t="11724" x="8191500" y="2095500"/>
          <p14:tracePt t="11740" x="8089900" y="2133600"/>
          <p14:tracePt t="11758" x="7950200" y="2171700"/>
          <p14:tracePt t="11777" x="7747000" y="2228850"/>
          <p14:tracePt t="11796" x="7378700" y="2317750"/>
          <p14:tracePt t="11816" x="6870700" y="2432050"/>
          <p14:tracePt t="11850" x="5949950" y="2667000"/>
          <p14:tracePt t="11893" x="5162550" y="2857500"/>
          <p14:tracePt t="11965" x="4381500" y="3060700"/>
          <p14:tracePt t="12034" x="4000500" y="3136900"/>
          <p14:tracePt t="12036" x="3975100" y="3149600"/>
          <p14:tracePt t="12076" x="3702050" y="3263900"/>
          <p14:tracePt t="12095" x="3530600" y="3378200"/>
          <p14:tracePt t="12118" x="3308350" y="3511550"/>
          <p14:tracePt t="12132" x="3206750" y="3575050"/>
          <p14:tracePt t="12146" x="3067050" y="3657600"/>
          <p14:tracePt t="12159" x="2978150" y="3708400"/>
          <p14:tracePt t="12176" x="2851150" y="3746500"/>
          <p14:tracePt t="12192" x="2768600" y="3765550"/>
          <p14:tracePt t="12210" x="2705100" y="3778250"/>
          <p14:tracePt t="12226" x="2686050" y="3778250"/>
          <p14:tracePt t="12673" x="2717800" y="3771900"/>
          <p14:tracePt t="12686" x="2768600" y="3759200"/>
          <p14:tracePt t="12701" x="2838450" y="3740150"/>
          <p14:tracePt t="12715" x="2921000" y="3721100"/>
          <p14:tracePt t="12746" x="3073400" y="3689350"/>
          <p14:tracePt t="12776" x="3270250" y="3689350"/>
          <p14:tracePt t="12794" x="3327400" y="3689350"/>
          <p14:tracePt t="12810" x="3359150" y="3689350"/>
          <p14:tracePt t="12827" x="3384550" y="3689350"/>
          <p14:tracePt t="12842" x="3409950" y="3689350"/>
          <p14:tracePt t="12860" x="3441700" y="3702050"/>
          <p14:tracePt t="12876" x="3467100" y="3702050"/>
          <p14:tracePt t="12892" x="3486150" y="3708400"/>
          <p14:tracePt t="12911" x="3530600" y="3740150"/>
          <p14:tracePt t="12927" x="3575050" y="3759200"/>
          <p14:tracePt t="12942" x="3625850" y="3784600"/>
          <p14:tracePt t="12962" x="3695700" y="3835400"/>
          <p14:tracePt t="12985" x="3778250" y="3873500"/>
          <p14:tracePt t="12998" x="3816350" y="3898900"/>
          <p14:tracePt t="13000" x="3835400" y="3905250"/>
          <p14:tracePt t="13013" x="3873500" y="3930650"/>
          <p14:tracePt t="13026" x="3911600" y="3943350"/>
          <p14:tracePt t="13042" x="3956050" y="3968750"/>
          <p14:tracePt t="13062" x="4013200" y="4006850"/>
          <p14:tracePt t="13076" x="4057650" y="4032250"/>
          <p14:tracePt t="13092" x="4089400" y="4044950"/>
          <p14:tracePt t="13112" x="4089400" y="4051300"/>
          <p14:tracePt t="13129" x="4102100" y="4057650"/>
          <p14:tracePt t="13530" x="4114800" y="4083050"/>
          <p14:tracePt t="13560" x="4114800" y="4102100"/>
          <p14:tracePt t="13607" x="4114800" y="4114800"/>
          <p14:tracePt t="13625" x="4127500" y="4121150"/>
          <p14:tracePt t="13659" x="4133850" y="4146550"/>
          <p14:tracePt t="13693" x="4159250" y="4191000"/>
          <p14:tracePt t="13709" x="4184650" y="4210050"/>
          <p14:tracePt t="13726" x="4222750" y="4235450"/>
          <p14:tracePt t="13741" x="4267200" y="4260850"/>
          <p14:tracePt t="13759" x="4362450" y="4279900"/>
          <p14:tracePt t="13776" x="4540250" y="4298950"/>
          <p14:tracePt t="13792" x="4724400" y="4298950"/>
          <p14:tracePt t="13809" x="4978400" y="4298950"/>
          <p14:tracePt t="13826" x="5251450" y="4286250"/>
          <p14:tracePt t="13854" x="5727700" y="4222750"/>
          <p14:tracePt t="13883" x="6000750" y="4210050"/>
          <p14:tracePt t="13912" x="6064250" y="4210050"/>
          <p14:tracePt t="13940" x="6089650" y="4210050"/>
          <p14:tracePt t="13970" x="6146800" y="4210050"/>
          <p14:tracePt t="13986" x="6178550" y="4229100"/>
          <p14:tracePt t="14003" x="6223000" y="4248150"/>
          <p14:tracePt t="14021" x="6235700" y="4260850"/>
          <p14:tracePt t="14037" x="6248400" y="4267200"/>
          <p14:tracePt t="14054" x="6273800" y="4286250"/>
          <p14:tracePt t="14070" x="6305550" y="4298950"/>
          <p14:tracePt t="14086" x="6324600" y="4311650"/>
          <p14:tracePt t="14102" x="6350000" y="4324350"/>
          <p14:tracePt t="14120" x="6375400" y="4337050"/>
          <p14:tracePt t="14136" x="6381750" y="4343400"/>
          <p14:tracePt t="14152" x="6394450" y="4343400"/>
          <p14:tracePt t="14169" x="6394450" y="4349750"/>
          <p14:tracePt t="14186" x="6394450" y="4356100"/>
          <p14:tracePt t="14202" x="6394450" y="4368800"/>
          <p14:tracePt t="14247" x="6400800" y="4375150"/>
          <p14:tracePt t="14688" x="6407150" y="4375150"/>
          <p14:tracePt t="14704" x="6407150" y="4381500"/>
          <p14:tracePt t="14723" x="6407150" y="4387850"/>
          <p14:tracePt t="15039" x="6400800" y="4394200"/>
          <p14:tracePt t="15065" x="6400800" y="4400550"/>
          <p14:tracePt t="15082" x="6394450" y="4406900"/>
          <p14:tracePt t="15107" x="6388100" y="4406900"/>
          <p14:tracePt t="15683" x="6381750" y="4406900"/>
          <p14:tracePt t="15707" x="6375400" y="4413250"/>
          <p14:tracePt t="15735" x="6369050" y="4419600"/>
          <p14:tracePt t="15760" x="6362700" y="4419600"/>
          <p14:tracePt t="15777" x="6356350" y="4419600"/>
          <p14:tracePt t="15894" x="6350000" y="4425950"/>
          <p14:tracePt t="15910" x="6350000" y="4432300"/>
          <p14:tracePt t="15971" x="6343650" y="4438650"/>
          <p14:tracePt t="16010" x="6330950" y="4438650"/>
          <p14:tracePt t="16125" x="6324600" y="4445000"/>
          <p14:tracePt t="16176" x="6318250" y="4451350"/>
          <p14:tracePt t="16477" x="6305550" y="4451350"/>
          <p14:tracePt t="16494" x="6299200" y="4457700"/>
          <p14:tracePt t="16512" x="6299200" y="4464050"/>
          <p14:tracePt t="16528" x="6292850" y="4470400"/>
          <p14:tracePt t="16560" x="6286500" y="4470400"/>
          <p14:tracePt t="16605" x="6286500" y="4476750"/>
          <p14:tracePt t="16649" x="6273800" y="4489450"/>
          <p14:tracePt t="16701" x="6267450" y="4489450"/>
          <p14:tracePt t="16717" x="6267450" y="4502150"/>
          <p14:tracePt t="16733" x="6261100" y="4502150"/>
          <p14:tracePt t="16750" x="6254750" y="4508500"/>
          <p14:tracePt t="16767" x="6248400" y="4514850"/>
          <p14:tracePt t="17127" x="6248400" y="4521200"/>
          <p14:tracePt t="17143" x="6337300" y="4521200"/>
          <p14:tracePt t="17161" x="6438900" y="4527550"/>
          <p14:tracePt t="17179" x="6508750" y="4527550"/>
          <p14:tracePt t="17207" x="6584950" y="4527550"/>
          <p14:tracePt t="17241" x="6604000" y="4527550"/>
          <p14:tracePt t="17260" x="6616700" y="4527550"/>
          <p14:tracePt t="17308" x="6629400" y="4527550"/>
          <p14:tracePt t="17328" x="6629400" y="4533900"/>
          <p14:tracePt t="17359" x="6635750" y="4540250"/>
          <p14:tracePt t="17376" x="6648450" y="4540250"/>
          <p14:tracePt t="17400" x="6648450" y="4546600"/>
          <p14:tracePt t="17417" x="6654800" y="4546600"/>
          <p14:tracePt t="17963" x="6680200" y="4597400"/>
          <p14:tracePt t="17993" x="6705600" y="4686300"/>
          <p14:tracePt t="18012" x="6711950" y="4699000"/>
          <p14:tracePt t="18028" x="6724650" y="4724400"/>
          <p14:tracePt t="18065" x="6731000" y="4730750"/>
          <p14:tracePt t="18090" x="6731000" y="4743450"/>
          <p14:tracePt t="18126" x="6731000" y="4762500"/>
          <p14:tracePt t="18152" x="6724650" y="4775200"/>
          <p14:tracePt t="18169" x="6705600" y="4806950"/>
          <p14:tracePt t="18187" x="6686550" y="4826000"/>
          <p14:tracePt t="18204" x="6654800" y="4870450"/>
          <p14:tracePt t="18221" x="6642100" y="4883150"/>
          <p14:tracePt t="18237" x="6635750" y="4889500"/>
          <p14:tracePt t="18280" x="6616700" y="4889500"/>
          <p14:tracePt t="18299" x="6489700" y="4813300"/>
          <p14:tracePt t="18316" x="6350000" y="4724400"/>
          <p14:tracePt t="18333" x="6292850" y="4679950"/>
          <p14:tracePt t="18350" x="6273800" y="4660900"/>
          <p14:tracePt t="18368" x="6267450" y="4635500"/>
          <p14:tracePt t="18385" x="6267450" y="4603750"/>
          <p14:tracePt t="18402" x="6305550" y="4540250"/>
          <p14:tracePt t="18419" x="6350000" y="4470400"/>
          <p14:tracePt t="18436" x="6400800" y="4413250"/>
          <p14:tracePt t="18453" x="6470650" y="4362450"/>
          <p14:tracePt t="18470" x="6515100" y="4337050"/>
          <p14:tracePt t="18487" x="6534150" y="4324350"/>
          <p14:tracePt t="18504" x="6540500" y="4324350"/>
          <p14:tracePt t="18557" x="6540500" y="4318000"/>
          <p14:tracePt t="18574" x="6559550" y="4318000"/>
          <p14:tracePt t="18592" x="6635750" y="4362450"/>
          <p14:tracePt t="18608" x="6692900" y="4425950"/>
          <p14:tracePt t="18625" x="6762750" y="4489450"/>
          <p14:tracePt t="18642" x="6800850" y="4546600"/>
          <p14:tracePt t="18658" x="6826250" y="4591050"/>
          <p14:tracePt t="18675" x="6832600" y="4635500"/>
          <p14:tracePt t="18693" x="6832600" y="4667250"/>
          <p14:tracePt t="18710" x="6832600" y="4718050"/>
          <p14:tracePt t="18727" x="6794500" y="4768850"/>
          <p14:tracePt t="18744" x="6762750" y="4826000"/>
          <p14:tracePt t="18761" x="6718300" y="4876800"/>
          <p14:tracePt t="18777" x="6692900" y="4914900"/>
          <p14:tracePt t="18794" x="6661150" y="4933950"/>
          <p14:tracePt t="18810" x="6642100" y="4946650"/>
          <p14:tracePt t="18827" x="6635750" y="4946650"/>
          <p14:tracePt t="18844" x="6610350" y="4953000"/>
          <p14:tracePt t="18861" x="6584950" y="4953000"/>
          <p14:tracePt t="18877" x="6521450" y="4946650"/>
          <p14:tracePt t="18893" x="6477000" y="4940300"/>
          <p14:tracePt t="18911" x="6432550" y="4908550"/>
          <p14:tracePt t="18928" x="6407150" y="4883150"/>
          <p14:tracePt t="18944" x="6388100" y="4838700"/>
          <p14:tracePt t="18961" x="6381750" y="4806950"/>
          <p14:tracePt t="18978" x="6381750" y="4743450"/>
          <p14:tracePt t="18995" x="6394450" y="4654550"/>
          <p14:tracePt t="18997" x="6407150" y="4629150"/>
          <p14:tracePt t="19012" x="6464300" y="4546600"/>
          <p14:tracePt t="19028" x="6502400" y="4489450"/>
          <p14:tracePt t="19052" x="6546850" y="4445000"/>
          <p14:tracePt t="19068" x="6565900" y="4432300"/>
          <p14:tracePt t="19085" x="6578600" y="4425950"/>
          <p14:tracePt t="19102" x="6604000" y="4413250"/>
          <p14:tracePt t="19119" x="6623050" y="4413250"/>
          <p14:tracePt t="19135" x="6642100" y="4413250"/>
          <p14:tracePt t="19152" x="6699250" y="4425950"/>
          <p14:tracePt t="19174" x="6781800" y="4495800"/>
          <p14:tracePt t="19194" x="6851650" y="4572000"/>
          <p14:tracePt t="19213" x="6889750" y="4629150"/>
          <p14:tracePt t="19230" x="6908800" y="4686300"/>
          <p14:tracePt t="19247" x="6908800" y="4737100"/>
          <p14:tracePt t="19264" x="6908800" y="4787900"/>
          <p14:tracePt t="19285" x="6877050" y="4870450"/>
          <p14:tracePt t="19307" x="6794500" y="4953000"/>
          <p14:tracePt t="19326" x="6692900" y="5016500"/>
          <p14:tracePt t="19344" x="6591300" y="5086350"/>
          <p14:tracePt t="19361" x="6521450" y="5092700"/>
          <p14:tracePt t="19378" x="6445250" y="5092700"/>
          <p14:tracePt t="19394" x="6330950" y="5048250"/>
          <p14:tracePt t="19411" x="6223000" y="4972050"/>
          <p14:tracePt t="19427" x="6159500" y="4889500"/>
          <p14:tracePt t="19444" x="6159500" y="4813300"/>
          <p14:tracePt t="19461" x="6235700" y="4654550"/>
          <p14:tracePt t="19478" x="6343650" y="4527550"/>
          <p14:tracePt t="19494" x="6477000" y="4432300"/>
          <p14:tracePt t="19516" x="6654800" y="4324350"/>
          <p14:tracePt t="19533" x="6756400" y="4260850"/>
          <p14:tracePt t="19550" x="6819900" y="4222750"/>
          <p14:tracePt t="19567" x="6851650" y="4222750"/>
          <p14:tracePt t="19608" x="6864350" y="4222750"/>
          <p14:tracePt t="19624" x="6889750" y="4286250"/>
          <p14:tracePt t="19641" x="6921500" y="4457700"/>
          <p14:tracePt t="19658" x="6921500" y="4578350"/>
          <p14:tracePt t="19676" x="6921500" y="4699000"/>
          <p14:tracePt t="19692" x="6902450" y="4762500"/>
          <p14:tracePt t="19708" x="6877050" y="4800600"/>
          <p14:tracePt t="19726" x="6858000" y="4832350"/>
          <p14:tracePt t="19743" x="6838950" y="4857750"/>
          <p14:tracePt t="19760" x="6807200" y="4870450"/>
          <p14:tracePt t="19783" x="6788150" y="4876800"/>
          <p14:tracePt t="19799" x="6788150" y="4883150"/>
          <p14:tracePt t="19815" x="6781800" y="4889500"/>
          <p14:tracePt t="19851" x="6775450" y="4889500"/>
          <p14:tracePt t="19867" x="6762750" y="4889500"/>
          <p14:tracePt t="19884" x="6750050" y="4883150"/>
          <p14:tracePt t="20819" x="6737350" y="4883150"/>
          <p14:tracePt t="20835" x="6731000" y="4883150"/>
          <p14:tracePt t="20851" x="6724650" y="4908550"/>
          <p14:tracePt t="20869" x="6705600" y="4933950"/>
          <p14:tracePt t="20886" x="6680200" y="4965700"/>
          <p14:tracePt t="20905" x="6667500" y="4991100"/>
          <p14:tracePt t="20940" x="6661150" y="5003800"/>
          <p14:tracePt t="24750" x="6648450" y="5010150"/>
          <p14:tracePt t="24772" x="6616700" y="5022850"/>
          <p14:tracePt t="24791" x="6610350" y="5029200"/>
          <p14:tracePt t="24808" x="6597650" y="5035550"/>
          <p14:tracePt t="24838" x="6565900" y="5054600"/>
          <p14:tracePt t="24870" x="6546850" y="5067300"/>
          <p14:tracePt t="24989" x="6540500" y="5067300"/>
          <p14:tracePt t="25006" x="6508750" y="5048250"/>
          <p14:tracePt t="25024" x="6489700" y="5035550"/>
          <p14:tracePt t="25041" x="6470650" y="5016500"/>
          <p14:tracePt t="25058" x="6457950" y="5003800"/>
          <p14:tracePt t="25075" x="6445250" y="4997450"/>
          <p14:tracePt t="26140" x="6477000" y="4978400"/>
          <p14:tracePt t="26160" x="6515100" y="4946650"/>
          <p14:tracePt t="26178" x="6527800" y="4933950"/>
          <p14:tracePt t="26195" x="6534150" y="4927600"/>
          <p14:tracePt t="26213" x="6546850" y="4927600"/>
          <p14:tracePt t="26230" x="6553200" y="4914900"/>
          <p14:tracePt t="26252" x="6559550" y="4908550"/>
          <p14:tracePt t="26286" x="6584950" y="4902200"/>
          <p14:tracePt t="26310" x="6597650" y="4902200"/>
          <p14:tracePt t="26326" x="6629400" y="4902200"/>
          <p14:tracePt t="26344" x="6654800" y="4889500"/>
          <p14:tracePt t="26360" x="6680200" y="4883150"/>
          <p14:tracePt t="26378" x="6737350" y="4870450"/>
          <p14:tracePt t="26395" x="6775450" y="4857750"/>
          <p14:tracePt t="26413" x="6813550" y="4851400"/>
          <p14:tracePt t="26430" x="6838950" y="4838700"/>
          <p14:tracePt t="26446" x="6858000" y="4838700"/>
          <p14:tracePt t="26462" x="6864350" y="4832350"/>
          <p14:tracePt t="26479" x="6870700" y="4826000"/>
          <p14:tracePt t="26495" x="6883400" y="4826000"/>
          <p14:tracePt t="26526" x="6896100" y="4826000"/>
          <p14:tracePt t="26552" x="6908800" y="4826000"/>
          <p14:tracePt t="26690" x="6902450" y="4826000"/>
          <p14:tracePt t="26711" x="6864350" y="4857750"/>
          <p14:tracePt t="26728" x="6813550" y="4895850"/>
          <p14:tracePt t="26745" x="6781800" y="4908550"/>
          <p14:tracePt t="26762" x="6781800" y="4914900"/>
          <p14:tracePt t="26794" x="6775450" y="4914900"/>
          <p14:tracePt t="26810" x="6756400" y="4914900"/>
          <p14:tracePt t="26827" x="6718300" y="4908550"/>
          <p14:tracePt t="26844" x="6686550" y="4883150"/>
          <p14:tracePt t="26860" x="6661150" y="4845050"/>
          <p14:tracePt t="26876" x="6629400" y="4813300"/>
          <p14:tracePt t="26893" x="6610350" y="4768850"/>
          <p14:tracePt t="26910" x="6591300" y="4705350"/>
          <p14:tracePt t="26926" x="6591300" y="4673600"/>
          <p14:tracePt t="26943" x="6591300" y="4597400"/>
          <p14:tracePt t="26960" x="6591300" y="4508500"/>
          <p14:tracePt t="26977" x="6591300" y="4451350"/>
          <p14:tracePt t="26993" x="6578600" y="4419600"/>
          <p14:tracePt t="27012" x="6578600" y="4400550"/>
          <p14:tracePt t="27028" x="6578600" y="4381500"/>
          <p14:tracePt t="27046" x="6578600" y="4349750"/>
          <p14:tracePt t="27062" x="6578600" y="4298950"/>
          <p14:tracePt t="27079" x="6578600" y="4229100"/>
          <p14:tracePt t="27095" x="6578600" y="4197350"/>
          <p14:tracePt t="27111" x="6578600" y="4191000"/>
          <p14:tracePt t="27247" x="6578600" y="4216400"/>
          <p14:tracePt t="27264" x="6578600" y="4298950"/>
          <p14:tracePt t="27280" x="6578600" y="4349750"/>
          <p14:tracePt t="27297" x="6578600" y="4381500"/>
          <p14:tracePt t="27314" x="6578600" y="4400550"/>
          <p14:tracePt t="27331" x="6597650" y="4445000"/>
          <p14:tracePt t="27348" x="6642100" y="4489450"/>
          <p14:tracePt t="27364" x="6680200" y="4527550"/>
          <p14:tracePt t="27380" x="6731000" y="4559300"/>
          <p14:tracePt t="27397" x="6794500" y="4597400"/>
          <p14:tracePt t="27414" x="6845300" y="4635500"/>
          <p14:tracePt t="27430" x="6896100" y="4648200"/>
          <p14:tracePt t="27447" x="6921500" y="4648200"/>
          <p14:tracePt t="27463" x="6927850" y="4654550"/>
          <p14:tracePt t="27668" x="6927850" y="4660900"/>
          <p14:tracePt t="27686" x="6883400" y="4686300"/>
          <p14:tracePt t="27702" x="6781800" y="4718050"/>
          <p14:tracePt t="27721" x="6661150" y="4743450"/>
          <p14:tracePt t="27738" x="6604000" y="4743450"/>
          <p14:tracePt t="27757" x="6527800" y="4737100"/>
          <p14:tracePt t="27775" x="6489700" y="4705350"/>
          <p14:tracePt t="27803" x="6394450" y="4616450"/>
          <p14:tracePt t="27835" x="6362700" y="4527550"/>
          <p14:tracePt t="27855" x="6362700" y="4406900"/>
          <p14:tracePt t="27872" x="6394450" y="4267200"/>
          <p14:tracePt t="27889" x="6426200" y="4127500"/>
          <p14:tracePt t="27907" x="6438900" y="4076700"/>
          <p14:tracePt t="27924" x="6445250" y="4070350"/>
          <p14:tracePt t="27941" x="6451600" y="4057650"/>
          <p14:tracePt t="28037" x="6457950" y="4070350"/>
          <p14:tracePt t="28055" x="6489700" y="4159250"/>
          <p14:tracePt t="28071" x="6546850" y="4267200"/>
          <p14:tracePt t="28089" x="6604000" y="4356100"/>
          <p14:tracePt t="28106" x="6661150" y="4425950"/>
          <p14:tracePt t="28124" x="6750050" y="4508500"/>
          <p14:tracePt t="28140" x="6819900" y="4546600"/>
          <p14:tracePt t="28157" x="6883400" y="4591050"/>
          <p14:tracePt t="28174" x="6921500" y="4622800"/>
          <p14:tracePt t="28191" x="6940550" y="4629150"/>
          <p14:tracePt t="28208" x="6953250" y="4635500"/>
          <p14:tracePt t="28225" x="6953250" y="4641850"/>
          <p14:tracePt t="28307" x="6953250" y="4654550"/>
          <p14:tracePt t="28329" x="6946900" y="4673600"/>
          <p14:tracePt t="28346" x="6934200" y="4679950"/>
          <p14:tracePt t="28364" x="6902450" y="4699000"/>
          <p14:tracePt t="28380" x="6858000" y="4699000"/>
          <p14:tracePt t="28400" x="6756400" y="4711700"/>
          <p14:tracePt t="28418" x="6610350" y="4679950"/>
          <p14:tracePt t="28434" x="6445250" y="4610100"/>
          <p14:tracePt t="28452" x="6305550" y="4527550"/>
          <p14:tracePt t="28468" x="6267450" y="4502150"/>
          <p14:tracePt t="28485" x="6254750" y="4476750"/>
          <p14:tracePt t="28502" x="6254750" y="4432300"/>
          <p14:tracePt t="28520" x="6261100" y="4375150"/>
          <p14:tracePt t="28536" x="6292850" y="4330700"/>
          <p14:tracePt t="28554" x="6337300" y="4298950"/>
          <p14:tracePt t="28570" x="6356350" y="4286250"/>
          <p14:tracePt t="28586" x="6362700" y="4286250"/>
          <p14:tracePt t="28677" x="6369050" y="4279900"/>
          <p14:tracePt t="28702" x="6381750" y="4330700"/>
          <p14:tracePt t="28720" x="6426200" y="4476750"/>
          <p14:tracePt t="28737" x="6464300" y="4572000"/>
          <p14:tracePt t="28754" x="6515100" y="4648200"/>
          <p14:tracePt t="28771" x="6591300" y="4737100"/>
          <p14:tracePt t="28790" x="6648450" y="4781550"/>
          <p14:tracePt t="28807" x="6673850" y="4800600"/>
          <p14:tracePt t="28824" x="6686550" y="4806950"/>
          <p14:tracePt t="28841" x="6699250" y="4806950"/>
          <p14:tracePt t="28857" x="6705600" y="4806950"/>
          <p14:tracePt t="28874" x="6724650" y="4806950"/>
          <p14:tracePt t="28890" x="6737350" y="4806950"/>
          <p14:tracePt t="28957" x="6743700" y="4806950"/>
          <p14:tracePt t="28977" x="6737350" y="4768850"/>
          <p14:tracePt t="28994" x="6718300" y="4737100"/>
          <p14:tracePt t="29011" x="6699250" y="4718050"/>
          <p14:tracePt t="29028" x="6673850" y="4699000"/>
          <p14:tracePt t="29054" x="6648450" y="4679950"/>
          <p14:tracePt t="29071" x="6642100" y="4679950"/>
          <p14:tracePt t="30059" x="6635750" y="4673600"/>
          <p14:tracePt t="32470" x="6623050" y="4679950"/>
          <p14:tracePt t="32504" x="6578600" y="4749800"/>
          <p14:tracePt t="32522" x="6559550" y="4781550"/>
          <p14:tracePt t="32540" x="6540500" y="4794250"/>
          <p14:tracePt t="32567" x="6508750" y="4806950"/>
          <p14:tracePt t="32600" x="6445250" y="4883150"/>
          <p14:tracePt t="32619" x="6356350" y="4965700"/>
          <p14:tracePt t="32636" x="6280150" y="5022850"/>
          <p14:tracePt t="32653" x="6210300" y="5086350"/>
          <p14:tracePt t="32670" x="6108700" y="5162550"/>
          <p14:tracePt t="32688" x="6019800" y="5219700"/>
          <p14:tracePt t="32705" x="5924550" y="5283200"/>
          <p14:tracePt t="32734" x="5803900" y="5365750"/>
          <p14:tracePt t="32762" x="5676900" y="5441950"/>
          <p14:tracePt t="32791" x="5575300" y="5492750"/>
          <p14:tracePt t="32828" x="5372100" y="5607050"/>
          <p14:tracePt t="32844" x="5295900" y="5651500"/>
          <p14:tracePt t="32861" x="5207000" y="5683250"/>
          <p14:tracePt t="32878" x="5137150" y="5715000"/>
          <p14:tracePt t="32895" x="5048250" y="5740400"/>
          <p14:tracePt t="32912" x="4984750" y="5759450"/>
          <p14:tracePt t="32928" x="4933950" y="5772150"/>
          <p14:tracePt t="32945" x="4857750" y="5784850"/>
          <p14:tracePt t="32949" x="4832350" y="5784850"/>
          <p14:tracePt t="32966" x="4756150" y="5784850"/>
          <p14:tracePt t="32984" x="4660900" y="5784850"/>
          <p14:tracePt t="33005" x="4559300" y="5784850"/>
          <p14:tracePt t="33010" x="4533900" y="5784850"/>
          <p14:tracePt t="33016" x="4514850" y="5784850"/>
          <p14:tracePt t="33035" x="4464050" y="5784850"/>
          <p14:tracePt t="33055" x="4445000" y="5784850"/>
          <p14:tracePt t="33156" x="4438650" y="5784850"/>
          <p14:tracePt t="33230" x="4438650" y="5778500"/>
          <p14:tracePt t="33236" x="4438650" y="5765800"/>
          <p14:tracePt t="33249" x="4438650" y="5740400"/>
          <p14:tracePt t="33266" x="4438650" y="5721350"/>
          <p14:tracePt t="33282" x="4438650" y="5670550"/>
          <p14:tracePt t="33300" x="4425950" y="5613400"/>
          <p14:tracePt t="33317" x="4413250" y="5581650"/>
          <p14:tracePt t="33338" x="4394200" y="5543550"/>
          <p14:tracePt t="33353" x="4375150" y="5530850"/>
          <p14:tracePt t="33367" x="4368800" y="5518150"/>
          <p14:tracePt t="33382" x="4362450" y="5518150"/>
          <p14:tracePt t="33399" x="4356100" y="5505450"/>
          <p14:tracePt t="33464" x="4349750" y="5505450"/>
          <p14:tracePt t="33468" x="4343400" y="5505450"/>
          <p14:tracePt t="33483" x="4330700" y="5524500"/>
          <p14:tracePt t="33501" x="4330700" y="5537200"/>
          <p14:tracePt t="33510" x="4324350" y="5543550"/>
          <p14:tracePt t="33532" x="4324350" y="5556250"/>
          <p14:tracePt t="33549" x="4324350" y="5562600"/>
          <p14:tracePt t="33565" x="4324350" y="5575300"/>
          <p14:tracePt t="33597" x="4324350" y="5588000"/>
          <p14:tracePt t="33620" x="4330700" y="5594350"/>
          <p14:tracePt t="33653" x="4343400" y="5600700"/>
          <p14:tracePt t="33673" x="4356100" y="5600700"/>
          <p14:tracePt t="33689" x="4387850" y="5619750"/>
          <p14:tracePt t="33702" x="4419600" y="5626100"/>
          <p14:tracePt t="33716" x="4483100" y="5645150"/>
          <p14:tracePt t="33734" x="4610100" y="5670550"/>
          <p14:tracePt t="33750" x="4730750" y="5676900"/>
          <p14:tracePt t="33766" x="4845050" y="5676900"/>
          <p14:tracePt t="33784" x="4940300" y="5676900"/>
          <p14:tracePt t="33804" x="5029200" y="5676900"/>
          <p14:tracePt t="33838" x="5143500" y="5645150"/>
          <p14:tracePt t="33854" x="5149850" y="5638800"/>
          <p14:tracePt t="33870" x="5168900" y="5638800"/>
          <p14:tracePt t="33903" x="5175250" y="5638800"/>
          <p14:tracePt t="33919" x="5187950" y="5638800"/>
          <p14:tracePt t="34154" x="5200650" y="5638800"/>
          <p14:tracePt t="34170" x="5226050" y="5638800"/>
          <p14:tracePt t="34188" x="5264150" y="5638800"/>
          <p14:tracePt t="34205" x="5302250" y="5626100"/>
          <p14:tracePt t="34222" x="5365750" y="5613400"/>
          <p14:tracePt t="34249" x="5473700" y="5613400"/>
          <p14:tracePt t="34281" x="5562600" y="5613400"/>
          <p14:tracePt t="34301" x="5594350" y="5613400"/>
          <p14:tracePt t="34317" x="5600700" y="5613400"/>
          <p14:tracePt t="34335" x="5613400" y="5613400"/>
          <p14:tracePt t="34352" x="5632450" y="5613400"/>
          <p14:tracePt t="34368" x="5645150" y="5613400"/>
          <p14:tracePt t="34385" x="5676900" y="5613400"/>
          <p14:tracePt t="34402" x="5695950" y="5613400"/>
          <p14:tracePt t="34418" x="5740400" y="5613400"/>
          <p14:tracePt t="34436" x="5778500" y="5613400"/>
          <p14:tracePt t="34452" x="5816600" y="5613400"/>
          <p14:tracePt t="34469" x="5880100" y="5594350"/>
          <p14:tracePt t="34486" x="5962650" y="5581650"/>
          <p14:tracePt t="34502" x="6032500" y="5556250"/>
          <p14:tracePt t="34520" x="6102350" y="5549900"/>
          <p14:tracePt t="34537" x="6165850" y="5549900"/>
          <p14:tracePt t="34554" x="6197600" y="5537200"/>
          <p14:tracePt t="34570" x="6216650" y="5537200"/>
          <p14:tracePt t="34586" x="6229350" y="5537200"/>
          <p14:tracePt t="34603" x="6273800" y="5537200"/>
          <p14:tracePt t="34620" x="6330950" y="5524500"/>
          <p14:tracePt t="34636" x="6394450" y="5511800"/>
          <p14:tracePt t="34653" x="6457950" y="5499100"/>
          <p14:tracePt t="34669" x="6502400" y="5499100"/>
          <p14:tracePt t="34685" x="6540500" y="5499100"/>
          <p14:tracePt t="34702" x="6559550" y="5499100"/>
          <p14:tracePt t="34718" x="6604000" y="5499100"/>
          <p14:tracePt t="34736" x="6661150" y="5499100"/>
          <p14:tracePt t="34752" x="6711950" y="5499100"/>
          <p14:tracePt t="34782" x="6851650" y="5499100"/>
          <p14:tracePt t="34800" x="6915150" y="5499100"/>
          <p14:tracePt t="34815" x="6959600" y="5499100"/>
          <p14:tracePt t="34832" x="7004050" y="5499100"/>
          <p14:tracePt t="34848" x="7016750" y="5499100"/>
          <p14:tracePt t="34865" x="7023100" y="5499100"/>
          <p14:tracePt t="35020" x="7029450" y="5499100"/>
          <p14:tracePt t="35037" x="7010400" y="5524500"/>
          <p14:tracePt t="35053" x="6915150" y="5568950"/>
          <p14:tracePt t="35071" x="6750050" y="5626100"/>
          <p14:tracePt t="35088" x="6483350" y="5689600"/>
          <p14:tracePt t="35105" x="6216650" y="5708650"/>
          <p14:tracePt t="35123" x="5861050" y="5708650"/>
          <p14:tracePt t="35140" x="5607050" y="5759450"/>
          <p14:tracePt t="35157" x="5429250" y="5772150"/>
          <p14:tracePt t="35174" x="5238750" y="5810250"/>
          <p14:tracePt t="35191" x="5086350" y="5835650"/>
          <p14:tracePt t="35207" x="4921250" y="5848350"/>
          <p14:tracePt t="35224" x="4743450" y="5848350"/>
          <p14:tracePt t="35240" x="4572000" y="5848350"/>
          <p14:tracePt t="35252" x="4464050" y="5854700"/>
          <p14:tracePt t="35265" x="4356100" y="5867400"/>
          <p14:tracePt t="35284" x="4279900" y="5886450"/>
          <p14:tracePt t="35300" x="4229100" y="5886450"/>
          <p14:tracePt t="35317" x="4210050" y="5886450"/>
          <p14:tracePt t="35337" x="4197350" y="5886450"/>
          <p14:tracePt t="35349" x="4197350" y="5892800"/>
          <p14:tracePt t="35365" x="4191000" y="5899150"/>
          <p14:tracePt t="35381" x="4171950" y="5905500"/>
          <p14:tracePt t="35401" x="4146550" y="5905500"/>
          <p14:tracePt t="35418" x="4146550" y="5911850"/>
          <p14:tracePt t="35434" x="4140200" y="5918200"/>
          <p14:tracePt t="35836" x="4127500" y="5911850"/>
          <p14:tracePt t="35844" x="4140200" y="5911850"/>
          <p14:tracePt t="35847" x="4159250" y="5911850"/>
          <p14:tracePt t="35865" x="4241800" y="5899150"/>
          <p14:tracePt t="35884" x="4337050" y="5899150"/>
          <p14:tracePt t="35899" x="4375150" y="5899150"/>
          <p14:tracePt t="35916" x="4425950" y="5899150"/>
          <p14:tracePt t="35949" x="4483100" y="5899150"/>
          <p14:tracePt t="35982" x="4559300" y="5899150"/>
          <p14:tracePt t="36016" x="4660900" y="5899150"/>
          <p14:tracePt t="36020" x="4673600" y="5899150"/>
          <p14:tracePt t="36031" x="4718050" y="5886450"/>
          <p14:tracePt t="36049" x="4826000" y="5854700"/>
          <p14:tracePt t="36066" x="4908550" y="5829300"/>
          <p14:tracePt t="36088" x="5067300" y="5784850"/>
          <p14:tracePt t="36122" x="5207000" y="5765800"/>
          <p14:tracePt t="36139" x="5264150" y="5753100"/>
          <p14:tracePt t="36155" x="5302250" y="5746750"/>
          <p14:tracePt t="36173" x="5340350" y="5746750"/>
          <p14:tracePt t="36190" x="5378450" y="5746750"/>
          <p14:tracePt t="36206" x="5473700" y="5746750"/>
          <p14:tracePt t="36223" x="5568950" y="5746750"/>
          <p14:tracePt t="36240" x="5683250" y="5746750"/>
          <p14:tracePt t="36257" x="5765800" y="5746750"/>
          <p14:tracePt t="36274" x="5861050" y="5746750"/>
          <p14:tracePt t="36290" x="5911850" y="5746750"/>
          <p14:tracePt t="36307" x="5969000" y="5746750"/>
          <p14:tracePt t="36324" x="6026150" y="5746750"/>
          <p14:tracePt t="36341" x="6096000" y="5746750"/>
          <p14:tracePt t="36357" x="6235700" y="5746750"/>
          <p14:tracePt t="36374" x="6343650" y="5746750"/>
          <p14:tracePt t="36390" x="6438900" y="5746750"/>
          <p14:tracePt t="36407" x="6572250" y="5746750"/>
          <p14:tracePt t="36425" x="6673850" y="5734050"/>
          <p14:tracePt t="36442" x="6769100" y="5715000"/>
          <p14:tracePt t="36459" x="6851650" y="5702300"/>
          <p14:tracePt t="36476" x="6883400" y="5689600"/>
          <p14:tracePt t="36493" x="6896100" y="5689600"/>
          <p14:tracePt t="36711" x="6908800" y="5689600"/>
          <p14:tracePt t="36728" x="6934200" y="5689600"/>
          <p14:tracePt t="36747" x="6959600" y="5689600"/>
          <p14:tracePt t="36765" x="7010400" y="5689600"/>
          <p14:tracePt t="36782" x="7080250" y="5689600"/>
          <p14:tracePt t="36800" x="7162800" y="5689600"/>
          <p14:tracePt t="36830" x="7245350" y="5689600"/>
          <p14:tracePt t="36866" x="7359650" y="5689600"/>
          <p14:tracePt t="36883" x="7416800" y="5689600"/>
          <p14:tracePt t="36900" x="7480300" y="5689600"/>
          <p14:tracePt t="36916" x="7524750" y="5689600"/>
          <p14:tracePt t="36934" x="7543800" y="5689600"/>
          <p14:tracePt t="37055" x="7550150" y="5689600"/>
          <p14:tracePt t="37072" x="7543800" y="5702300"/>
          <p14:tracePt t="37088" x="7429500" y="5753100"/>
          <p14:tracePt t="37105" x="7175500" y="5810250"/>
          <p14:tracePt t="37122" x="6813550" y="5886450"/>
          <p14:tracePt t="37139" x="6210300" y="6000750"/>
          <p14:tracePt t="37171" x="5429250" y="6146800"/>
          <p14:tracePt t="37203" x="5003800" y="6172200"/>
          <p14:tracePt t="37235" x="4851400" y="6172200"/>
          <p14:tracePt t="37251" x="4832350" y="6172200"/>
          <p14:tracePt t="37266" x="4806950" y="6172200"/>
          <p14:tracePt t="37285" x="4787900" y="6172200"/>
          <p14:tracePt t="37299" x="4756150" y="6172200"/>
          <p14:tracePt t="37319" x="4718050" y="6184900"/>
          <p14:tracePt t="37332" x="4699000" y="6184900"/>
          <p14:tracePt t="37348" x="4679950" y="6191250"/>
          <p14:tracePt t="37364" x="4648200" y="6203950"/>
          <p14:tracePt t="37381" x="4616450" y="6203950"/>
          <p14:tracePt t="37401" x="4578350" y="6210300"/>
          <p14:tracePt t="37419" x="4521200" y="6235700"/>
          <p14:tracePt t="37431" x="4495800" y="6235700"/>
          <p14:tracePt t="37448" x="4464050" y="6235700"/>
          <p14:tracePt t="37465" x="4451350" y="6235700"/>
          <p14:tracePt t="37498" x="4445000" y="6235700"/>
          <p14:tracePt t="37620" x="4438650" y="6235700"/>
          <p14:tracePt t="37647" x="4438650" y="6229350"/>
          <p14:tracePt t="37650" x="4438650" y="6223000"/>
          <p14:tracePt t="37665" x="4457700" y="6223000"/>
          <p14:tracePt t="37680" x="4470400" y="6216650"/>
          <p14:tracePt t="37699" x="4476750" y="6216650"/>
          <p14:tracePt t="37801" x="4483100" y="6210300"/>
          <p14:tracePt t="37809" x="4483100" y="6203950"/>
          <p14:tracePt t="37813" x="4483100" y="6197600"/>
          <p14:tracePt t="37832" x="4451350" y="6178550"/>
          <p14:tracePt t="37848" x="4413250" y="6165850"/>
          <p14:tracePt t="37864" x="4387850" y="6159500"/>
          <p14:tracePt t="37886" x="4362450" y="6146800"/>
          <p14:tracePt t="37898" x="4343400" y="6146800"/>
          <p14:tracePt t="37915" x="4330700" y="6140450"/>
          <p14:tracePt t="38056" x="4343400" y="6140450"/>
          <p14:tracePt t="38062" x="4368800" y="6140450"/>
          <p14:tracePt t="38086" x="4476750" y="6140450"/>
          <p14:tracePt t="38099" x="4540250" y="6134100"/>
          <p14:tracePt t="38115" x="4597400" y="6134100"/>
          <p14:tracePt t="38130" x="4673600" y="6134100"/>
          <p14:tracePt t="38148" x="4762500" y="6134100"/>
          <p14:tracePt t="38169" x="4845050" y="6134100"/>
          <p14:tracePt t="38184" x="4883150" y="6134100"/>
          <p14:tracePt t="38197" x="4902200" y="6134100"/>
          <p14:tracePt t="38215" x="4946650" y="6134100"/>
          <p14:tracePt t="38233" x="4965700" y="6134100"/>
          <p14:tracePt t="38250" x="5003800" y="6134100"/>
          <p14:tracePt t="38269" x="5060950" y="6121400"/>
          <p14:tracePt t="38320" x="5213350" y="6076950"/>
          <p14:tracePt t="38338" x="5289550" y="6064250"/>
          <p14:tracePt t="38354" x="5334000" y="6051550"/>
          <p14:tracePt t="38371" x="5365750" y="6051550"/>
          <p14:tracePt t="38388" x="5391150" y="6051550"/>
          <p14:tracePt t="38405" x="5435600" y="6038850"/>
          <p14:tracePt t="38421" x="5511800" y="6038850"/>
          <p14:tracePt t="38438" x="5619750" y="6038850"/>
          <p14:tracePt t="38454" x="5727700" y="6038850"/>
          <p14:tracePt t="38470" x="5842000" y="6038850"/>
          <p14:tracePt t="38487" x="5943600" y="6038850"/>
          <p14:tracePt t="38503" x="6038850" y="6038850"/>
          <p14:tracePt t="38521" x="6076950" y="6038850"/>
          <p14:tracePt t="38538" x="6102350" y="6038850"/>
          <p14:tracePt t="38555" x="6121400" y="6038850"/>
          <p14:tracePt t="38571" x="6140450" y="6038850"/>
          <p14:tracePt t="38588" x="6159500" y="6038850"/>
          <p14:tracePt t="38604" x="6191250" y="6038850"/>
          <p14:tracePt t="38620" x="6216650" y="6032500"/>
          <p14:tracePt t="38637" x="6235700" y="6019800"/>
          <p14:tracePt t="38653" x="6261100" y="6013450"/>
          <p14:tracePt t="38669" x="6267450" y="6013450"/>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物件 39">
            <a:extLst>
              <a:ext uri="{FF2B5EF4-FFF2-40B4-BE49-F238E27FC236}">
                <a16:creationId xmlns:a16="http://schemas.microsoft.com/office/drawing/2014/main" id="{C12991B1-F81A-473A-ADB5-F0E0F625DDF8}"/>
              </a:ext>
            </a:extLst>
          </p:cNvPr>
          <p:cNvGraphicFramePr>
            <a:graphicFrameLocks noChangeAspect="1"/>
          </p:cNvGraphicFramePr>
          <p:nvPr>
            <p:extLst>
              <p:ext uri="{D42A27DB-BD31-4B8C-83A1-F6EECF244321}">
                <p14:modId xmlns:p14="http://schemas.microsoft.com/office/powerpoint/2010/main" val="1012930378"/>
              </p:ext>
            </p:extLst>
          </p:nvPr>
        </p:nvGraphicFramePr>
        <p:xfrm>
          <a:off x="1624552" y="2516928"/>
          <a:ext cx="5323712" cy="4073610"/>
        </p:xfrm>
        <a:graphic>
          <a:graphicData uri="http://schemas.openxmlformats.org/presentationml/2006/ole">
            <mc:AlternateContent xmlns:mc="http://schemas.openxmlformats.org/markup-compatibility/2006">
              <mc:Choice xmlns:v="urn:schemas-microsoft-com:vml" Requires="v">
                <p:oleObj spid="_x0000_s81163" name="Graph" r:id="rId7" imgW="3921120" imgH="3000960" progId="Origin50.Graph">
                  <p:embed/>
                </p:oleObj>
              </mc:Choice>
              <mc:Fallback>
                <p:oleObj name="Graph" r:id="rId7" imgW="3921120" imgH="3000960" progId="Origin50.Graph">
                  <p:embed/>
                  <p:pic>
                    <p:nvPicPr>
                      <p:cNvPr id="0" name=""/>
                      <p:cNvPicPr/>
                      <p:nvPr/>
                    </p:nvPicPr>
                    <p:blipFill>
                      <a:blip r:embed="rId8"/>
                      <a:stretch>
                        <a:fillRect/>
                      </a:stretch>
                    </p:blipFill>
                    <p:spPr>
                      <a:xfrm>
                        <a:off x="1624552" y="2516928"/>
                        <a:ext cx="5323712" cy="4073610"/>
                      </a:xfrm>
                      <a:prstGeom prst="rect">
                        <a:avLst/>
                      </a:prstGeom>
                    </p:spPr>
                  </p:pic>
                </p:oleObj>
              </mc:Fallback>
            </mc:AlternateContent>
          </a:graphicData>
        </a:graphic>
      </p:graphicFrame>
      <p:graphicFrame>
        <p:nvGraphicFramePr>
          <p:cNvPr id="5" name="物件 4">
            <a:extLst>
              <a:ext uri="{FF2B5EF4-FFF2-40B4-BE49-F238E27FC236}">
                <a16:creationId xmlns:a16="http://schemas.microsoft.com/office/drawing/2014/main" id="{CC68ACCF-250D-474C-8567-102A2B3D6E79}"/>
              </a:ext>
            </a:extLst>
          </p:cNvPr>
          <p:cNvGraphicFramePr>
            <a:graphicFrameLocks noChangeAspect="1"/>
          </p:cNvGraphicFramePr>
          <p:nvPr>
            <p:extLst>
              <p:ext uri="{D42A27DB-BD31-4B8C-83A1-F6EECF244321}">
                <p14:modId xmlns:p14="http://schemas.microsoft.com/office/powerpoint/2010/main" val="4208972612"/>
              </p:ext>
            </p:extLst>
          </p:nvPr>
        </p:nvGraphicFramePr>
        <p:xfrm>
          <a:off x="5191917" y="2491651"/>
          <a:ext cx="5356747" cy="4098887"/>
        </p:xfrm>
        <a:graphic>
          <a:graphicData uri="http://schemas.openxmlformats.org/presentationml/2006/ole">
            <mc:AlternateContent xmlns:mc="http://schemas.openxmlformats.org/markup-compatibility/2006">
              <mc:Choice xmlns:v="urn:schemas-microsoft-com:vml" Requires="v">
                <p:oleObj spid="_x0000_s81164" name="Graph" r:id="rId9" imgW="3921120" imgH="3000960" progId="Origin50.Graph">
                  <p:embed/>
                </p:oleObj>
              </mc:Choice>
              <mc:Fallback>
                <p:oleObj name="Graph" r:id="rId9" imgW="3921120" imgH="3000960" progId="Origin50.Graph">
                  <p:embed/>
                  <p:pic>
                    <p:nvPicPr>
                      <p:cNvPr id="0" name=""/>
                      <p:cNvPicPr/>
                      <p:nvPr/>
                    </p:nvPicPr>
                    <p:blipFill>
                      <a:blip r:embed="rId10"/>
                      <a:stretch>
                        <a:fillRect/>
                      </a:stretch>
                    </p:blipFill>
                    <p:spPr>
                      <a:xfrm>
                        <a:off x="5191917" y="2491651"/>
                        <a:ext cx="5356747" cy="4098887"/>
                      </a:xfrm>
                      <a:prstGeom prst="rect">
                        <a:avLst/>
                      </a:prstGeom>
                    </p:spPr>
                  </p:pic>
                </p:oleObj>
              </mc:Fallback>
            </mc:AlternateContent>
          </a:graphicData>
        </a:graphic>
      </p:graphicFrame>
      <p:sp>
        <p:nvSpPr>
          <p:cNvPr id="8" name="標題 1"/>
          <p:cNvSpPr txBox="1">
            <a:spLocks/>
          </p:cNvSpPr>
          <p:nvPr/>
        </p:nvSpPr>
        <p:spPr bwMode="auto">
          <a:xfrm>
            <a:off x="539552" y="4048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kern="0" dirty="0" err="1">
                <a:solidFill>
                  <a:srgbClr val="002060"/>
                </a:solidFill>
                <a:latin typeface="Times New Roman" panose="02020603050405020304" pitchFamily="18" charset="0"/>
                <a:cs typeface="Times New Roman" panose="02020603050405020304" pitchFamily="18" charset="0"/>
              </a:rPr>
              <a:t>Afterpulsing</a:t>
            </a:r>
            <a:r>
              <a:rPr lang="en-US" altLang="zh-TW" sz="3600" i="1" kern="0" dirty="0">
                <a:solidFill>
                  <a:srgbClr val="002060"/>
                </a:solidFill>
                <a:latin typeface="Times New Roman" panose="02020603050405020304" pitchFamily="18" charset="0"/>
                <a:cs typeface="Times New Roman" panose="02020603050405020304" pitchFamily="18" charset="0"/>
              </a:rPr>
              <a:t> Probability (1.5ns)</a:t>
            </a:r>
            <a:endParaRPr lang="zh-TW" altLang="en-US" sz="3600" i="1" kern="0" dirty="0">
              <a:solidFill>
                <a:srgbClr val="002060"/>
              </a:solidFill>
              <a:latin typeface="Times New Roman" panose="02020603050405020304" pitchFamily="18" charset="0"/>
              <a:cs typeface="Times New Roman" panose="02020603050405020304" pitchFamily="18" charset="0"/>
            </a:endParaRPr>
          </a:p>
        </p:txBody>
      </p:sp>
      <p:cxnSp>
        <p:nvCxnSpPr>
          <p:cNvPr id="12" name="直線單箭頭接點 11"/>
          <p:cNvCxnSpPr/>
          <p:nvPr/>
        </p:nvCxnSpPr>
        <p:spPr bwMode="auto">
          <a:xfrm>
            <a:off x="6399624" y="5325680"/>
            <a:ext cx="640080" cy="0"/>
          </a:xfrm>
          <a:prstGeom prst="straightConnector1">
            <a:avLst/>
          </a:prstGeom>
          <a:solidFill>
            <a:schemeClr val="accent1"/>
          </a:solidFill>
          <a:ln w="38100" cap="flat" cmpd="sng" algn="ctr">
            <a:solidFill>
              <a:schemeClr val="accent2"/>
            </a:solidFill>
            <a:prstDash val="dash"/>
            <a:round/>
            <a:headEnd type="triangle"/>
            <a:tailEnd type="triangle"/>
          </a:ln>
          <a:effectLst/>
        </p:spPr>
      </p:cxnSp>
      <p:grpSp>
        <p:nvGrpSpPr>
          <p:cNvPr id="7" name="群組 6"/>
          <p:cNvGrpSpPr/>
          <p:nvPr/>
        </p:nvGrpSpPr>
        <p:grpSpPr>
          <a:xfrm>
            <a:off x="166549" y="4677005"/>
            <a:ext cx="2596568" cy="2038064"/>
            <a:chOff x="-1118535" y="830555"/>
            <a:chExt cx="6596925" cy="5177971"/>
          </a:xfrm>
        </p:grpSpPr>
        <p:sp>
          <p:nvSpPr>
            <p:cNvPr id="10" name="矩形 9"/>
            <p:cNvSpPr/>
            <p:nvPr/>
          </p:nvSpPr>
          <p:spPr>
            <a:xfrm>
              <a:off x="-1118535" y="5272383"/>
              <a:ext cx="5645425" cy="73614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755356" y="4495288"/>
              <a:ext cx="4973473" cy="75804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154073" y="4087338"/>
              <a:ext cx="3786020" cy="3889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154073" y="3699142"/>
              <a:ext cx="3786020" cy="41756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154073" y="3423611"/>
              <a:ext cx="3786020" cy="28177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154952" y="3050494"/>
              <a:ext cx="3786019" cy="35808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96877" y="2757360"/>
              <a:ext cx="3291840" cy="2726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18"/>
            <p:cNvSpPr txBox="1"/>
            <p:nvPr/>
          </p:nvSpPr>
          <p:spPr>
            <a:xfrm>
              <a:off x="443804" y="5403873"/>
              <a:ext cx="1375669" cy="288265"/>
            </a:xfrm>
            <a:prstGeom prst="rect">
              <a:avLst/>
            </a:prstGeom>
            <a:noFill/>
          </p:spPr>
          <p:txBody>
            <a:bodyPr wrap="none" rtlCol="0">
              <a:spAutoFit/>
            </a:bodyPr>
            <a:lstStyle/>
            <a:p>
              <a:r>
                <a:rPr lang="en-US" altLang="zh-TW" sz="900" b="1" dirty="0" err="1"/>
                <a:t>S.I.InP</a:t>
              </a:r>
              <a:r>
                <a:rPr lang="en-US" altLang="zh-TW" sz="900" b="1" dirty="0"/>
                <a:t> Substrate</a:t>
              </a:r>
              <a:endParaRPr lang="zh-TW" altLang="en-US" sz="900" b="1" dirty="0"/>
            </a:p>
          </p:txBody>
        </p:sp>
        <p:sp>
          <p:nvSpPr>
            <p:cNvPr id="20" name="矩形 19"/>
            <p:cNvSpPr/>
            <p:nvPr/>
          </p:nvSpPr>
          <p:spPr>
            <a:xfrm>
              <a:off x="99805" y="1826854"/>
              <a:ext cx="3291839" cy="65174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28379" y="1563893"/>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334054" y="1276932"/>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p:cNvSpPr/>
            <p:nvPr/>
          </p:nvSpPr>
          <p:spPr>
            <a:xfrm>
              <a:off x="324325" y="991978"/>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文字方塊 23"/>
            <p:cNvSpPr txBox="1"/>
            <p:nvPr/>
          </p:nvSpPr>
          <p:spPr>
            <a:xfrm>
              <a:off x="452104" y="4685385"/>
              <a:ext cx="2830935" cy="586459"/>
            </a:xfrm>
            <a:prstGeom prst="rect">
              <a:avLst/>
            </a:prstGeom>
            <a:noFill/>
          </p:spPr>
          <p:txBody>
            <a:bodyPr wrap="square" rtlCol="0">
              <a:spAutoFit/>
            </a:bodyPr>
            <a:lstStyle/>
            <a:p>
              <a:r>
                <a:rPr lang="en-US" altLang="zh-TW" sz="900" b="1" dirty="0"/>
                <a:t>N+ Contact(</a:t>
              </a:r>
              <a:r>
                <a:rPr lang="en-US" altLang="zh-TW" sz="900" b="1" dirty="0" err="1"/>
                <a:t>InP</a:t>
              </a:r>
              <a:r>
                <a:rPr lang="en-US" altLang="zh-TW" sz="900" b="1" dirty="0"/>
                <a:t>)</a:t>
              </a:r>
              <a:endParaRPr lang="zh-TW" altLang="en-US" sz="900" b="1" dirty="0"/>
            </a:p>
          </p:txBody>
        </p:sp>
        <p:sp>
          <p:nvSpPr>
            <p:cNvPr id="25" name="文字方塊 24"/>
            <p:cNvSpPr txBox="1"/>
            <p:nvPr/>
          </p:nvSpPr>
          <p:spPr>
            <a:xfrm>
              <a:off x="308536" y="4030659"/>
              <a:ext cx="5169854" cy="508266"/>
            </a:xfrm>
            <a:prstGeom prst="rect">
              <a:avLst/>
            </a:prstGeom>
            <a:noFill/>
          </p:spPr>
          <p:txBody>
            <a:bodyPr wrap="square" rtlCol="0">
              <a:spAutoFit/>
            </a:bodyPr>
            <a:lstStyle/>
            <a:p>
              <a:r>
                <a:rPr lang="en-US" altLang="zh-TW" sz="700" b="1" dirty="0"/>
                <a:t>N Contact (In</a:t>
              </a:r>
              <a:r>
                <a:rPr lang="en-US" altLang="zh-TW" sz="800" b="1" baseline="-25000" dirty="0"/>
                <a:t>0.52</a:t>
              </a:r>
              <a:r>
                <a:rPr lang="en-US" altLang="zh-TW" sz="700" b="1" dirty="0"/>
                <a:t>Al</a:t>
              </a:r>
              <a:r>
                <a:rPr lang="en-US" altLang="zh-TW" sz="800" b="1" baseline="-25000" dirty="0"/>
                <a:t>0.48</a:t>
              </a:r>
              <a:r>
                <a:rPr lang="en-US" altLang="zh-TW" sz="700" b="1" dirty="0"/>
                <a:t>As)</a:t>
              </a:r>
              <a:endParaRPr lang="zh-TW" altLang="en-US" sz="700" b="1" dirty="0"/>
            </a:p>
          </p:txBody>
        </p:sp>
        <p:sp>
          <p:nvSpPr>
            <p:cNvPr id="26" name="文字方塊 25"/>
            <p:cNvSpPr txBox="1"/>
            <p:nvPr/>
          </p:nvSpPr>
          <p:spPr>
            <a:xfrm>
              <a:off x="-9986" y="3614986"/>
              <a:ext cx="4170199" cy="508266"/>
            </a:xfrm>
            <a:prstGeom prst="rect">
              <a:avLst/>
            </a:prstGeom>
            <a:noFill/>
          </p:spPr>
          <p:txBody>
            <a:bodyPr wrap="square" rtlCol="0">
              <a:spAutoFit/>
            </a:bodyPr>
            <a:lstStyle/>
            <a:p>
              <a:r>
                <a:rPr lang="en-US" altLang="zh-TW" sz="700" b="1" dirty="0" err="1"/>
                <a:t>i</a:t>
              </a:r>
              <a:r>
                <a:rPr lang="en-US" altLang="zh-TW" sz="700" b="1" dirty="0"/>
                <a:t> Multiplication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27" name="文字方塊 26"/>
            <p:cNvSpPr txBox="1"/>
            <p:nvPr/>
          </p:nvSpPr>
          <p:spPr>
            <a:xfrm>
              <a:off x="-9986" y="3324747"/>
              <a:ext cx="4165438" cy="508266"/>
            </a:xfrm>
            <a:prstGeom prst="rect">
              <a:avLst/>
            </a:prstGeom>
            <a:noFill/>
          </p:spPr>
          <p:txBody>
            <a:bodyPr wrap="square" rtlCol="0">
              <a:spAutoFit/>
            </a:bodyPr>
            <a:lstStyle/>
            <a:p>
              <a:r>
                <a:rPr lang="en-US" altLang="zh-TW" sz="700" b="1" dirty="0"/>
                <a:t>P Field Control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28" name="文字方塊 27"/>
            <p:cNvSpPr txBox="1"/>
            <p:nvPr/>
          </p:nvSpPr>
          <p:spPr>
            <a:xfrm>
              <a:off x="16526" y="2972369"/>
              <a:ext cx="4369730" cy="508266"/>
            </a:xfrm>
            <a:prstGeom prst="rect">
              <a:avLst/>
            </a:prstGeom>
            <a:noFill/>
          </p:spPr>
          <p:txBody>
            <a:bodyPr wrap="square" rtlCol="0">
              <a:spAutoFit/>
            </a:bodyPr>
            <a:lstStyle/>
            <a:p>
              <a:r>
                <a:rPr lang="en-US" altLang="zh-TW" sz="700" b="1" dirty="0" err="1"/>
                <a:t>i</a:t>
              </a:r>
              <a:r>
                <a:rPr lang="en-US" altLang="zh-TW" sz="700" b="1" dirty="0"/>
                <a:t> Multiplication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29" name="文字方塊 28"/>
            <p:cNvSpPr txBox="1"/>
            <p:nvPr/>
          </p:nvSpPr>
          <p:spPr>
            <a:xfrm>
              <a:off x="16526" y="2623919"/>
              <a:ext cx="3968910" cy="508266"/>
            </a:xfrm>
            <a:prstGeom prst="rect">
              <a:avLst/>
            </a:prstGeom>
            <a:noFill/>
          </p:spPr>
          <p:txBody>
            <a:bodyPr wrap="square" rtlCol="0">
              <a:spAutoFit/>
            </a:bodyPr>
            <a:lstStyle/>
            <a:p>
              <a:r>
                <a:rPr lang="en-US" altLang="zh-TW" sz="700" b="1" dirty="0"/>
                <a:t>P Field Control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30" name="文字方塊 29"/>
            <p:cNvSpPr txBox="1"/>
            <p:nvPr/>
          </p:nvSpPr>
          <p:spPr>
            <a:xfrm>
              <a:off x="217324" y="1927902"/>
              <a:ext cx="3248661" cy="508266"/>
            </a:xfrm>
            <a:prstGeom prst="rect">
              <a:avLst/>
            </a:prstGeom>
            <a:noFill/>
          </p:spPr>
          <p:txBody>
            <a:bodyPr wrap="square" rtlCol="0">
              <a:spAutoFit/>
            </a:bodyPr>
            <a:lstStyle/>
            <a:p>
              <a:r>
                <a:rPr lang="en-US" altLang="zh-TW" sz="700" b="1" dirty="0" err="1"/>
                <a:t>i</a:t>
              </a:r>
              <a:r>
                <a:rPr lang="en-US" altLang="zh-TW" sz="700" b="1" dirty="0"/>
                <a:t> Absorber (In</a:t>
              </a:r>
              <a:r>
                <a:rPr lang="en-US" altLang="zh-TW" sz="700" b="1" baseline="-25000" dirty="0"/>
                <a:t>0.53</a:t>
              </a:r>
              <a:r>
                <a:rPr lang="en-US" altLang="zh-TW" sz="700" b="1" dirty="0"/>
                <a:t>Ga</a:t>
              </a:r>
              <a:r>
                <a:rPr lang="en-US" altLang="zh-TW" sz="700" b="1" baseline="-25000" dirty="0"/>
                <a:t>0.47</a:t>
              </a:r>
              <a:r>
                <a:rPr lang="en-US" altLang="zh-TW" sz="700" b="1" dirty="0"/>
                <a:t>As)</a:t>
              </a:r>
              <a:endParaRPr lang="zh-TW" altLang="en-US" sz="700" b="1" dirty="0"/>
            </a:p>
          </p:txBody>
        </p:sp>
        <p:sp>
          <p:nvSpPr>
            <p:cNvPr id="31" name="文字方塊 30"/>
            <p:cNvSpPr txBox="1"/>
            <p:nvPr/>
          </p:nvSpPr>
          <p:spPr>
            <a:xfrm>
              <a:off x="314694" y="1454636"/>
              <a:ext cx="2894322" cy="468411"/>
            </a:xfrm>
            <a:prstGeom prst="rect">
              <a:avLst/>
            </a:prstGeom>
            <a:noFill/>
          </p:spPr>
          <p:txBody>
            <a:bodyPr wrap="square" rtlCol="0">
              <a:spAutoFit/>
            </a:bodyPr>
            <a:lstStyle/>
            <a:p>
              <a:r>
                <a:rPr lang="en-US" altLang="zh-TW" sz="600" b="1" dirty="0"/>
                <a:t>P Graded Band(</a:t>
              </a:r>
              <a:r>
                <a:rPr lang="en-US" altLang="zh-TW" sz="600" b="1" dirty="0" err="1"/>
                <a:t>InAlGaAs</a:t>
              </a:r>
              <a:r>
                <a:rPr lang="en-US" altLang="zh-TW" sz="600" b="1" dirty="0"/>
                <a:t>)</a:t>
              </a:r>
              <a:endParaRPr lang="zh-TW" altLang="en-US" sz="600" b="1" dirty="0"/>
            </a:p>
          </p:txBody>
        </p:sp>
        <p:sp>
          <p:nvSpPr>
            <p:cNvPr id="32" name="文字方塊 31"/>
            <p:cNvSpPr txBox="1"/>
            <p:nvPr/>
          </p:nvSpPr>
          <p:spPr>
            <a:xfrm>
              <a:off x="306615" y="1195266"/>
              <a:ext cx="3102946" cy="469168"/>
            </a:xfrm>
            <a:prstGeom prst="rect">
              <a:avLst/>
            </a:prstGeom>
            <a:noFill/>
          </p:spPr>
          <p:txBody>
            <a:bodyPr wrap="square" rtlCol="0">
              <a:spAutoFit/>
            </a:bodyPr>
            <a:lstStyle/>
            <a:p>
              <a:r>
                <a:rPr lang="en-US" altLang="zh-TW" sz="600" b="1" dirty="0"/>
                <a:t>P+ Window (In</a:t>
              </a:r>
              <a:r>
                <a:rPr lang="en-US" altLang="zh-TW" sz="600" b="1" baseline="-25000" dirty="0"/>
                <a:t>0.53</a:t>
              </a:r>
              <a:r>
                <a:rPr lang="en-US" altLang="zh-TW" sz="600" b="1" dirty="0"/>
                <a:t>Ga</a:t>
              </a:r>
              <a:r>
                <a:rPr lang="en-US" altLang="zh-TW" sz="600" b="1" baseline="-25000" dirty="0"/>
                <a:t>0.47</a:t>
              </a:r>
              <a:r>
                <a:rPr lang="en-US" altLang="zh-TW" sz="600" b="1" dirty="0"/>
                <a:t>As)</a:t>
              </a:r>
              <a:endParaRPr lang="zh-TW" altLang="en-US" sz="600" b="1" dirty="0"/>
            </a:p>
          </p:txBody>
        </p:sp>
        <p:sp>
          <p:nvSpPr>
            <p:cNvPr id="33" name="文字方塊 32"/>
            <p:cNvSpPr txBox="1"/>
            <p:nvPr/>
          </p:nvSpPr>
          <p:spPr>
            <a:xfrm>
              <a:off x="310152" y="887013"/>
              <a:ext cx="3338780" cy="469168"/>
            </a:xfrm>
            <a:prstGeom prst="rect">
              <a:avLst/>
            </a:prstGeom>
            <a:noFill/>
          </p:spPr>
          <p:txBody>
            <a:bodyPr wrap="square" rtlCol="0">
              <a:spAutoFit/>
            </a:bodyPr>
            <a:lstStyle/>
            <a:p>
              <a:r>
                <a:rPr lang="en-US" altLang="zh-TW" sz="600" b="1" dirty="0"/>
                <a:t>P+ Contact (In</a:t>
              </a:r>
              <a:r>
                <a:rPr lang="en-US" altLang="zh-TW" sz="600" b="1" baseline="-25000" dirty="0"/>
                <a:t>0.53</a:t>
              </a:r>
              <a:r>
                <a:rPr lang="en-US" altLang="zh-TW" sz="600" b="1" dirty="0"/>
                <a:t>Ga</a:t>
              </a:r>
              <a:r>
                <a:rPr lang="en-US" altLang="zh-TW" sz="600" b="1" baseline="-25000" dirty="0"/>
                <a:t>0.47</a:t>
              </a:r>
              <a:r>
                <a:rPr lang="en-US" altLang="zh-TW" sz="600" b="1" dirty="0"/>
                <a:t>As)</a:t>
              </a:r>
              <a:endParaRPr lang="zh-TW" altLang="en-US" sz="600" b="1" dirty="0"/>
            </a:p>
          </p:txBody>
        </p:sp>
        <p:sp>
          <p:nvSpPr>
            <p:cNvPr id="34" name="矩形 33"/>
            <p:cNvSpPr/>
            <p:nvPr/>
          </p:nvSpPr>
          <p:spPr>
            <a:xfrm>
              <a:off x="96876" y="2480212"/>
              <a:ext cx="3291840" cy="2726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p:cNvSpPr/>
            <p:nvPr/>
          </p:nvSpPr>
          <p:spPr>
            <a:xfrm>
              <a:off x="2619228" y="830555"/>
              <a:ext cx="401724" cy="16142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p:cNvSpPr/>
            <p:nvPr/>
          </p:nvSpPr>
          <p:spPr>
            <a:xfrm>
              <a:off x="451312" y="833305"/>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p:cNvSpPr/>
            <p:nvPr/>
          </p:nvSpPr>
          <p:spPr>
            <a:xfrm>
              <a:off x="-645659" y="4324340"/>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p:cNvSpPr/>
            <p:nvPr/>
          </p:nvSpPr>
          <p:spPr>
            <a:xfrm>
              <a:off x="3723141" y="4327099"/>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p:cNvSpPr txBox="1"/>
            <p:nvPr/>
          </p:nvSpPr>
          <p:spPr>
            <a:xfrm>
              <a:off x="226463" y="2362399"/>
              <a:ext cx="3195704" cy="508266"/>
            </a:xfrm>
            <a:prstGeom prst="rect">
              <a:avLst/>
            </a:prstGeom>
            <a:noFill/>
          </p:spPr>
          <p:txBody>
            <a:bodyPr wrap="square" rtlCol="0">
              <a:spAutoFit/>
            </a:bodyPr>
            <a:lstStyle/>
            <a:p>
              <a:r>
                <a:rPr lang="en-US" altLang="zh-TW" sz="700" b="1" dirty="0"/>
                <a:t>i Graded Band (</a:t>
              </a:r>
              <a:r>
                <a:rPr lang="en-US" altLang="zh-TW" sz="700" b="1" dirty="0" err="1"/>
                <a:t>InAlGaAs</a:t>
              </a:r>
              <a:r>
                <a:rPr lang="en-US" altLang="zh-TW" sz="700" b="1" dirty="0"/>
                <a:t>)</a:t>
              </a:r>
              <a:endParaRPr lang="zh-TW" altLang="en-US" sz="700" b="1" dirty="0"/>
            </a:p>
          </p:txBody>
        </p:sp>
      </p:grpSp>
      <p:sp>
        <p:nvSpPr>
          <p:cNvPr id="41" name="文字方塊 40"/>
          <p:cNvSpPr txBox="1"/>
          <p:nvPr/>
        </p:nvSpPr>
        <p:spPr>
          <a:xfrm>
            <a:off x="5580112" y="2460325"/>
            <a:ext cx="3514104" cy="307777"/>
          </a:xfrm>
          <a:prstGeom prst="rect">
            <a:avLst/>
          </a:prstGeom>
          <a:solidFill>
            <a:schemeClr val="accent1"/>
          </a:solidFill>
          <a:ln w="28575">
            <a:solidFill>
              <a:schemeClr val="accent4"/>
            </a:solidFill>
          </a:ln>
        </p:spPr>
        <p:txBody>
          <a:bodyPr wrap="none" rtlCol="0">
            <a:spAutoFit/>
          </a:bodyPr>
          <a:lstStyle/>
          <a:p>
            <a:r>
              <a:rPr lang="en-US" altLang="zh-TW" sz="1400" dirty="0">
                <a:solidFill>
                  <a:schemeClr val="accent2"/>
                </a:solidFill>
              </a:rPr>
              <a:t>Operated at </a:t>
            </a:r>
            <a:r>
              <a:rPr lang="en-US" altLang="zh-TW" sz="1400" b="1" dirty="0">
                <a:solidFill>
                  <a:srgbClr val="FF0000"/>
                </a:solidFill>
              </a:rPr>
              <a:t>200K</a:t>
            </a:r>
            <a:r>
              <a:rPr lang="en-US" altLang="zh-TW" sz="1400" dirty="0">
                <a:solidFill>
                  <a:schemeClr val="accent2"/>
                </a:solidFill>
              </a:rPr>
              <a:t> with </a:t>
            </a:r>
            <a:r>
              <a:rPr lang="en-US" altLang="zh-TW" sz="1400" b="1" dirty="0">
                <a:solidFill>
                  <a:srgbClr val="FF0000"/>
                </a:solidFill>
              </a:rPr>
              <a:t>pulse width 1.5ns</a:t>
            </a:r>
            <a:endParaRPr lang="zh-TW" altLang="en-US" sz="1400" b="1" dirty="0">
              <a:solidFill>
                <a:srgbClr val="FF0000"/>
              </a:solidFill>
            </a:endParaRPr>
          </a:p>
        </p:txBody>
      </p:sp>
      <p:sp>
        <p:nvSpPr>
          <p:cNvPr id="11" name="文字方塊 10"/>
          <p:cNvSpPr txBox="1"/>
          <p:nvPr/>
        </p:nvSpPr>
        <p:spPr>
          <a:xfrm>
            <a:off x="988635" y="1660112"/>
            <a:ext cx="6707088" cy="584775"/>
          </a:xfrm>
          <a:prstGeom prst="rect">
            <a:avLst/>
          </a:prstGeom>
          <a:solidFill>
            <a:schemeClr val="accent5"/>
          </a:solidFill>
          <a:ln w="28575">
            <a:solidFill>
              <a:schemeClr val="accent2"/>
            </a:solidFill>
          </a:ln>
        </p:spPr>
        <p:txBody>
          <a:bodyPr wrap="square" rtlCol="0">
            <a:spAutoFit/>
          </a:bodyPr>
          <a:lstStyle/>
          <a:p>
            <a:r>
              <a:rPr lang="en-US" altLang="zh-TW" sz="1600" b="1" dirty="0">
                <a:solidFill>
                  <a:schemeClr val="accent2"/>
                </a:solidFill>
              </a:rPr>
              <a:t>The hold-off time required for minimal </a:t>
            </a:r>
            <a:r>
              <a:rPr lang="en-US" altLang="zh-TW" sz="1600" b="1" dirty="0" err="1">
                <a:solidFill>
                  <a:schemeClr val="accent2"/>
                </a:solidFill>
              </a:rPr>
              <a:t>afterpulsing</a:t>
            </a:r>
            <a:r>
              <a:rPr lang="en-US" altLang="zh-TW" sz="1600" b="1" dirty="0">
                <a:solidFill>
                  <a:schemeClr val="accent2"/>
                </a:solidFill>
              </a:rPr>
              <a:t> probability(1%) is 0.03 </a:t>
            </a:r>
            <a:r>
              <a:rPr lang="en-US" altLang="zh-TW" sz="1600" b="1" dirty="0" err="1">
                <a:solidFill>
                  <a:schemeClr val="accent2"/>
                </a:solidFill>
              </a:rPr>
              <a:t>μs</a:t>
            </a:r>
            <a:r>
              <a:rPr lang="en-US" altLang="zh-TW" sz="1600" b="1" dirty="0">
                <a:solidFill>
                  <a:schemeClr val="accent2"/>
                </a:solidFill>
              </a:rPr>
              <a:t> (33MHz)</a:t>
            </a:r>
          </a:p>
        </p:txBody>
      </p:sp>
      <p:sp>
        <p:nvSpPr>
          <p:cNvPr id="2" name="向下箭號 1"/>
          <p:cNvSpPr/>
          <p:nvPr/>
        </p:nvSpPr>
        <p:spPr bwMode="auto">
          <a:xfrm>
            <a:off x="1221727" y="2313298"/>
            <a:ext cx="360040" cy="598864"/>
          </a:xfrm>
          <a:prstGeom prst="downArrow">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42" name="文字方塊 41"/>
          <p:cNvSpPr txBox="1"/>
          <p:nvPr/>
        </p:nvSpPr>
        <p:spPr>
          <a:xfrm>
            <a:off x="1899021" y="2441620"/>
            <a:ext cx="3514104" cy="307777"/>
          </a:xfrm>
          <a:prstGeom prst="rect">
            <a:avLst/>
          </a:prstGeom>
          <a:solidFill>
            <a:schemeClr val="accent1"/>
          </a:solidFill>
          <a:ln w="28575">
            <a:solidFill>
              <a:schemeClr val="accent4"/>
            </a:solidFill>
          </a:ln>
        </p:spPr>
        <p:txBody>
          <a:bodyPr wrap="none" rtlCol="0">
            <a:spAutoFit/>
          </a:bodyPr>
          <a:lstStyle/>
          <a:p>
            <a:r>
              <a:rPr lang="en-US" altLang="zh-TW" sz="1400" dirty="0">
                <a:solidFill>
                  <a:schemeClr val="accent2"/>
                </a:solidFill>
              </a:rPr>
              <a:t>Operated at </a:t>
            </a:r>
            <a:r>
              <a:rPr lang="en-US" altLang="zh-TW" sz="1400" b="1" dirty="0">
                <a:solidFill>
                  <a:srgbClr val="FF0000"/>
                </a:solidFill>
              </a:rPr>
              <a:t>300K</a:t>
            </a:r>
            <a:r>
              <a:rPr lang="en-US" altLang="zh-TW" sz="1400" dirty="0">
                <a:solidFill>
                  <a:schemeClr val="accent2"/>
                </a:solidFill>
              </a:rPr>
              <a:t> with </a:t>
            </a:r>
            <a:r>
              <a:rPr lang="en-US" altLang="zh-TW" sz="1400" b="1" dirty="0">
                <a:solidFill>
                  <a:srgbClr val="FF0000"/>
                </a:solidFill>
              </a:rPr>
              <a:t>pulse width 1.5ns</a:t>
            </a:r>
            <a:endParaRPr lang="zh-TW" altLang="en-US" sz="1400" b="1" dirty="0">
              <a:solidFill>
                <a:srgbClr val="FF0000"/>
              </a:solidFill>
            </a:endParaRPr>
          </a:p>
        </p:txBody>
      </p:sp>
      <p:sp>
        <p:nvSpPr>
          <p:cNvPr id="9" name="文字方塊 8"/>
          <p:cNvSpPr txBox="1"/>
          <p:nvPr/>
        </p:nvSpPr>
        <p:spPr>
          <a:xfrm>
            <a:off x="510794" y="2996790"/>
            <a:ext cx="8280920" cy="919401"/>
          </a:xfrm>
          <a:prstGeom prst="roundRect">
            <a:avLst/>
          </a:prstGeom>
          <a:solidFill>
            <a:srgbClr val="FFFF00"/>
          </a:solidFill>
          <a:ln w="28575">
            <a:solidFill>
              <a:srgbClr val="FF0000"/>
            </a:solidFill>
          </a:ln>
        </p:spPr>
        <p:txBody>
          <a:bodyPr wrap="square" rtlCol="0">
            <a:spAutoFit/>
          </a:bodyPr>
          <a:lstStyle/>
          <a:p>
            <a:r>
              <a:rPr lang="en-US" altLang="zh-TW" sz="1600" b="1" dirty="0">
                <a:solidFill>
                  <a:srgbClr val="FF0000"/>
                </a:solidFill>
              </a:rPr>
              <a:t>Short hold-off time   </a:t>
            </a:r>
          </a:p>
          <a:p>
            <a:endParaRPr lang="en-US" altLang="zh-TW" sz="1600" b="1" dirty="0">
              <a:solidFill>
                <a:srgbClr val="FF0000"/>
              </a:solidFill>
            </a:endParaRPr>
          </a:p>
          <a:p>
            <a:r>
              <a:rPr lang="en-US" altLang="zh-TW" sz="1600" b="1" dirty="0">
                <a:solidFill>
                  <a:srgbClr val="FF0000"/>
                </a:solidFill>
                <a:latin typeface="新細明體" panose="02020500000000000000" pitchFamily="18" charset="-120"/>
                <a:ea typeface="新細明體" panose="02020500000000000000" pitchFamily="18" charset="-120"/>
              </a:rPr>
              <a:t>→ </a:t>
            </a:r>
            <a:r>
              <a:rPr lang="en-US" altLang="zh-TW" sz="1600" b="1" dirty="0" err="1">
                <a:solidFill>
                  <a:srgbClr val="FF0000"/>
                </a:solidFill>
              </a:rPr>
              <a:t>afterpulsing</a:t>
            </a:r>
            <a:r>
              <a:rPr lang="en-US" altLang="zh-TW" sz="1600" b="1" dirty="0">
                <a:solidFill>
                  <a:srgbClr val="FF0000"/>
                </a:solidFill>
              </a:rPr>
              <a:t> effect can be eliminated with 10kHz gating frequency</a:t>
            </a:r>
            <a:endParaRPr lang="en-US" altLang="zh-TW" sz="1600" b="1" dirty="0">
              <a:solidFill>
                <a:srgbClr val="FF0000"/>
              </a:solidFill>
              <a:latin typeface="新細明體" panose="02020500000000000000" pitchFamily="18" charset="-120"/>
              <a:ea typeface="新細明體" panose="02020500000000000000" pitchFamily="18" charset="-120"/>
            </a:endParaRPr>
          </a:p>
        </p:txBody>
      </p:sp>
      <p:cxnSp>
        <p:nvCxnSpPr>
          <p:cNvPr id="43" name="直線單箭頭接點 42"/>
          <p:cNvCxnSpPr/>
          <p:nvPr/>
        </p:nvCxnSpPr>
        <p:spPr bwMode="auto">
          <a:xfrm>
            <a:off x="2555776" y="5373216"/>
            <a:ext cx="2194560" cy="0"/>
          </a:xfrm>
          <a:prstGeom prst="straightConnector1">
            <a:avLst/>
          </a:prstGeom>
          <a:solidFill>
            <a:schemeClr val="accent1"/>
          </a:solidFill>
          <a:ln w="38100" cap="flat" cmpd="sng" algn="ctr">
            <a:solidFill>
              <a:schemeClr val="accent2"/>
            </a:solidFill>
            <a:prstDash val="dash"/>
            <a:round/>
            <a:headEnd type="triangle"/>
            <a:tailEnd type="triangle"/>
          </a:ln>
          <a:effectLst/>
        </p:spPr>
      </p:cxnSp>
      <p:sp>
        <p:nvSpPr>
          <p:cNvPr id="3" name="文字方塊 2"/>
          <p:cNvSpPr txBox="1"/>
          <p:nvPr/>
        </p:nvSpPr>
        <p:spPr>
          <a:xfrm>
            <a:off x="2182810" y="5363237"/>
            <a:ext cx="1023037" cy="369332"/>
          </a:xfrm>
          <a:prstGeom prst="rect">
            <a:avLst/>
          </a:prstGeom>
          <a:noFill/>
        </p:spPr>
        <p:txBody>
          <a:bodyPr wrap="none" rtlCol="0">
            <a:spAutoFit/>
          </a:bodyPr>
          <a:lstStyle/>
          <a:p>
            <a:r>
              <a:rPr lang="en-US" altLang="zh-TW" b="1" dirty="0">
                <a:solidFill>
                  <a:srgbClr val="00B050"/>
                </a:solidFill>
              </a:rPr>
              <a:t>0.022µs</a:t>
            </a:r>
            <a:endParaRPr lang="zh-TW" altLang="en-US" b="1" dirty="0">
              <a:solidFill>
                <a:srgbClr val="00B050"/>
              </a:solidFill>
            </a:endParaRPr>
          </a:p>
        </p:txBody>
      </p:sp>
      <p:sp>
        <p:nvSpPr>
          <p:cNvPr id="44" name="文字方塊 43"/>
          <p:cNvSpPr txBox="1"/>
          <p:nvPr/>
        </p:nvSpPr>
        <p:spPr>
          <a:xfrm>
            <a:off x="4202938" y="5363237"/>
            <a:ext cx="1023037" cy="369332"/>
          </a:xfrm>
          <a:prstGeom prst="rect">
            <a:avLst/>
          </a:prstGeom>
          <a:noFill/>
        </p:spPr>
        <p:txBody>
          <a:bodyPr wrap="none" rtlCol="0">
            <a:spAutoFit/>
          </a:bodyPr>
          <a:lstStyle/>
          <a:p>
            <a:r>
              <a:rPr lang="en-US" altLang="zh-TW" b="1" dirty="0">
                <a:solidFill>
                  <a:srgbClr val="00B050"/>
                </a:solidFill>
              </a:rPr>
              <a:t>0.028µs</a:t>
            </a:r>
            <a:endParaRPr lang="zh-TW" altLang="en-US" b="1" dirty="0">
              <a:solidFill>
                <a:srgbClr val="00B050"/>
              </a:solidFill>
            </a:endParaRPr>
          </a:p>
        </p:txBody>
      </p:sp>
      <p:sp>
        <p:nvSpPr>
          <p:cNvPr id="45" name="文字方塊 44"/>
          <p:cNvSpPr txBox="1"/>
          <p:nvPr/>
        </p:nvSpPr>
        <p:spPr>
          <a:xfrm>
            <a:off x="5660941" y="5248961"/>
            <a:ext cx="1023037" cy="369332"/>
          </a:xfrm>
          <a:prstGeom prst="rect">
            <a:avLst/>
          </a:prstGeom>
          <a:noFill/>
        </p:spPr>
        <p:txBody>
          <a:bodyPr wrap="none" rtlCol="0">
            <a:spAutoFit/>
          </a:bodyPr>
          <a:lstStyle/>
          <a:p>
            <a:r>
              <a:rPr lang="en-US" altLang="zh-TW" b="1" dirty="0">
                <a:solidFill>
                  <a:srgbClr val="00B050"/>
                </a:solidFill>
              </a:rPr>
              <a:t>0.028µs</a:t>
            </a:r>
            <a:endParaRPr lang="zh-TW" altLang="en-US" b="1" dirty="0">
              <a:solidFill>
                <a:srgbClr val="00B050"/>
              </a:solidFill>
            </a:endParaRPr>
          </a:p>
        </p:txBody>
      </p:sp>
      <p:sp>
        <p:nvSpPr>
          <p:cNvPr id="46" name="文字方塊 45"/>
          <p:cNvSpPr txBox="1"/>
          <p:nvPr/>
        </p:nvSpPr>
        <p:spPr>
          <a:xfrm>
            <a:off x="6844493" y="5250724"/>
            <a:ext cx="894797" cy="369332"/>
          </a:xfrm>
          <a:prstGeom prst="rect">
            <a:avLst/>
          </a:prstGeom>
          <a:noFill/>
        </p:spPr>
        <p:txBody>
          <a:bodyPr wrap="none" rtlCol="0">
            <a:spAutoFit/>
          </a:bodyPr>
          <a:lstStyle/>
          <a:p>
            <a:r>
              <a:rPr lang="en-US" altLang="zh-TW" b="1" dirty="0">
                <a:solidFill>
                  <a:srgbClr val="00B050"/>
                </a:solidFill>
              </a:rPr>
              <a:t>0.03µs</a:t>
            </a:r>
            <a:endParaRPr lang="zh-TW" altLang="en-US" b="1" dirty="0">
              <a:solidFill>
                <a:srgbClr val="00B050"/>
              </a:solidFill>
            </a:endParaRPr>
          </a:p>
        </p:txBody>
      </p:sp>
      <p:pic>
        <p:nvPicPr>
          <p:cNvPr id="4" name="音訊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2149260152"/>
      </p:ext>
    </p:extLst>
  </p:cSld>
  <p:clrMapOvr>
    <a:masterClrMapping/>
  </p:clrMapOvr>
  <mc:AlternateContent xmlns:mc="http://schemas.openxmlformats.org/markup-compatibility/2006">
    <mc:Choice xmlns:p14="http://schemas.microsoft.com/office/powerpoint/2010/main" Requires="p14">
      <p:transition spd="slow" p14:dur="2000" advTm="46966">
        <p:cut/>
      </p:transition>
    </mc:Choice>
    <mc:Fallback>
      <p:transition spd="slow" advTm="46966">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childTnLst>
                          </p:cTn>
                        </p:par>
                        <p:par>
                          <p:cTn id="39" fill="hold">
                            <p:stCondLst>
                              <p:cond delay="500"/>
                            </p:stCondLst>
                            <p:childTnLst>
                              <p:par>
                                <p:cTn id="40" presetID="22" presetClass="entr" presetSubtype="4"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4"/>
                </p:tgtEl>
              </p:cMediaNode>
            </p:audio>
          </p:childTnLst>
        </p:cTn>
      </p:par>
    </p:tnLst>
    <p:bldLst>
      <p:bldP spid="11" grpId="0" animBg="1"/>
      <p:bldP spid="2" grpId="0" animBg="1"/>
      <p:bldP spid="9" grpId="0" animBg="1"/>
      <p:bldP spid="3" grpId="0"/>
      <p:bldP spid="44" grpId="0"/>
      <p:bldP spid="45" grpId="0"/>
      <p:bldP spid="46" grpId="0"/>
    </p:bldLst>
  </p:timing>
  <p:extLst>
    <p:ext uri="{3A86A75C-4F4B-4683-9AE1-C65F6400EC91}">
      <p14:laserTraceLst xmlns:p14="http://schemas.microsoft.com/office/powerpoint/2010/main">
        <p14:tracePtLst>
          <p14:tracePt t="581" x="6254750" y="6013450"/>
          <p14:tracePt t="930" x="6242050" y="6013450"/>
          <p14:tracePt t="961" x="6223000" y="6013450"/>
          <p14:tracePt t="992" x="6210300" y="6013450"/>
          <p14:tracePt t="1024" x="6191250" y="6013450"/>
          <p14:tracePt t="1058" x="6178550" y="6013450"/>
          <p14:tracePt t="1090" x="6165850" y="6019800"/>
          <p14:tracePt t="1150" x="6159500" y="6019800"/>
          <p14:tracePt t="1224" x="6146800" y="6019800"/>
          <p14:tracePt t="1254" x="6127750" y="6026150"/>
          <p14:tracePt t="1286" x="6096000" y="6026150"/>
          <p14:tracePt t="1318" x="6070600" y="6038850"/>
          <p14:tracePt t="1352" x="6064250" y="6045200"/>
          <p14:tracePt t="1384" x="6051550" y="6045200"/>
          <p14:tracePt t="1416" x="6032500" y="6045200"/>
          <p14:tracePt t="1447" x="6019800" y="6045200"/>
          <p14:tracePt t="1480" x="5981700" y="6045200"/>
          <p14:tracePt t="1512" x="5918200" y="6045200"/>
          <p14:tracePt t="1544" x="5867400" y="6045200"/>
          <p14:tracePt t="1575" x="5829300" y="6038850"/>
          <p14:tracePt t="1607" x="5822950" y="6032500"/>
          <p14:tracePt t="1640" x="5816600" y="6032500"/>
          <p14:tracePt t="1975" x="5816600" y="6026150"/>
          <p14:tracePt t="2009" x="5854700" y="5981700"/>
          <p14:tracePt t="2041" x="5886450" y="5962650"/>
          <p14:tracePt t="2106" x="5899150" y="5956300"/>
          <p14:tracePt t="2142" x="5918200" y="5937250"/>
          <p14:tracePt t="2174" x="5943600" y="5911850"/>
          <p14:tracePt t="2206" x="5962650" y="5899150"/>
          <p14:tracePt t="2237" x="5981700" y="5867400"/>
          <p14:tracePt t="2268" x="5994400" y="5835650"/>
          <p14:tracePt t="2300" x="6000750" y="5829300"/>
          <p14:tracePt t="2956" x="6000750" y="5822950"/>
          <p14:tracePt t="2987" x="5949950" y="5797550"/>
          <p14:tracePt t="3019" x="5899150" y="5778500"/>
          <p14:tracePt t="3051" x="5842000" y="5734050"/>
          <p14:tracePt t="3084" x="5759450" y="5676900"/>
          <p14:tracePt t="3086" x="5746750" y="5670550"/>
          <p14:tracePt t="3118" x="5613400" y="5568950"/>
          <p14:tracePt t="3154" x="5346700" y="5334000"/>
          <p14:tracePt t="3187" x="5257800" y="5200650"/>
          <p14:tracePt t="3220" x="5143500" y="4781550"/>
          <p14:tracePt t="3252" x="5162550" y="4133850"/>
          <p14:tracePt t="3285" x="5416550" y="3492500"/>
          <p14:tracePt t="3348" x="6076950" y="2755900"/>
          <p14:tracePt t="3442" x="6464300" y="2559050"/>
          <p14:tracePt t="3505" x="6521450" y="2520950"/>
          <p14:tracePt t="3537" x="6553200" y="2508250"/>
          <p14:tracePt t="3569" x="6610350" y="2444750"/>
          <p14:tracePt t="3602" x="6667500" y="2336800"/>
          <p14:tracePt t="3604" x="6680200" y="2311400"/>
          <p14:tracePt t="3635" x="6788150" y="2127250"/>
          <p14:tracePt t="3667" x="6858000" y="1860550"/>
          <p14:tracePt t="3685" x="6858000" y="1784350"/>
          <p14:tracePt t="3700" x="6858000" y="1771650"/>
          <p14:tracePt t="3717" x="6858000" y="1765300"/>
          <p14:tracePt t="3779" x="6858000" y="1771650"/>
          <p14:tracePt t="3784" x="6845300" y="1778000"/>
          <p14:tracePt t="3798" x="6788150" y="1841500"/>
          <p14:tracePt t="3816" x="6686550" y="1955800"/>
          <p14:tracePt t="3832" x="6597650" y="2025650"/>
          <p14:tracePt t="3851" x="6527800" y="2070100"/>
          <p14:tracePt t="3866" x="6496050" y="2101850"/>
          <p14:tracePt t="3884" x="6489700" y="2114550"/>
          <p14:tracePt t="4075" x="6489700" y="2120900"/>
          <p14:tracePt t="4091" x="6584950" y="2120900"/>
          <p14:tracePt t="4098" x="6654800" y="2120900"/>
          <p14:tracePt t="4114" x="6838950" y="2120900"/>
          <p14:tracePt t="4133" x="7086600" y="2120900"/>
          <p14:tracePt t="4153" x="7353300" y="2120900"/>
          <p14:tracePt t="4182" x="7677150" y="2120900"/>
          <p14:tracePt t="4215" x="7975600" y="2120900"/>
          <p14:tracePt t="4248" x="8070850" y="2120900"/>
          <p14:tracePt t="4455" x="8077200" y="2120900"/>
          <p14:tracePt t="4464" x="8077200" y="2139950"/>
          <p14:tracePt t="4482" x="8058150" y="2159000"/>
          <p14:tracePt t="4497" x="8013700" y="2197100"/>
          <p14:tracePt t="4514" x="7962900" y="2228850"/>
          <p14:tracePt t="4532" x="7918450" y="2254250"/>
          <p14:tracePt t="4564" x="7918450" y="2260600"/>
          <p14:tracePt t="5750" x="7912100" y="2273300"/>
          <p14:tracePt t="5757" x="7912100" y="2279650"/>
          <p14:tracePt t="6334" x="7912100" y="2292350"/>
          <p14:tracePt t="6341" x="7905750" y="2292350"/>
          <p14:tracePt t="6355" x="7899400" y="2298700"/>
          <p14:tracePt t="6367" x="7899400" y="2311400"/>
          <p14:tracePt t="6447" x="7893050" y="2317750"/>
          <p14:tracePt t="6461" x="7886700" y="2324100"/>
          <p14:tracePt t="6473" x="7886700" y="2330450"/>
          <p14:tracePt t="6497" x="7880350" y="2330450"/>
          <p14:tracePt t="6526" x="7874000" y="2336800"/>
          <p14:tracePt t="6600" x="7867650" y="2343150"/>
          <p14:tracePt t="6631" x="7861300" y="2349500"/>
          <p14:tracePt t="6649" x="7854950" y="2355850"/>
          <p14:tracePt t="6703" x="7854950" y="2362200"/>
          <p14:tracePt t="6747" x="7842250" y="2362200"/>
          <p14:tracePt t="6798" x="7829550" y="2368550"/>
          <p14:tracePt t="6815" x="7829550" y="2374900"/>
          <p14:tracePt t="6833" x="7823200" y="2381250"/>
          <p14:tracePt t="6850" x="7816850" y="2381250"/>
          <p14:tracePt t="6866" x="7810500" y="2381250"/>
          <p14:tracePt t="6882" x="7810500" y="2387600"/>
          <p14:tracePt t="6910" x="7797800" y="2387600"/>
          <p14:tracePt t="6926" x="7797800" y="2393950"/>
          <p14:tracePt t="6952" x="7791450" y="2393950"/>
          <p14:tracePt t="6968" x="7778750" y="2400300"/>
          <p14:tracePt t="6985" x="7772400" y="2406650"/>
          <p14:tracePt t="7001" x="7759700" y="2413000"/>
          <p14:tracePt t="7103" x="7753350" y="2413000"/>
          <p14:tracePt t="7131" x="7747000" y="2419350"/>
          <p14:tracePt t="7198" x="7734300" y="2425700"/>
          <p14:tracePt t="7215" x="7727950" y="2432050"/>
          <p14:tracePt t="7249" x="7708900" y="2438400"/>
          <p14:tracePt t="7312" x="7708900" y="2444750"/>
          <p14:tracePt t="7397" x="7702550" y="2444750"/>
          <p14:tracePt t="7416" x="7696200" y="2451100"/>
          <p14:tracePt t="7433" x="7689850" y="2451100"/>
          <p14:tracePt t="7450" x="7689850" y="2457450"/>
          <p14:tracePt t="7481" x="7683500" y="2457450"/>
          <p14:tracePt t="7497" x="7677150" y="2463800"/>
          <p14:tracePt t="7515" x="7658100" y="2476500"/>
          <p14:tracePt t="7532" x="7651750" y="2482850"/>
          <p14:tracePt t="7550" x="7645400" y="2489200"/>
          <p14:tracePt t="7567" x="7632700" y="2489200"/>
          <p14:tracePt t="7614" x="7626350" y="2495550"/>
          <p14:tracePt t="7631" x="7607300" y="2508250"/>
          <p14:tracePt t="7647" x="7594600" y="2514600"/>
          <p14:tracePt t="7664" x="7575550" y="2520950"/>
          <p14:tracePt t="7681" x="7575550" y="2527300"/>
          <p14:tracePt t="7699" x="7556500" y="2540000"/>
          <p14:tracePt t="7716" x="7550150" y="2546350"/>
          <p14:tracePt t="7733" x="7524750" y="2559050"/>
          <p14:tracePt t="7750" x="7493000" y="2584450"/>
          <p14:tracePt t="7767" x="7448550" y="2597150"/>
          <p14:tracePt t="7784" x="7410450" y="2616200"/>
          <p14:tracePt t="7801" x="7378700" y="2622550"/>
          <p14:tracePt t="7818" x="7353300" y="2622550"/>
          <p14:tracePt t="7835" x="7346950" y="2628900"/>
          <p14:tracePt t="7851" x="7340600" y="2635250"/>
          <p14:tracePt t="7869" x="7321550" y="2641600"/>
          <p14:tracePt t="7885" x="7315200" y="2654300"/>
          <p14:tracePt t="7902" x="7302500" y="2654300"/>
          <p14:tracePt t="7919" x="7302500" y="2660650"/>
          <p14:tracePt t="7936" x="7289800" y="2660650"/>
          <p14:tracePt t="8337" x="7289800" y="2667000"/>
          <p14:tracePt t="8353" x="7270750" y="2673350"/>
          <p14:tracePt t="8372" x="7226300" y="2686050"/>
          <p14:tracePt t="8391" x="7175500" y="2711450"/>
          <p14:tracePt t="8409" x="7124700" y="2724150"/>
          <p14:tracePt t="8429" x="7067550" y="2730500"/>
          <p14:tracePt t="8463" x="6946900" y="2762250"/>
          <p14:tracePt t="8496" x="6800850" y="2800350"/>
          <p14:tracePt t="8529" x="6591300" y="2857500"/>
          <p14:tracePt t="8570" x="6216650" y="2952750"/>
          <p14:tracePt t="8603" x="5937250" y="3022600"/>
          <p14:tracePt t="8605" x="5905500" y="3028950"/>
          <p14:tracePt t="8637" x="5664200" y="3098800"/>
          <p14:tracePt t="8671" x="5518150" y="3130550"/>
          <p14:tracePt t="8702" x="5422900" y="3162300"/>
          <p14:tracePt t="8733" x="5334000" y="3175000"/>
          <p14:tracePt t="8765" x="5207000" y="3206750"/>
          <p14:tracePt t="8797" x="5073650" y="3213100"/>
          <p14:tracePt t="8830" x="4927600" y="3213100"/>
          <p14:tracePt t="8862" x="4699000" y="3251200"/>
          <p14:tracePt t="8923" x="3981450" y="3530600"/>
          <p14:tracePt t="8956" x="3702050" y="3676650"/>
          <p14:tracePt t="8987" x="3613150" y="3740150"/>
          <p14:tracePt t="9042" x="3606800" y="3759200"/>
          <p14:tracePt t="9061" x="3613150" y="3810000"/>
          <p14:tracePt t="9078" x="3644900" y="3860800"/>
          <p14:tracePt t="9095" x="3663950" y="3898900"/>
          <p14:tracePt t="9097" x="3670300" y="3905250"/>
          <p14:tracePt t="9114" x="3689350" y="3930650"/>
          <p14:tracePt t="9136" x="3708400" y="3962400"/>
          <p14:tracePt t="9153" x="3721100" y="3987800"/>
          <p14:tracePt t="9170" x="3752850" y="4025900"/>
          <p14:tracePt t="9186" x="3765550" y="4044950"/>
          <p14:tracePt t="9203" x="3778250" y="4057650"/>
          <p14:tracePt t="9219" x="3784600" y="4070350"/>
          <p14:tracePt t="9236" x="3790950" y="4083050"/>
          <p14:tracePt t="9253" x="3803650" y="4095750"/>
          <p14:tracePt t="9269" x="3803650" y="4102100"/>
          <p14:tracePt t="9302" x="3810000" y="4114800"/>
          <p14:tracePt t="9340" x="3810000" y="4121150"/>
          <p14:tracePt t="9372" x="3816350" y="4121150"/>
          <p14:tracePt t="9399" x="3816350" y="4127500"/>
          <p14:tracePt t="9415" x="3816350" y="4140200"/>
          <p14:tracePt t="9432" x="3816350" y="4152900"/>
          <p14:tracePt t="9449" x="3816350" y="4178300"/>
          <p14:tracePt t="9482" x="3810000" y="4197350"/>
          <p14:tracePt t="9498" x="3797300" y="4210050"/>
          <p14:tracePt t="9514" x="3778250" y="4229100"/>
          <p14:tracePt t="9531" x="3752850" y="4241800"/>
          <p14:tracePt t="9548" x="3727450" y="4254500"/>
          <p14:tracePt t="9564" x="3708400" y="4267200"/>
          <p14:tracePt t="9581" x="3702050" y="4273550"/>
          <p14:tracePt t="9583" x="3695700" y="4279900"/>
          <p14:tracePt t="9715" x="3689350" y="4273550"/>
          <p14:tracePt t="9733" x="3657600" y="4235450"/>
          <p14:tracePt t="9750" x="3644900" y="4216400"/>
          <p14:tracePt t="9785" x="3625850" y="4197350"/>
          <p14:tracePt t="9801" x="3619500" y="4184650"/>
          <p14:tracePt t="9817" x="3613150" y="4165600"/>
          <p14:tracePt t="9834" x="3606800" y="4152900"/>
          <p14:tracePt t="9851" x="3594100" y="4133850"/>
          <p14:tracePt t="9867" x="3587750" y="4121150"/>
          <p14:tracePt t="9884" x="3587750" y="4102100"/>
          <p14:tracePt t="9900" x="3587750" y="4083050"/>
          <p14:tracePt t="9917" x="3587750" y="4064000"/>
          <p14:tracePt t="9933" x="3587750" y="4019550"/>
          <p14:tracePt t="9950" x="3600450" y="3962400"/>
          <p14:tracePt t="9967" x="3625850" y="3867150"/>
          <p14:tracePt t="9983" x="3651250" y="3778250"/>
          <p14:tracePt t="10000" x="3670300" y="3721100"/>
          <p14:tracePt t="10016" x="3683000" y="3689350"/>
          <p14:tracePt t="10033" x="3695700" y="3676650"/>
          <p14:tracePt t="10050" x="3695700" y="3670300"/>
          <p14:tracePt t="10067" x="3714750" y="3651250"/>
          <p14:tracePt t="10084" x="3733800" y="3632200"/>
          <p14:tracePt t="10103" x="3752850" y="3619500"/>
          <p14:tracePt t="10119" x="3771900" y="3600450"/>
          <p14:tracePt t="10136" x="3822700" y="3581400"/>
          <p14:tracePt t="10164" x="3892550" y="3556000"/>
          <p14:tracePt t="10181" x="3943350" y="3549650"/>
          <p14:tracePt t="10198" x="3987800" y="3536950"/>
          <p14:tracePt t="10214" x="4013200" y="3530600"/>
          <p14:tracePt t="10231" x="4038600" y="3530600"/>
          <p14:tracePt t="10248" x="4064000" y="3530600"/>
          <p14:tracePt t="10264" x="4076700" y="3530600"/>
          <p14:tracePt t="10281" x="4095750" y="3530600"/>
          <p14:tracePt t="10299" x="4127500" y="3549650"/>
          <p14:tracePt t="10316" x="4146550" y="3562350"/>
          <p14:tracePt t="10332" x="4178300" y="3594100"/>
          <p14:tracePt t="10349" x="4191000" y="3625850"/>
          <p14:tracePt t="10366" x="4197350" y="3644900"/>
          <p14:tracePt t="10382" x="4197350" y="3670300"/>
          <p14:tracePt t="10398" x="4197350" y="3702050"/>
          <p14:tracePt t="10415" x="4197350" y="3746500"/>
          <p14:tracePt t="10431" x="4178300" y="3771900"/>
          <p14:tracePt t="10449" x="4152900" y="3810000"/>
          <p14:tracePt t="10465" x="4140200" y="3835400"/>
          <p14:tracePt t="10481" x="4121150" y="3854450"/>
          <p14:tracePt t="10498" x="4108450" y="3867150"/>
          <p14:tracePt t="10514" x="4089400" y="3886200"/>
          <p14:tracePt t="10531" x="4076700" y="3898900"/>
          <p14:tracePt t="10547" x="4057650" y="3911600"/>
          <p14:tracePt t="10565" x="4032250" y="3917950"/>
          <p14:tracePt t="10581" x="3981450" y="3917950"/>
          <p14:tracePt t="10599" x="3930650" y="3911600"/>
          <p14:tracePt t="10617" x="3905250" y="3905250"/>
          <p14:tracePt t="10633" x="3892550" y="3886200"/>
          <p14:tracePt t="10649" x="3873500" y="3879850"/>
          <p14:tracePt t="10666" x="3873500" y="3867150"/>
          <p14:tracePt t="10682" x="3841750" y="3778250"/>
          <p14:tracePt t="10698" x="3841750" y="3632200"/>
          <p14:tracePt t="10715" x="3841750" y="3460750"/>
          <p14:tracePt t="10731" x="3848100" y="3359150"/>
          <p14:tracePt t="10748" x="3867150" y="3289300"/>
          <p14:tracePt t="10765" x="3917950" y="3206750"/>
          <p14:tracePt t="10782" x="3987800" y="3105150"/>
          <p14:tracePt t="10799" x="4108450" y="2819400"/>
          <p14:tracePt t="10817" x="4260850" y="2578100"/>
          <p14:tracePt t="10834" x="4368800" y="2305050"/>
          <p14:tracePt t="10853" x="4419600" y="2120900"/>
          <p14:tracePt t="10870" x="4438650" y="2019300"/>
          <p14:tracePt t="10877" x="4451350" y="1981200"/>
          <p14:tracePt t="10898" x="4483100" y="1873250"/>
          <p14:tracePt t="10911" x="4495800" y="1797050"/>
          <p14:tracePt t="10929" x="4527550" y="1695450"/>
          <p14:tracePt t="10944" x="4546600" y="1657350"/>
          <p14:tracePt t="10962" x="4565650" y="1631950"/>
          <p14:tracePt t="10979" x="4565650" y="1619250"/>
          <p14:tracePt t="10996" x="4584700" y="1612900"/>
          <p14:tracePt t="11121" x="4591050" y="1612900"/>
          <p14:tracePt t="11136" x="4591050" y="1619250"/>
          <p14:tracePt t="11145" x="4591050" y="1625600"/>
          <p14:tracePt t="11156" x="4597400" y="1631950"/>
          <p14:tracePt t="11172" x="4603750" y="1638300"/>
          <p14:tracePt t="11200" x="4603750" y="1644650"/>
          <p14:tracePt t="11208" x="4603750" y="1651000"/>
          <p14:tracePt t="11213" x="4610100" y="1651000"/>
          <p14:tracePt t="11227" x="4610100" y="1657350"/>
          <p14:tracePt t="11247" x="4616450" y="1670050"/>
          <p14:tracePt t="11264" x="4616450" y="1682750"/>
          <p14:tracePt t="11279" x="4616450" y="1701800"/>
          <p14:tracePt t="11295" x="4616450" y="1733550"/>
          <p14:tracePt t="11314" x="4610100" y="1803400"/>
          <p14:tracePt t="11330" x="4578350" y="1955800"/>
          <p14:tracePt t="11345" x="4552950" y="2108200"/>
          <p14:tracePt t="11366" x="4514850" y="2292350"/>
          <p14:tracePt t="11381" x="4489450" y="2419350"/>
          <p14:tracePt t="11398" x="4470400" y="2546350"/>
          <p14:tracePt t="11415" x="4438650" y="2692400"/>
          <p14:tracePt t="11433" x="4394200" y="2857500"/>
          <p14:tracePt t="11451" x="4368800" y="2971800"/>
          <p14:tracePt t="11468" x="4356100" y="3022600"/>
          <p14:tracePt t="11485" x="4330700" y="3048000"/>
          <p14:tracePt t="11503" x="4330700" y="3067050"/>
          <p14:tracePt t="11520" x="4330700" y="3079750"/>
          <p14:tracePt t="11537" x="4330700" y="3086100"/>
          <p14:tracePt t="11554" x="4324350" y="3098800"/>
          <p14:tracePt t="11588" x="4324350" y="3105150"/>
          <p14:tracePt t="11604" x="4324350" y="3117850"/>
          <p14:tracePt t="11622" x="4324350" y="3130550"/>
          <p14:tracePt t="11638" x="4311650" y="3136900"/>
          <p14:tracePt t="11654" x="4311650" y="3149600"/>
          <p14:tracePt t="11671" x="4311650" y="3155950"/>
          <p14:tracePt t="11704" x="4311650" y="3168650"/>
          <p14:tracePt t="11754" x="4311650" y="3175000"/>
          <p14:tracePt t="12023" x="4311650" y="3187700"/>
          <p14:tracePt t="12039" x="4311650" y="3200400"/>
          <p14:tracePt t="12055" x="4311650" y="3206750"/>
          <p14:tracePt t="12072" x="4311650" y="3219450"/>
          <p14:tracePt t="12089" x="4311650" y="3225800"/>
          <p14:tracePt t="12121" x="4311650" y="3238500"/>
          <p14:tracePt t="12158" x="4311650" y="3244850"/>
          <p14:tracePt t="12178" x="4311650" y="3257550"/>
          <p14:tracePt t="12195" x="4311650" y="3263900"/>
          <p14:tracePt t="12227" x="4311650" y="3289300"/>
          <p14:tracePt t="12246" x="4311650" y="3321050"/>
          <p14:tracePt t="12263" x="4311650" y="3340100"/>
          <p14:tracePt t="12280" x="4311650" y="3378200"/>
          <p14:tracePt t="12297" x="4311650" y="3422650"/>
          <p14:tracePt t="12315" x="4305300" y="3473450"/>
          <p14:tracePt t="12331" x="4292600" y="3517900"/>
          <p14:tracePt t="12348" x="4279900" y="3543300"/>
          <p14:tracePt t="12365" x="4279900" y="3549650"/>
          <p14:tracePt t="12381" x="4279900" y="3562350"/>
          <p14:tracePt t="13274" x="4279900" y="3581400"/>
          <p14:tracePt t="13291" x="4273550" y="3600450"/>
          <p14:tracePt t="13310" x="4273550" y="3619500"/>
          <p14:tracePt t="13329" x="4267200" y="3632200"/>
          <p14:tracePt t="13347" x="4267200" y="3638550"/>
          <p14:tracePt t="13381" x="4267200" y="3644900"/>
          <p14:tracePt t="13409" x="4254500" y="3663950"/>
          <p14:tracePt t="13442" x="4235450" y="3689350"/>
          <p14:tracePt t="13461" x="4229100" y="3695700"/>
          <p14:tracePt t="13488" x="4229100" y="3702050"/>
          <p14:tracePt t="13506" x="4222750" y="3708400"/>
          <p14:tracePt t="13855" x="4216400" y="3714750"/>
          <p14:tracePt t="13884" x="4203700" y="3765550"/>
          <p14:tracePt t="13909" x="4191000" y="3797300"/>
          <p14:tracePt t="13928" x="4191000" y="3803650"/>
          <p14:tracePt t="13945" x="4191000" y="3822700"/>
          <p14:tracePt t="14256" x="4178300" y="3822700"/>
          <p14:tracePt t="14272" x="4184650" y="3733800"/>
          <p14:tracePt t="14289" x="4229100" y="3524250"/>
          <p14:tracePt t="14307" x="4362450" y="3187700"/>
          <p14:tracePt t="14326" x="4489450" y="2901950"/>
          <p14:tracePt t="14345" x="4648200" y="2489200"/>
          <p14:tracePt t="14379" x="4826000" y="1879600"/>
          <p14:tracePt t="14413" x="4933950" y="1498600"/>
          <p14:tracePt t="14432" x="4940300" y="1454150"/>
          <p14:tracePt t="14442" x="4946650" y="1435100"/>
          <p14:tracePt t="14459" x="4953000" y="1403350"/>
          <p14:tracePt t="14475" x="4959350" y="1384300"/>
          <p14:tracePt t="14493" x="4972050" y="1358900"/>
          <p14:tracePt t="14511" x="4972050" y="1346200"/>
          <p14:tracePt t="14561" x="4978400" y="1339850"/>
          <p14:tracePt t="14596" x="4984750" y="1327150"/>
          <p14:tracePt t="14599" x="4991100" y="1320800"/>
          <p14:tracePt t="14610" x="5016500" y="1308100"/>
          <p14:tracePt t="14627" x="5124450" y="1250950"/>
          <p14:tracePt t="14644" x="5308600" y="1181100"/>
          <p14:tracePt t="14665" x="5581650" y="1111250"/>
          <p14:tracePt t="14677" x="5708650" y="1066800"/>
          <p14:tracePt t="14692" x="5816600" y="1035050"/>
          <p14:tracePt t="14710" x="5854700" y="1022350"/>
          <p14:tracePt t="14771" x="5867400" y="1022350"/>
          <p14:tracePt t="14773" x="5873750" y="1022350"/>
          <p14:tracePt t="14781" x="5873750" y="1028700"/>
          <p14:tracePt t="14793" x="5880100" y="1047750"/>
          <p14:tracePt t="14811" x="5886450" y="1079500"/>
          <p14:tracePt t="14826" x="5899150" y="1111250"/>
          <p14:tracePt t="14843" x="5911850" y="1155700"/>
          <p14:tracePt t="14859" x="5924550" y="1200150"/>
          <p14:tracePt t="14875" x="5924550" y="1238250"/>
          <p14:tracePt t="14892" x="5924550" y="1257300"/>
          <p14:tracePt t="14911" x="5937250" y="1276350"/>
          <p14:tracePt t="14928" x="5937250" y="1282700"/>
          <p14:tracePt t="14946" x="5937250" y="1301750"/>
          <p14:tracePt t="14961" x="5937250" y="1314450"/>
          <p14:tracePt t="14975" x="5937250" y="1333500"/>
          <p14:tracePt t="14992" x="5937250" y="1346200"/>
          <p14:tracePt t="15010" x="5930900" y="1365250"/>
          <p14:tracePt t="15028" x="5918200" y="1371600"/>
          <p14:tracePt t="15043" x="5911850" y="1371600"/>
          <p14:tracePt t="15061" x="5880100" y="1390650"/>
          <p14:tracePt t="15076" x="5861050" y="1397000"/>
          <p14:tracePt t="15093" x="5829300" y="1409700"/>
          <p14:tracePt t="15095" x="5816600" y="1409700"/>
          <p14:tracePt t="15110" x="5778500" y="1409700"/>
          <p14:tracePt t="15125" x="5753100" y="1409700"/>
          <p14:tracePt t="15145" x="5721350" y="1409700"/>
          <p14:tracePt t="15163" x="5702300" y="1397000"/>
          <p14:tracePt t="15177" x="5676900" y="1390650"/>
          <p14:tracePt t="15192" x="5651500" y="1377950"/>
          <p14:tracePt t="15210" x="5638800" y="1365250"/>
          <p14:tracePt t="15228" x="5632450" y="1365250"/>
          <p14:tracePt t="15246" x="5607050" y="1339850"/>
          <p14:tracePt t="15261" x="5568950" y="1314450"/>
          <p14:tracePt t="15278" x="5543550" y="1289050"/>
          <p14:tracePt t="15295" x="5518150" y="1263650"/>
          <p14:tracePt t="15311" x="5505450" y="1244600"/>
          <p14:tracePt t="15326" x="5499100" y="1238250"/>
          <p14:tracePt t="15343" x="5499100" y="1193800"/>
          <p14:tracePt t="15361" x="5499100" y="1111250"/>
          <p14:tracePt t="15376" x="5530850" y="971550"/>
          <p14:tracePt t="15393" x="5575300" y="819150"/>
          <p14:tracePt t="15410" x="5600700" y="717550"/>
          <p14:tracePt t="15426" x="5607050" y="692150"/>
          <p14:tracePt t="15442" x="5613400" y="660400"/>
          <p14:tracePt t="15460" x="5651500" y="628650"/>
          <p14:tracePt t="15476" x="5664200" y="590550"/>
          <p14:tracePt t="15495" x="5695950" y="552450"/>
          <p14:tracePt t="15515" x="5734050" y="527050"/>
          <p14:tracePt t="15535" x="5765800" y="508000"/>
          <p14:tracePt t="15543" x="5778500" y="501650"/>
          <p14:tracePt t="15560" x="5797550" y="495300"/>
          <p14:tracePt t="15576" x="5835650" y="495300"/>
          <p14:tracePt t="15597" x="5918200" y="495300"/>
          <p14:tracePt t="15607" x="5949950" y="495300"/>
          <p14:tracePt t="15623" x="6000750" y="501650"/>
          <p14:tracePt t="15638" x="6026150" y="520700"/>
          <p14:tracePt t="15651" x="6051550" y="546100"/>
          <p14:tracePt t="15661" x="6070600" y="571500"/>
          <p14:tracePt t="15675" x="6108700" y="628650"/>
          <p14:tracePt t="15692" x="6146800" y="704850"/>
          <p14:tracePt t="15711" x="6197600" y="787400"/>
          <p14:tracePt t="15725" x="6203950" y="838200"/>
          <p14:tracePt t="15743" x="6223000" y="908050"/>
          <p14:tracePt t="15765" x="6223000" y="996950"/>
          <p14:tracePt t="15781" x="6223000" y="1079500"/>
          <p14:tracePt t="15793" x="6216650" y="1136650"/>
          <p14:tracePt t="15812" x="6178550" y="1238250"/>
          <p14:tracePt t="15827" x="6153150" y="1289050"/>
          <p14:tracePt t="15845" x="6108700" y="1346200"/>
          <p14:tracePt t="15858" x="6089650" y="1377950"/>
          <p14:tracePt t="15877" x="6019800" y="1441450"/>
          <p14:tracePt t="15893" x="5949950" y="1511300"/>
          <p14:tracePt t="15914" x="5854700" y="1574800"/>
          <p14:tracePt t="15928" x="5803900" y="1600200"/>
          <p14:tracePt t="15944" x="5759450" y="1619250"/>
          <p14:tracePt t="15963" x="5702300" y="1625600"/>
          <p14:tracePt t="15976" x="5676900" y="1625600"/>
          <p14:tracePt t="15994" x="5626100" y="1625600"/>
          <p14:tracePt t="16009" x="5600700" y="1612900"/>
          <p14:tracePt t="16026" x="5556250" y="1581150"/>
          <p14:tracePt t="16046" x="5518150" y="1524000"/>
          <p14:tracePt t="16064" x="5454650" y="1409700"/>
          <p14:tracePt t="16077" x="5441950" y="1377950"/>
          <p14:tracePt t="16096" x="5422900" y="1320800"/>
          <p14:tracePt t="16106" x="5422900" y="1295400"/>
          <p14:tracePt t="16124" x="5416550" y="1238250"/>
          <p14:tracePt t="16133" x="5416550" y="1212850"/>
          <p14:tracePt t="16141" x="5416550" y="1181100"/>
          <p14:tracePt t="16160" x="5416550" y="1060450"/>
          <p14:tracePt t="16176" x="5429250" y="990600"/>
          <p14:tracePt t="16192" x="5448300" y="920750"/>
          <p14:tracePt t="16210" x="5473700" y="819150"/>
          <p14:tracePt t="16227" x="5511800" y="762000"/>
          <p14:tracePt t="16246" x="5568950" y="685800"/>
          <p14:tracePt t="16262" x="5607050" y="622300"/>
          <p14:tracePt t="16282" x="5645150" y="565150"/>
          <p14:tracePt t="16304" x="5695950" y="533400"/>
          <p14:tracePt t="16307" x="5708650" y="527050"/>
          <p14:tracePt t="16326" x="5778500" y="508000"/>
          <p14:tracePt t="16342" x="5854700" y="488950"/>
          <p14:tracePt t="16364" x="5937250" y="476250"/>
          <p14:tracePt t="16387" x="6019800" y="469900"/>
          <p14:tracePt t="16404" x="6070600" y="469900"/>
          <p14:tracePt t="16424" x="6127750" y="520700"/>
          <p14:tracePt t="16437" x="6159500" y="552450"/>
          <p14:tracePt t="16451" x="6210300" y="635000"/>
          <p14:tracePt t="16459" x="6216650" y="666750"/>
          <p14:tracePt t="16476" x="6248400" y="762000"/>
          <p14:tracePt t="16497" x="6261100" y="889000"/>
          <p14:tracePt t="16513" x="6261100" y="977900"/>
          <p14:tracePt t="16527" x="6261100" y="1047750"/>
          <p14:tracePt t="16545" x="6235700" y="1143000"/>
          <p14:tracePt t="16564" x="6197600" y="1263650"/>
          <p14:tracePt t="16583" x="6165850" y="1358900"/>
          <p14:tracePt t="16587" x="6153150" y="1409700"/>
          <p14:tracePt t="16592" x="6140450" y="1435100"/>
          <p14:tracePt t="16610" x="6083300" y="1530350"/>
          <p14:tracePt t="16627" x="6007100" y="1644650"/>
          <p14:tracePt t="16646" x="5943600" y="1727200"/>
          <p14:tracePt t="16663" x="5886450" y="1771650"/>
          <p14:tracePt t="16677" x="5854700" y="1784350"/>
          <p14:tracePt t="16695" x="5797550" y="1816100"/>
          <p14:tracePt t="16712" x="5734050" y="1816100"/>
          <p14:tracePt t="16727" x="5645150" y="1816100"/>
          <p14:tracePt t="16743" x="5499100" y="1765300"/>
          <p14:tracePt t="16760" x="5353050" y="1682750"/>
          <p14:tracePt t="16779" x="5181600" y="1511300"/>
          <p14:tracePt t="16794" x="5060950" y="1314450"/>
          <p14:tracePt t="16813" x="4984750" y="1098550"/>
          <p14:tracePt t="16829" x="4991100" y="876300"/>
          <p14:tracePt t="16842" x="5022850" y="768350"/>
          <p14:tracePt t="16858" x="5086350" y="666750"/>
          <p14:tracePt t="16874" x="5149850" y="590550"/>
          <p14:tracePt t="16893" x="5219700" y="546100"/>
          <p14:tracePt t="16913" x="5251450" y="539750"/>
          <p14:tracePt t="16947" x="5270500" y="539750"/>
          <p14:tracePt t="16962" x="5289550" y="558800"/>
          <p14:tracePt t="16985" x="5346700" y="800100"/>
          <p14:tracePt t="16999" x="5346700" y="984250"/>
          <p14:tracePt t="17009" x="5346700" y="1085850"/>
          <p14:tracePt t="17027" x="5334000" y="1346200"/>
          <p14:tracePt t="17045" x="5283200" y="1562100"/>
          <p14:tracePt t="17064" x="5207000" y="1828800"/>
          <p14:tracePt t="17076" x="5149850" y="1987550"/>
          <p14:tracePt t="17092" x="5041900" y="2197100"/>
          <p14:tracePt t="17095" x="5016500" y="2260600"/>
          <p14:tracePt t="17109" x="4921250" y="2495550"/>
          <p14:tracePt t="17139" x="4489450" y="3155950"/>
          <p14:tracePt t="17173" x="4159250" y="3657600"/>
          <p14:tracePt t="17221" x="4051300" y="3879850"/>
          <p14:tracePt t="17252" x="4013200" y="3987800"/>
          <p14:tracePt t="17270" x="4013200" y="4000500"/>
          <p14:tracePt t="17287" x="4006850" y="4006850"/>
          <p14:tracePt t="17327" x="4006850" y="4019550"/>
          <p14:tracePt t="17343" x="4006850" y="4044950"/>
          <p14:tracePt t="17361" x="4006850" y="4114800"/>
          <p14:tracePt t="17379" x="3987800" y="4311650"/>
          <p14:tracePt t="17395" x="3962400" y="4476750"/>
          <p14:tracePt t="17412" x="3937000" y="4578350"/>
          <p14:tracePt t="17429" x="3937000" y="4591050"/>
          <p14:tracePt t="17588" x="3937000" y="4572000"/>
          <p14:tracePt t="17606" x="3937000" y="4559300"/>
          <p14:tracePt t="17624" x="3937000" y="4540250"/>
          <p14:tracePt t="17642" x="3937000" y="4521200"/>
          <p14:tracePt t="17659" x="3937000" y="4508500"/>
          <p14:tracePt t="17676" x="3937000" y="4502150"/>
          <p14:tracePt t="17709" x="3937000" y="4489450"/>
          <p14:tracePt t="17727" x="3937000" y="4476750"/>
          <p14:tracePt t="17743" x="3937000" y="4464050"/>
          <p14:tracePt t="17760" x="3937000" y="4451350"/>
          <p14:tracePt t="17776" x="3937000" y="4445000"/>
          <p14:tracePt t="17793" x="3937000" y="4413250"/>
          <p14:tracePt t="17811" x="3937000" y="4375150"/>
          <p14:tracePt t="17827" x="3937000" y="4356100"/>
          <p14:tracePt t="17844" x="3937000" y="4343400"/>
          <p14:tracePt t="17870" x="3937000" y="4311650"/>
          <p14:tracePt t="17887" x="3937000" y="4292600"/>
          <p14:tracePt t="17904" x="3937000" y="4254500"/>
          <p14:tracePt t="17928" x="3937000" y="4197350"/>
          <p14:tracePt t="17944" x="3937000" y="4178300"/>
          <p14:tracePt t="17961" x="3937000" y="4159250"/>
          <p14:tracePt t="17978" x="3937000" y="4140200"/>
          <p14:tracePt t="17994" x="3937000" y="4089400"/>
          <p14:tracePt t="18011" x="3937000" y="4032250"/>
          <p14:tracePt t="18027" x="3937000" y="3937000"/>
          <p14:tracePt t="18044" x="3937000" y="3848100"/>
          <p14:tracePt t="18061" x="3937000" y="3810000"/>
          <p14:tracePt t="18078" x="3937000" y="3790950"/>
          <p14:tracePt t="18094" x="3937000" y="3778250"/>
          <p14:tracePt t="18112" x="3937000" y="3765550"/>
          <p14:tracePt t="18481" x="3930650" y="3765550"/>
          <p14:tracePt t="18497" x="3917950" y="3790950"/>
          <p14:tracePt t="18515" x="3917950" y="3797300"/>
          <p14:tracePt t="18532" x="3917950" y="3810000"/>
          <p14:tracePt t="18549" x="3911600" y="3816350"/>
          <p14:tracePt t="18666" x="3905250" y="3816350"/>
          <p14:tracePt t="18683" x="3898900" y="3778250"/>
          <p14:tracePt t="18699" x="3898900" y="3752850"/>
          <p14:tracePt t="18717" x="3898900" y="3714750"/>
          <p14:tracePt t="18734" x="3898900" y="3695700"/>
          <p14:tracePt t="19648" x="3898900" y="3702050"/>
          <p14:tracePt t="19668" x="3905250" y="3746500"/>
          <p14:tracePt t="19686" x="3911600" y="3765550"/>
          <p14:tracePt t="19703" x="3917950" y="3778250"/>
          <p14:tracePt t="19741" x="3917950" y="3784600"/>
          <p14:tracePt t="19791" x="3917950" y="3797300"/>
          <p14:tracePt t="19807" x="3917950" y="3803650"/>
          <p14:tracePt t="19827" x="3917950" y="3816350"/>
          <p14:tracePt t="19844" x="3917950" y="3829050"/>
          <p14:tracePt t="19860" x="3924300" y="3841750"/>
          <p14:tracePt t="19877" x="3924300" y="3848100"/>
          <p14:tracePt t="19894" x="3924300" y="3867150"/>
          <p14:tracePt t="19911" x="3924300" y="3892550"/>
          <p14:tracePt t="19927" x="3924300" y="3898900"/>
          <p14:tracePt t="19944" x="3924300" y="3917950"/>
          <p14:tracePt t="19960" x="3924300" y="3930650"/>
          <p14:tracePt t="19977" x="3924300" y="3943350"/>
          <p14:tracePt t="20009" x="3924300" y="3949700"/>
          <p14:tracePt t="20229" x="3924300" y="3962400"/>
          <p14:tracePt t="20245" x="3924300" y="3981450"/>
          <p14:tracePt t="20262" x="3924300" y="3994150"/>
          <p14:tracePt t="20280" x="3924300" y="4000500"/>
          <p14:tracePt t="20297" x="3924300" y="4019550"/>
          <p14:tracePt t="20323" x="3924300" y="4025900"/>
          <p14:tracePt t="20357" x="3924300" y="4044950"/>
          <p14:tracePt t="20567" x="3924300" y="4057650"/>
          <p14:tracePt t="20584" x="3924300" y="4076700"/>
          <p14:tracePt t="20602" x="3924300" y="4089400"/>
          <p14:tracePt t="20618" x="3924300" y="4095750"/>
          <p14:tracePt t="20634" x="3924300" y="4108450"/>
          <p14:tracePt t="20651" x="3924300" y="4114800"/>
          <p14:tracePt t="20667" x="3924300" y="4133850"/>
          <p14:tracePt t="20684" x="3924300" y="4146550"/>
          <p14:tracePt t="20701" x="3924300" y="4159250"/>
          <p14:tracePt t="20717" x="3924300" y="4165600"/>
          <p14:tracePt t="21530" x="3924300" y="4159250"/>
          <p14:tracePt t="21546" x="3930650" y="4121150"/>
          <p14:tracePt t="21563" x="3949700" y="4070350"/>
          <p14:tracePt t="21581" x="3962400" y="4000500"/>
          <p14:tracePt t="21600" x="3994150" y="3956050"/>
          <p14:tracePt t="21623" x="4006850" y="3892550"/>
          <p14:tracePt t="21656" x="4019550" y="3879850"/>
          <p14:tracePt t="21728" x="4025900" y="3867150"/>
          <p14:tracePt t="21744" x="4025900" y="3860800"/>
          <p14:tracePt t="21760" x="4025900" y="3848100"/>
          <p14:tracePt t="21780" x="4025900" y="3835400"/>
          <p14:tracePt t="21796" x="4032250" y="3829050"/>
          <p14:tracePt t="21812" x="4044950" y="3784600"/>
          <p14:tracePt t="21829" x="4057650" y="3746500"/>
          <p14:tracePt t="21847" x="4070350" y="3721100"/>
          <p14:tracePt t="21870" x="4070350" y="3708400"/>
          <p14:tracePt t="22330" x="4070350" y="3714750"/>
          <p14:tracePt t="22346" x="4057650" y="3752850"/>
          <p14:tracePt t="22363" x="4019550" y="3771900"/>
          <p14:tracePt t="22382" x="3975100" y="3803650"/>
          <p14:tracePt t="22399" x="3892550" y="3854450"/>
          <p14:tracePt t="22421" x="3714750" y="3981450"/>
          <p14:tracePt t="22455" x="3295650" y="4260850"/>
          <p14:tracePt t="22489" x="3155950" y="4349750"/>
          <p14:tracePt t="22508" x="3149600" y="4356100"/>
          <p14:tracePt t="22525" x="3143250" y="4356100"/>
          <p14:tracePt t="22542" x="3111500" y="4356100"/>
          <p14:tracePt t="22559" x="3086100" y="4356100"/>
          <p14:tracePt t="22576" x="3067050" y="4349750"/>
          <p14:tracePt t="22593" x="3054350" y="4337050"/>
          <p14:tracePt t="22613" x="3035300" y="4311650"/>
          <p14:tracePt t="22632" x="3009900" y="4273550"/>
          <p14:tracePt t="22648" x="3009900" y="4229100"/>
          <p14:tracePt t="22665" x="3009900" y="4191000"/>
          <p14:tracePt t="22682" x="3028950" y="4146550"/>
          <p14:tracePt t="22699" x="3086100" y="4095750"/>
          <p14:tracePt t="22716" x="3232150" y="4006850"/>
          <p14:tracePt t="22733" x="3448050" y="3911600"/>
          <p14:tracePt t="22750" x="3714750" y="3829050"/>
          <p14:tracePt t="22767" x="3867150" y="3797300"/>
          <p14:tracePt t="22785" x="3949700" y="3797300"/>
          <p14:tracePt t="22803" x="4000500" y="3797300"/>
          <p14:tracePt t="22820" x="4025900" y="3797300"/>
          <p14:tracePt t="22839" x="4044950" y="3810000"/>
          <p14:tracePt t="22855" x="4057650" y="3816350"/>
          <p14:tracePt t="22872" x="4070350" y="3822700"/>
          <p14:tracePt t="22889" x="4076700" y="3829050"/>
          <p14:tracePt t="22906" x="4108450" y="3841750"/>
          <p14:tracePt t="22939" x="4140200" y="3848100"/>
          <p14:tracePt t="22955" x="4159250" y="3848100"/>
          <p14:tracePt t="22973" x="4216400" y="3848100"/>
          <p14:tracePt t="22990" x="4254500" y="3848100"/>
          <p14:tracePt t="23007" x="4267200" y="3848100"/>
          <p14:tracePt t="23041" x="4279900" y="3848100"/>
          <p14:tracePt t="23058" x="4286250" y="3848100"/>
          <p14:tracePt t="23076" x="4305300" y="3854450"/>
          <p14:tracePt t="23092" x="4337050" y="3911600"/>
          <p14:tracePt t="23111" x="4349750" y="3975100"/>
          <p14:tracePt t="23128" x="4368800" y="4070350"/>
          <p14:tracePt t="23145" x="4368800" y="4121150"/>
          <p14:tracePt t="23162" x="4368800" y="4171950"/>
          <p14:tracePt t="23178" x="4368800" y="4222750"/>
          <p14:tracePt t="23195" x="4368800" y="4241800"/>
          <p14:tracePt t="23212" x="4368800" y="4254500"/>
          <p14:tracePt t="23228" x="4368800" y="4267200"/>
          <p14:tracePt t="23245" x="4337050" y="4279900"/>
          <p14:tracePt t="23262" x="4254500" y="4292600"/>
          <p14:tracePt t="23279" x="4165600" y="4305300"/>
          <p14:tracePt t="23295" x="4070350" y="4305300"/>
          <p14:tracePt t="23312" x="3956050" y="4292600"/>
          <p14:tracePt t="23329" x="3848100" y="4241800"/>
          <p14:tracePt t="23345" x="3752850" y="4159250"/>
          <p14:tracePt t="23362" x="3727450" y="4114800"/>
          <p14:tracePt t="23378" x="3708400" y="4083050"/>
          <p14:tracePt t="23394" x="3708400" y="4019550"/>
          <p14:tracePt t="23411" x="3708400" y="3924300"/>
          <p14:tracePt t="23428" x="3727450" y="3829050"/>
          <p14:tracePt t="23445" x="3771900" y="3721100"/>
          <p14:tracePt t="23461" x="3810000" y="3676650"/>
          <p14:tracePt t="23478" x="3829050" y="3670300"/>
          <p14:tracePt t="23494" x="3873500" y="3638550"/>
          <p14:tracePt t="23511" x="3937000" y="3600450"/>
          <p14:tracePt t="23527" x="4000500" y="3562350"/>
          <p14:tracePt t="23544" x="4044950" y="3530600"/>
          <p14:tracePt t="23560" x="4108450" y="3511550"/>
          <p14:tracePt t="23577" x="4184650" y="3498850"/>
          <p14:tracePt t="23595" x="4267200" y="3498850"/>
          <p14:tracePt t="23612" x="4337050" y="3505200"/>
          <p14:tracePt t="23629" x="4387850" y="3543300"/>
          <p14:tracePt t="23647" x="4432300" y="3587750"/>
          <p14:tracePt t="23663" x="4464050" y="3632200"/>
          <p14:tracePt t="23679" x="4483100" y="3708400"/>
          <p14:tracePt t="23697" x="4483100" y="3797300"/>
          <p14:tracePt t="23714" x="4483100" y="3867150"/>
          <p14:tracePt t="23730" x="4483100" y="3930650"/>
          <p14:tracePt t="23747" x="4464050" y="4000500"/>
          <p14:tracePt t="23763" x="4438650" y="4089400"/>
          <p14:tracePt t="23780" x="4400550" y="4165600"/>
          <p14:tracePt t="23797" x="4362450" y="4229100"/>
          <p14:tracePt t="23813" x="4349750" y="4260850"/>
          <p14:tracePt t="23830" x="4330700" y="4273550"/>
          <p14:tracePt t="23847" x="4330700" y="4292600"/>
          <p14:tracePt t="23863" x="4318000" y="4298950"/>
          <p14:tracePt t="23880" x="4286250" y="4305300"/>
          <p14:tracePt t="23896" x="4248150" y="4305300"/>
          <p14:tracePt t="23912" x="4197350" y="4305300"/>
          <p14:tracePt t="23933" x="4146550" y="4298950"/>
          <p14:tracePt t="23950" x="4095750" y="4279900"/>
          <p14:tracePt t="23967" x="4051300" y="4241800"/>
          <p14:tracePt t="23983" x="3987800" y="4197350"/>
          <p14:tracePt t="24000" x="3937000" y="4146550"/>
          <p14:tracePt t="24017" x="3911600" y="4114800"/>
          <p14:tracePt t="24034" x="3879850" y="4044950"/>
          <p14:tracePt t="24051" x="3879850" y="4006850"/>
          <p14:tracePt t="24068" x="3879850" y="3943350"/>
          <p14:tracePt t="24085" x="3879850" y="3867150"/>
          <p14:tracePt t="24104" x="3911600" y="3810000"/>
          <p14:tracePt t="24126" x="3962400" y="3733800"/>
          <p14:tracePt t="24143" x="4000500" y="3670300"/>
          <p14:tracePt t="24161" x="4044950" y="3613150"/>
          <p14:tracePt t="24178" x="4083050" y="3581400"/>
          <p14:tracePt t="24194" x="4121150" y="3562350"/>
          <p14:tracePt t="24211" x="4165600" y="3524250"/>
          <p14:tracePt t="24228" x="4222750" y="3511550"/>
          <p14:tracePt t="24245" x="4273550" y="3498850"/>
          <p14:tracePt t="24261" x="4324350" y="3498850"/>
          <p14:tracePt t="24278" x="4400550" y="3511550"/>
          <p14:tracePt t="24295" x="4489450" y="3581400"/>
          <p14:tracePt t="24312" x="4546600" y="3651250"/>
          <p14:tracePt t="24329" x="4597400" y="3740150"/>
          <p14:tracePt t="24345" x="4622800" y="3848100"/>
          <p14:tracePt t="24362" x="4622800" y="4006850"/>
          <p14:tracePt t="24378" x="4597400" y="4095750"/>
          <p14:tracePt t="24395" x="4540250" y="4165600"/>
          <p14:tracePt t="24411" x="4470400" y="4248150"/>
          <p14:tracePt t="24429" x="4356100" y="4324350"/>
          <p14:tracePt t="24446" x="4267200" y="4381500"/>
          <p14:tracePt t="24462" x="4197350" y="4406900"/>
          <p14:tracePt t="24479" x="4159250" y="4406900"/>
          <p14:tracePt t="24495" x="4121150" y="4400550"/>
          <p14:tracePt t="24512" x="4089400" y="4362450"/>
          <p14:tracePt t="24529" x="4025900" y="4254500"/>
          <p14:tracePt t="24545" x="4000500" y="4159250"/>
          <p14:tracePt t="24562" x="3975100" y="4025900"/>
          <p14:tracePt t="24579" x="3975100" y="3886200"/>
          <p14:tracePt t="24581" x="3975100" y="3860800"/>
          <p14:tracePt t="24597" x="3994150" y="3746500"/>
          <p14:tracePt t="24614" x="4025900" y="3657600"/>
          <p14:tracePt t="24630" x="4070350" y="3568700"/>
          <p14:tracePt t="24647" x="4108450" y="3536950"/>
          <p14:tracePt t="24664" x="4127500" y="3511550"/>
          <p14:tracePt t="24680" x="4127500" y="3498850"/>
          <p14:tracePt t="24697" x="4140200" y="3492500"/>
          <p14:tracePt t="24739" x="4146550" y="3486150"/>
          <p14:tracePt t="24764" x="4210050" y="3498850"/>
          <p14:tracePt t="24781" x="4267200" y="3530600"/>
          <p14:tracePt t="24799" x="4311650" y="3562350"/>
          <p14:tracePt t="24815" x="4356100" y="3606800"/>
          <p14:tracePt t="24832" x="4381500" y="3695700"/>
          <p14:tracePt t="24851" x="4387850" y="3810000"/>
          <p14:tracePt t="24867" x="4387850" y="3981450"/>
          <p14:tracePt t="24885" x="4368800" y="4171950"/>
          <p14:tracePt t="24901" x="4330700" y="4279900"/>
          <p14:tracePt t="24918" x="4318000" y="4343400"/>
          <p14:tracePt t="24935" x="4292600" y="4362450"/>
          <p14:tracePt t="24992" x="4267200" y="4362450"/>
          <p14:tracePt t="25019" x="4171950" y="4337050"/>
          <p14:tracePt t="25037" x="4152900" y="4324350"/>
          <p14:tracePt t="25055" x="4102100" y="4273550"/>
          <p14:tracePt t="25072" x="4057650" y="4203700"/>
          <p14:tracePt t="25090" x="4013200" y="4102100"/>
          <p14:tracePt t="25092" x="4006850" y="4070350"/>
          <p14:tracePt t="25109" x="3994150" y="3917950"/>
          <p14:tracePt t="25126" x="4000500" y="3778250"/>
          <p14:tracePt t="25143" x="4044950" y="3695700"/>
          <p14:tracePt t="25160" x="4095750" y="3632200"/>
          <p14:tracePt t="25177" x="4146550" y="3562350"/>
          <p14:tracePt t="25193" x="4165600" y="3530600"/>
          <p14:tracePt t="25210" x="4178300" y="3511550"/>
          <p14:tracePt t="25277" x="4191000" y="3505200"/>
          <p14:tracePt t="25298" x="4279900" y="3581400"/>
          <p14:tracePt t="25315" x="4330700" y="3651250"/>
          <p14:tracePt t="25333" x="4368800" y="3733800"/>
          <p14:tracePt t="25349" x="4375150" y="3816350"/>
          <p14:tracePt t="25366" x="4375150" y="3930650"/>
          <p14:tracePt t="25383" x="4375150" y="4025900"/>
          <p14:tracePt t="25399" x="4362450" y="4121150"/>
          <p14:tracePt t="25416" x="4318000" y="4184650"/>
          <p14:tracePt t="25432" x="4286250" y="4222750"/>
          <p14:tracePt t="25449" x="4267200" y="4241800"/>
          <p14:tracePt t="25465" x="4241800" y="4241800"/>
          <p14:tracePt t="25482" x="4216400" y="4241800"/>
          <p14:tracePt t="25499" x="4184650" y="4235450"/>
          <p14:tracePt t="25515" x="4146550" y="4210050"/>
          <p14:tracePt t="25532" x="4102100" y="4165600"/>
          <p14:tracePt t="25549" x="4076700" y="4114800"/>
          <p14:tracePt t="25565" x="4038600" y="4038600"/>
          <p14:tracePt t="25582" x="4032250" y="3879850"/>
          <p14:tracePt t="25600" x="4032250" y="3746500"/>
          <p14:tracePt t="25617" x="4076700" y="3613150"/>
          <p14:tracePt t="25634" x="4127500" y="3536950"/>
          <p14:tracePt t="25651" x="4178300" y="3467100"/>
          <p14:tracePt t="25668" x="4203700" y="3435350"/>
          <p14:tracePt t="25718" x="4210050" y="3435350"/>
          <p14:tracePt t="25734" x="4267200" y="3498850"/>
          <p14:tracePt t="25751" x="4381500" y="3657600"/>
          <p14:tracePt t="25767" x="4457700" y="3803650"/>
          <p14:tracePt t="25784" x="4470400" y="3873500"/>
          <p14:tracePt t="25801" x="4470400" y="3898900"/>
          <p14:tracePt t="25818" x="4470400" y="3917950"/>
          <p14:tracePt t="25834" x="4470400" y="3924300"/>
          <p14:tracePt t="25851" x="4470400" y="3937000"/>
          <p14:tracePt t="25875" x="4470400" y="3943350"/>
          <p14:tracePt t="25891" x="4464050" y="3956050"/>
          <p14:tracePt t="26339" x="4451350" y="3949700"/>
          <p14:tracePt t="26356" x="4445000" y="3937000"/>
          <p14:tracePt t="26374" x="4438650" y="3930650"/>
          <p14:tracePt t="30388" x="4451350" y="3911600"/>
          <p14:tracePt t="30448" x="4737100" y="3835400"/>
          <p14:tracePt t="30466" x="4813300" y="3816350"/>
          <p14:tracePt t="30485" x="4864100" y="3803650"/>
          <p14:tracePt t="30503" x="4895850" y="3797300"/>
          <p14:tracePt t="30521" x="4921250" y="3790950"/>
          <p14:tracePt t="30556" x="4927600" y="3784600"/>
          <p14:tracePt t="30626" x="4921250" y="3784600"/>
          <p14:tracePt t="30643" x="4851400" y="3784600"/>
          <p14:tracePt t="30660" x="4572000" y="3759200"/>
          <p14:tracePt t="30677" x="4191000" y="3746500"/>
          <p14:tracePt t="30695" x="3517900" y="3746500"/>
          <p14:tracePt t="30712" x="2667000" y="3816350"/>
          <p14:tracePt t="30744" x="1104900" y="4216400"/>
          <p14:tracePt t="30777" x="812800" y="4394200"/>
          <p14:tracePt t="30794" x="793750" y="4400550"/>
          <p14:tracePt t="30865" x="787400" y="4375150"/>
          <p14:tracePt t="30867" x="787400" y="4362450"/>
          <p14:tracePt t="30885" x="844550" y="4305300"/>
          <p14:tracePt t="30902" x="895350" y="4267200"/>
          <p14:tracePt t="30920" x="927100" y="4254500"/>
          <p14:tracePt t="30936" x="946150" y="4235450"/>
          <p14:tracePt t="30953" x="965200" y="4222750"/>
          <p14:tracePt t="30970" x="1009650" y="4210050"/>
          <p14:tracePt t="30986" x="1047750" y="4197350"/>
          <p14:tracePt t="31002" x="1098550" y="4184650"/>
          <p14:tracePt t="31024" x="1193800" y="4165600"/>
          <p14:tracePt t="31036" x="1270000" y="4146550"/>
          <p14:tracePt t="31053" x="1422400" y="4108450"/>
          <p14:tracePt t="31073" x="1549400" y="4108450"/>
          <p14:tracePt t="31104" x="1701800" y="4108450"/>
          <p14:tracePt t="31106" x="1714500" y="4108450"/>
          <p14:tracePt t="31122" x="1746250" y="4108450"/>
          <p14:tracePt t="31140" x="1752600" y="4108450"/>
          <p14:tracePt t="31546" x="1797050" y="4108450"/>
          <p14:tracePt t="31562" x="1822450" y="4108450"/>
          <p14:tracePt t="31580" x="1860550" y="4108450"/>
          <p14:tracePt t="31599" x="1898650" y="4108450"/>
          <p14:tracePt t="31620" x="1949450" y="4108450"/>
          <p14:tracePt t="31650" x="2051050" y="4127500"/>
          <p14:tracePt t="31685" x="2228850" y="4152900"/>
          <p14:tracePt t="31702" x="2311400" y="4165600"/>
          <p14:tracePt t="31719" x="2400300" y="4165600"/>
          <p14:tracePt t="31737" x="2489200" y="4165600"/>
          <p14:tracePt t="31753" x="2565400" y="4165600"/>
          <p14:tracePt t="31771" x="2660650" y="4165600"/>
          <p14:tracePt t="31787" x="2857500" y="4165600"/>
          <p14:tracePt t="31804" x="3009900" y="4165600"/>
          <p14:tracePt t="31820" x="3124200" y="4152900"/>
          <p14:tracePt t="31837" x="3219450" y="4133850"/>
          <p14:tracePt t="31854" x="3314700" y="4121150"/>
          <p14:tracePt t="31871" x="3333750" y="4121150"/>
          <p14:tracePt t="31888" x="3352800" y="4121150"/>
          <p14:tracePt t="31904" x="3359150" y="4121150"/>
          <p14:tracePt t="31921" x="3403600" y="4121150"/>
          <p14:tracePt t="31939" x="3460750" y="4121150"/>
          <p14:tracePt t="31956" x="3511550" y="4102100"/>
          <p14:tracePt t="31972" x="3594100" y="4083050"/>
          <p14:tracePt t="31989" x="3670300" y="4064000"/>
          <p14:tracePt t="32006" x="3765550" y="4032250"/>
          <p14:tracePt t="32023" x="3905250" y="4000500"/>
          <p14:tracePt t="32041" x="4095750" y="3956050"/>
          <p14:tracePt t="32057" x="4248150" y="3905250"/>
          <p14:tracePt t="32074" x="4368800" y="3879850"/>
          <p14:tracePt t="32090" x="4464050" y="3848100"/>
          <p14:tracePt t="32092" x="4476750" y="3848100"/>
          <p14:tracePt t="32109" x="4533900" y="3835400"/>
          <p14:tracePt t="32126" x="4565650" y="3829050"/>
          <p14:tracePt t="32142" x="4635500" y="3829050"/>
          <p14:tracePt t="32159" x="4699000" y="3829050"/>
          <p14:tracePt t="32175" x="4768850" y="3822700"/>
          <p14:tracePt t="32192" x="4832350" y="3790950"/>
          <p14:tracePt t="32208" x="4902200" y="3771900"/>
          <p14:tracePt t="32224" x="4965700" y="3765550"/>
          <p14:tracePt t="32241" x="4997450" y="3759200"/>
          <p14:tracePt t="32257" x="5022850" y="3746500"/>
          <p14:tracePt t="32273" x="5041900" y="3746500"/>
          <p14:tracePt t="32290" x="5073650" y="3746500"/>
          <p14:tracePt t="32321" x="5105400" y="3746500"/>
          <p14:tracePt t="32353" x="5137150" y="3746500"/>
          <p14:tracePt t="32384" x="5168900" y="3746500"/>
          <p14:tracePt t="32417" x="5232400" y="3746500"/>
          <p14:tracePt t="32447" x="5321300" y="3778250"/>
          <p14:tracePt t="32479" x="5397500" y="3790950"/>
          <p14:tracePt t="32509" x="5435600" y="3803650"/>
          <p14:tracePt t="32540" x="5467350" y="3810000"/>
          <p14:tracePt t="32571" x="5486400" y="3816350"/>
          <p14:tracePt t="32602" x="5492750" y="3829050"/>
          <p14:tracePt t="32643" x="5499100" y="3835400"/>
          <p14:tracePt t="32674" x="5486400" y="3854450"/>
          <p14:tracePt t="32705" x="5441950" y="3892550"/>
          <p14:tracePt t="32737" x="5327650" y="3956050"/>
          <p14:tracePt t="32768" x="4851400" y="4076700"/>
          <p14:tracePt t="32801" x="4083050" y="4229100"/>
          <p14:tracePt t="32847" x="3384550" y="4267200"/>
          <p14:tracePt t="32879" x="3022600" y="4254500"/>
          <p14:tracePt t="32897" x="2800350" y="4191000"/>
          <p14:tracePt t="32914" x="2520950" y="4121150"/>
          <p14:tracePt t="32931" x="2152650" y="4064000"/>
          <p14:tracePt t="32948" x="1949450" y="4064000"/>
          <p14:tracePt t="32967" x="1809750" y="4064000"/>
          <p14:tracePt t="32984" x="1733550" y="4051300"/>
          <p14:tracePt t="33001" x="1644650" y="4032250"/>
          <p14:tracePt t="33018" x="1568450" y="4013200"/>
          <p14:tracePt t="33035" x="1517650" y="4000500"/>
          <p14:tracePt t="33053" x="1479550" y="3994150"/>
          <p14:tracePt t="33069" x="1466850" y="3994150"/>
          <p14:tracePt t="33086" x="1454150" y="3994150"/>
          <p14:tracePt t="33353" x="1473200" y="3994150"/>
          <p14:tracePt t="33360" x="1511300" y="3994150"/>
          <p14:tracePt t="33377" x="1606550" y="3994150"/>
          <p14:tracePt t="33394" x="1797050" y="3987800"/>
          <p14:tracePt t="33411" x="2006600" y="3987800"/>
          <p14:tracePt t="33428" x="2222500" y="3987800"/>
          <p14:tracePt t="33446" x="2489200" y="3987800"/>
          <p14:tracePt t="33463" x="2724150" y="3987800"/>
          <p14:tracePt t="33480" x="3003550" y="3968750"/>
          <p14:tracePt t="33498" x="3371850" y="3937000"/>
          <p14:tracePt t="33516" x="3803650" y="3873500"/>
          <p14:tracePt t="33534" x="4178300" y="3790950"/>
          <p14:tracePt t="33551" x="4489450" y="3721100"/>
          <p14:tracePt t="33569" x="4794250" y="3638550"/>
          <p14:tracePt t="33586" x="4978400" y="3632200"/>
          <p14:tracePt t="33604" x="5092700" y="3632200"/>
          <p14:tracePt t="33636" x="5270500" y="3632200"/>
          <p14:tracePt t="33667" x="5429250" y="3632200"/>
          <p14:tracePt t="33698" x="5448300" y="3632200"/>
          <p14:tracePt t="33731" x="5461000" y="3632200"/>
          <p14:tracePt t="33895" x="5473700" y="3632200"/>
          <p14:tracePt t="33927" x="5499100" y="3638550"/>
          <p14:tracePt t="33961" x="5518150" y="3644900"/>
          <p14:tracePt t="33992" x="5549900" y="3663950"/>
          <p14:tracePt t="34024" x="5575300" y="3683000"/>
          <p14:tracePt t="34056" x="5594350" y="3714750"/>
          <p14:tracePt t="34087" x="5613400" y="3746500"/>
          <p14:tracePt t="34120" x="5613400" y="3784600"/>
          <p14:tracePt t="34153" x="5537200" y="3867150"/>
          <p14:tracePt t="34185" x="5302250" y="3956050"/>
          <p14:tracePt t="34218" x="5048250" y="4000500"/>
          <p14:tracePt t="34251" x="4946650" y="4000500"/>
          <p14:tracePt t="34283" x="4927600" y="3981450"/>
          <p14:tracePt t="34316" x="4889500" y="3937000"/>
          <p14:tracePt t="34334" x="4864100" y="3911600"/>
          <p14:tracePt t="34351" x="4838700" y="3854450"/>
          <p14:tracePt t="34369" x="4813300" y="3816350"/>
          <p14:tracePt t="34386" x="4787900" y="3784600"/>
          <p14:tracePt t="34403" x="4787900" y="3765550"/>
          <p14:tracePt t="34420" x="4787900" y="3746500"/>
          <p14:tracePt t="34437" x="4787900" y="3708400"/>
          <p14:tracePt t="34455" x="4794250" y="3676650"/>
          <p14:tracePt t="34473" x="4819650" y="3644900"/>
          <p14:tracePt t="34490" x="4838700" y="3613150"/>
          <p14:tracePt t="34507" x="4870450" y="3587750"/>
          <p14:tracePt t="34525" x="4933950" y="3568700"/>
          <p14:tracePt t="34542" x="5054600" y="3543300"/>
          <p14:tracePt t="34573" x="5238750" y="3511550"/>
          <p14:tracePt t="34605" x="5346700" y="3524250"/>
          <p14:tracePt t="34638" x="5403850" y="3581400"/>
          <p14:tracePt t="34670" x="5422900" y="3676650"/>
          <p14:tracePt t="34702" x="5422900" y="3816350"/>
          <p14:tracePt t="34734" x="5359400" y="3911600"/>
          <p14:tracePt t="34766" x="5314950" y="3930650"/>
          <p14:tracePt t="34799" x="5308600" y="3930650"/>
          <p14:tracePt t="34910" x="5340350" y="3905250"/>
          <p14:tracePt t="34941" x="5454650" y="3841750"/>
          <p14:tracePt t="34973" x="5556250" y="3816350"/>
          <p14:tracePt t="35005" x="5632450" y="3810000"/>
          <p14:tracePt t="35036" x="5689600" y="3810000"/>
          <p14:tracePt t="35068" x="5753100" y="3822700"/>
          <p14:tracePt t="35100" x="5822950" y="3841750"/>
          <p14:tracePt t="35102" x="5835650" y="3841750"/>
          <p14:tracePt t="35137" x="5930900" y="3886200"/>
          <p14:tracePt t="35169" x="5981700" y="3924300"/>
          <p14:tracePt t="35233" x="5994400" y="3943350"/>
          <p14:tracePt t="35264" x="5969000" y="4006850"/>
          <p14:tracePt t="35296" x="5867400" y="4064000"/>
          <p14:tracePt t="35328" x="5721350" y="4102100"/>
          <p14:tracePt t="35361" x="5581650" y="4038600"/>
          <p14:tracePt t="35392" x="5549900" y="3949700"/>
          <p14:tracePt t="35424" x="5746750" y="3746500"/>
          <p14:tracePt t="35573" x="6496050" y="3619500"/>
          <p14:tracePt t="35635" x="6502400" y="3644900"/>
          <p14:tracePt t="35979" x="6502400" y="3657600"/>
          <p14:tracePt t="36018" x="6502400" y="3670300"/>
          <p14:tracePt t="36203" x="6502400" y="3676650"/>
          <p14:tracePt t="36235" x="6496050" y="3683000"/>
          <p14:tracePt t="36268" x="6483350" y="3695700"/>
          <p14:tracePt t="36300" x="6438900" y="3721100"/>
          <p14:tracePt t="36334" x="6337300" y="3733800"/>
          <p14:tracePt t="36368" x="6153150" y="3733800"/>
          <p14:tracePt t="36402" x="5962650" y="3721100"/>
          <p14:tracePt t="36435" x="5861050" y="3657600"/>
          <p14:tracePt t="36469" x="5778500" y="3594100"/>
          <p14:tracePt t="36501" x="5708650" y="3492500"/>
          <p14:tracePt t="36533" x="5607050" y="3251200"/>
          <p14:tracePt t="36565" x="5581650" y="3168650"/>
          <p14:tracePt t="36597" x="5562600" y="3124200"/>
          <p14:tracePt t="36600" x="5562600" y="3117850"/>
          <p14:tracePt t="36631" x="5524500" y="3054350"/>
          <p14:tracePt t="36663" x="5505450" y="2997200"/>
          <p14:tracePt t="36694" x="5505450" y="2952750"/>
          <p14:tracePt t="36909" x="5505450" y="2959100"/>
          <p14:tracePt t="36940" x="5505450" y="3016250"/>
          <p14:tracePt t="36972" x="5499100" y="3060700"/>
          <p14:tracePt t="37003" x="5486400" y="3111500"/>
          <p14:tracePt t="37035" x="5473700" y="3213100"/>
          <p14:tracePt t="37067" x="5473700" y="3384550"/>
          <p14:tracePt t="37100" x="5454650" y="3594100"/>
          <p14:tracePt t="37134" x="5410200" y="3683000"/>
          <p14:tracePt t="37166" x="5384800" y="3733800"/>
          <p14:tracePt t="37198" x="5365750" y="3759200"/>
          <p14:tracePt t="37229" x="5353050" y="3771900"/>
          <p14:tracePt t="37260" x="5346700" y="3778250"/>
          <p14:tracePt t="37291" x="5346700" y="3784600"/>
          <p14:tracePt t="37322" x="5346700" y="3803650"/>
          <p14:tracePt t="37707" x="5346700" y="3810000"/>
          <p14:tracePt t="37739" x="5264150" y="3835400"/>
          <p14:tracePt t="37772" x="5124450" y="3879850"/>
          <p14:tracePt t="37804" x="4965700" y="3879850"/>
          <p14:tracePt t="37836" x="4832350" y="3829050"/>
          <p14:tracePt t="37874" x="4667250" y="3708400"/>
          <p14:tracePt t="37891" x="4603750" y="3613150"/>
          <p14:tracePt t="37908" x="4527550" y="3435350"/>
          <p14:tracePt t="37925" x="4470400" y="3225800"/>
          <p14:tracePt t="37942" x="4464050" y="2927350"/>
          <p14:tracePt t="37960" x="4508500" y="2667000"/>
          <p14:tracePt t="38037" x="4946650" y="1758950"/>
          <p14:tracePt t="38054" x="5029200" y="1682750"/>
          <p14:tracePt t="38071" x="5086350" y="1644650"/>
          <p14:tracePt t="38085" x="5124450" y="1625600"/>
          <p14:tracePt t="38097" x="5130800" y="1625600"/>
          <p14:tracePt t="38116" x="5156200" y="1625600"/>
          <p14:tracePt t="38133" x="5194300" y="1625600"/>
          <p14:tracePt t="38147" x="5232400" y="1625600"/>
          <p14:tracePt t="38166" x="5289550" y="1638300"/>
          <p14:tracePt t="38182" x="5353050" y="1657350"/>
          <p14:tracePt t="38199" x="5435600" y="1682750"/>
          <p14:tracePt t="38215" x="5518150" y="1708150"/>
          <p14:tracePt t="38231" x="5581650" y="1727200"/>
          <p14:tracePt t="38253" x="5638800" y="1733550"/>
          <p14:tracePt t="38266" x="5670550" y="1746250"/>
          <p14:tracePt t="38282" x="5708650" y="1752600"/>
          <p14:tracePt t="38298" x="5734050" y="1758950"/>
          <p14:tracePt t="38316" x="5740400" y="1758950"/>
          <p14:tracePt t="38332" x="5759450" y="1771650"/>
          <p14:tracePt t="38349" x="5765800" y="1778000"/>
          <p14:tracePt t="38365" x="5778500" y="1784350"/>
          <p14:tracePt t="38382" x="5784850" y="1803400"/>
          <p14:tracePt t="38399" x="5784850" y="1841500"/>
          <p14:tracePt t="38414" x="5784850" y="1885950"/>
          <p14:tracePt t="38432" x="5784850" y="1943100"/>
          <p14:tracePt t="38449" x="5772150" y="1993900"/>
          <p14:tracePt t="38465" x="5759450" y="2038350"/>
          <p14:tracePt t="38482" x="5746750" y="2063750"/>
          <p14:tracePt t="38498" x="5740400" y="2076450"/>
          <p14:tracePt t="38515" x="5734050" y="2089150"/>
          <p14:tracePt t="38549" x="5721350" y="2095500"/>
          <p14:tracePt t="38565" x="5715000" y="2108200"/>
          <p14:tracePt t="38581" x="5695950" y="2120900"/>
          <p14:tracePt t="38598" x="5670550" y="2133600"/>
          <p14:tracePt t="38615" x="5657850" y="2139950"/>
          <p14:tracePt t="38648" x="5657850" y="2146300"/>
          <p14:tracePt t="38665" x="5651500" y="2146300"/>
          <p14:tracePt t="38682" x="5626100" y="2165350"/>
          <p14:tracePt t="38697" x="5600700" y="2203450"/>
          <p14:tracePt t="38715" x="5568950" y="2305050"/>
          <p14:tracePt t="38732" x="5518150" y="2444750"/>
          <p14:tracePt t="38765" x="5391150" y="2895600"/>
          <p14:tracePt t="38799" x="5308600" y="3187700"/>
          <p14:tracePt t="38832" x="5270500" y="3333750"/>
          <p14:tracePt t="38865" x="5251450" y="3416300"/>
          <p14:tracePt t="38898" x="5232400" y="3467100"/>
          <p14:tracePt t="38929" x="5226050" y="3498850"/>
          <p14:tracePt t="38961" x="5194300" y="3556000"/>
          <p14:tracePt t="38992" x="5143500" y="3702050"/>
          <p14:tracePt t="39023" x="5105400" y="3790950"/>
          <p14:tracePt t="39053" x="5105400" y="3803650"/>
          <p14:tracePt t="39085" x="5080000" y="3835400"/>
          <p14:tracePt t="39087" x="5080000" y="3841750"/>
          <p14:tracePt t="39118" x="5035550" y="3867150"/>
          <p14:tracePt t="39151" x="4984750" y="3879850"/>
          <p14:tracePt t="39819" x="4972050" y="3879850"/>
          <p14:tracePt t="39847" x="4946650" y="3879850"/>
          <p14:tracePt t="39867" x="4927600" y="3892550"/>
          <p14:tracePt t="39885" x="4914900" y="3905250"/>
          <p14:tracePt t="39913" x="4908550" y="3905250"/>
          <p14:tracePt t="39948" x="4883150" y="3905250"/>
          <p14:tracePt t="39965" x="4876800" y="3905250"/>
          <p14:tracePt t="39982" x="4864100" y="3905250"/>
          <p14:tracePt t="40016" x="4857750" y="3905250"/>
          <p14:tracePt t="40032" x="4845050" y="3905250"/>
          <p14:tracePt t="40049" x="4832350" y="3898900"/>
          <p14:tracePt t="40083" x="4826000" y="3898900"/>
          <p14:tracePt t="41514" x="4813300" y="3898900"/>
          <p14:tracePt t="42480" x="4806950" y="3898900"/>
          <p14:tracePt t="42496" x="4800600" y="3898900"/>
          <p14:tracePt t="42587" x="4794250" y="3898900"/>
          <p14:tracePt t="42604" x="4794250" y="3873500"/>
          <p14:tracePt t="42622" x="4794250" y="3841750"/>
          <p14:tracePt t="42639" x="4794250" y="3797300"/>
          <p14:tracePt t="42662" x="4800600" y="3771900"/>
          <p14:tracePt t="42695" x="4819650" y="3752850"/>
          <p14:tracePt t="42740" x="4832350" y="3752850"/>
          <p14:tracePt t="42757" x="4889500" y="3752850"/>
          <p14:tracePt t="42774" x="4953000" y="3752850"/>
          <p14:tracePt t="42791" x="5029200" y="3752850"/>
          <p14:tracePt t="42808" x="5118100" y="3752850"/>
          <p14:tracePt t="42839" x="5238750" y="3740150"/>
          <p14:tracePt t="42871" x="5257800" y="3740150"/>
          <p14:tracePt t="42901" x="5289550" y="3740150"/>
          <p14:tracePt t="42932" x="5359400" y="3740150"/>
          <p14:tracePt t="42973" x="5410200" y="3740150"/>
          <p14:tracePt t="43040" x="5416550" y="3740150"/>
          <p14:tracePt t="43071" x="5397500" y="3778250"/>
          <p14:tracePt t="43102" x="5302250" y="3867150"/>
          <p14:tracePt t="43135" x="5162550" y="3911600"/>
          <p14:tracePt t="43167" x="5022850" y="3917950"/>
          <p14:tracePt t="43199" x="4914900" y="3917950"/>
          <p14:tracePt t="43230" x="4857750" y="3892550"/>
          <p14:tracePt t="43247" x="4775200" y="3822700"/>
          <p14:tracePt t="43265" x="4762500" y="3784600"/>
          <p14:tracePt t="43282" x="4762500" y="3702050"/>
          <p14:tracePt t="43300" x="4762500" y="3644900"/>
          <p14:tracePt t="43316" x="4806950" y="3587750"/>
          <p14:tracePt t="43335" x="4838700" y="3530600"/>
          <p14:tracePt t="43352" x="4883150" y="3479800"/>
          <p14:tracePt t="43370" x="4940300" y="3448050"/>
          <p14:tracePt t="43387" x="4978400" y="3435350"/>
          <p14:tracePt t="43404" x="5022850" y="3429000"/>
          <p14:tracePt t="43420" x="5099050" y="3422650"/>
          <p14:tracePt t="43451" x="5327650" y="3435350"/>
          <p14:tracePt t="43482" x="5594350" y="3492500"/>
          <p14:tracePt t="43514" x="5632450" y="3511550"/>
          <p14:tracePt t="43546" x="5626100" y="3575050"/>
          <p14:tracePt t="43578" x="5480050" y="3714750"/>
          <p14:tracePt t="43610" x="5226050" y="3860800"/>
          <p14:tracePt t="43612" x="5194300" y="3873500"/>
          <p14:tracePt t="43645" x="4959350" y="3930650"/>
          <p14:tracePt t="43676" x="4870450" y="3905250"/>
          <p14:tracePt t="43709" x="4838700" y="3848100"/>
          <p14:tracePt t="43726" x="4838700" y="3803650"/>
          <p14:tracePt t="43745" x="4851400" y="3752850"/>
          <p14:tracePt t="43762" x="4908550" y="3689350"/>
          <p14:tracePt t="43779" x="4959350" y="3638550"/>
          <p14:tracePt t="43797" x="5022850" y="3600450"/>
          <p14:tracePt t="43813" x="5156200" y="3575050"/>
          <p14:tracePt t="43846" x="5391150" y="3562350"/>
          <p14:tracePt t="43878" x="5537200" y="3581400"/>
          <p14:tracePt t="43911" x="5594350" y="3670300"/>
          <p14:tracePt t="43942" x="5575300" y="3771900"/>
          <p14:tracePt t="43974" x="5486400" y="3867150"/>
          <p14:tracePt t="44005" x="5365750" y="3898900"/>
          <p14:tracePt t="44037" x="5289550" y="3911600"/>
          <p14:tracePt t="44067" x="5257800" y="3911600"/>
          <p14:tracePt t="44098" x="5238750" y="3911600"/>
          <p14:tracePt t="44132" x="5200650" y="3873500"/>
          <p14:tracePt t="44164" x="5168900" y="3829050"/>
          <p14:tracePt t="44196" x="5168900" y="3790950"/>
          <p14:tracePt t="44227" x="5194300" y="3721100"/>
          <p14:tracePt t="44260" x="5270500" y="3657600"/>
          <p14:tracePt t="44291" x="5384800" y="3613150"/>
          <p14:tracePt t="44323" x="5518150" y="3613150"/>
          <p14:tracePt t="44354" x="5626100" y="3651250"/>
          <p14:tracePt t="44385" x="5657850" y="3695700"/>
          <p14:tracePt t="44416" x="5651500" y="3752850"/>
          <p14:tracePt t="44447" x="5568950" y="3829050"/>
          <p14:tracePt t="44479" x="5365750" y="3892550"/>
          <p14:tracePt t="44512" x="5124450" y="3911600"/>
          <p14:tracePt t="44544" x="5041900" y="3911600"/>
          <p14:tracePt t="44576" x="5022850" y="3886200"/>
          <p14:tracePt t="44609" x="4984750" y="3790950"/>
          <p14:tracePt t="44629" x="4984750" y="3752850"/>
          <p14:tracePt t="44646" x="5003800" y="3708400"/>
          <p14:tracePt t="44663" x="5035550" y="3663950"/>
          <p14:tracePt t="44681" x="5086350" y="3619500"/>
          <p14:tracePt t="44713" x="5175250" y="3568700"/>
          <p14:tracePt t="44745" x="5308600" y="3524250"/>
          <p14:tracePt t="44777" x="5467350" y="3536950"/>
          <p14:tracePt t="44809" x="5575300" y="3600450"/>
          <p14:tracePt t="44844" x="5638800" y="3651250"/>
          <p14:tracePt t="44876" x="5651500" y="3702050"/>
          <p14:tracePt t="44908" x="5626100" y="3771900"/>
          <p14:tracePt t="44939" x="5530850" y="3829050"/>
          <p14:tracePt t="44972" x="5340350" y="3879850"/>
          <p14:tracePt t="45005" x="5213350" y="3879850"/>
          <p14:tracePt t="45036" x="5181600" y="3879850"/>
          <p14:tracePt t="45067" x="5168900" y="3879850"/>
          <p14:tracePt t="45129" x="5168900" y="3854450"/>
          <p14:tracePt t="45160" x="5168900" y="3822700"/>
          <p14:tracePt t="45192" x="5175250" y="3803650"/>
          <p14:tracePt t="45224" x="5181600" y="3797300"/>
          <p14:tracePt t="45255" x="5194300" y="3771900"/>
          <p14:tracePt t="45286" x="5257800" y="3695700"/>
          <p14:tracePt t="45317" x="5308600" y="3644900"/>
          <p14:tracePt t="45348" x="5372100" y="3600450"/>
          <p14:tracePt t="45380" x="5435600" y="3568700"/>
          <p14:tracePt t="45412" x="5518150" y="3543300"/>
          <p14:tracePt t="45443" x="5619750" y="3517900"/>
          <p14:tracePt t="45475" x="5695950" y="3517900"/>
          <p14:tracePt t="45507" x="5829300" y="3549650"/>
          <p14:tracePt t="45537" x="5886450" y="3562350"/>
          <p14:tracePt t="45569" x="5905500" y="3587750"/>
          <p14:tracePt t="45600" x="5905500" y="3663950"/>
          <p14:tracePt t="45602" x="5905500" y="3670300"/>
          <p14:tracePt t="45632" x="5848350" y="3790950"/>
          <p14:tracePt t="45663" x="5734050" y="3867150"/>
          <p14:tracePt t="45695" x="5575300" y="3924300"/>
          <p14:tracePt t="45727" x="5486400" y="3924300"/>
          <p14:tracePt t="45791" x="5473700" y="3917950"/>
          <p14:tracePt t="45821" x="5473700" y="3892550"/>
          <p14:tracePt t="45895" x="5473700" y="3886200"/>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8" name="標題 1"/>
          <p:cNvSpPr txBox="1">
            <a:spLocks/>
          </p:cNvSpPr>
          <p:nvPr/>
        </p:nvSpPr>
        <p:spPr bwMode="auto">
          <a:xfrm>
            <a:off x="539552" y="4048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kern="0" dirty="0">
                <a:solidFill>
                  <a:srgbClr val="002060"/>
                </a:solidFill>
                <a:latin typeface="Times New Roman" panose="02020603050405020304" pitchFamily="18" charset="0"/>
                <a:cs typeface="Times New Roman" panose="02020603050405020304" pitchFamily="18" charset="0"/>
              </a:rPr>
              <a:t>Comparison-DCR density versus SPDE </a:t>
            </a:r>
            <a:endParaRPr lang="zh-TW" altLang="en-US" sz="3600" i="1" kern="0" dirty="0">
              <a:solidFill>
                <a:srgbClr val="002060"/>
              </a:solidFill>
              <a:latin typeface="Times New Roman" panose="02020603050405020304" pitchFamily="18" charset="0"/>
              <a:cs typeface="Times New Roman" panose="02020603050405020304" pitchFamily="18" charset="0"/>
            </a:endParaRPr>
          </a:p>
        </p:txBody>
      </p:sp>
      <p:pic>
        <p:nvPicPr>
          <p:cNvPr id="4" name="圖片 3"/>
          <p:cNvPicPr>
            <a:picLocks noChangeAspect="1"/>
          </p:cNvPicPr>
          <p:nvPr/>
        </p:nvPicPr>
        <p:blipFill rotWithShape="1">
          <a:blip r:embed="rId6"/>
          <a:srcRect l="28857" t="52336" r="52029" b="20480"/>
          <a:stretch/>
        </p:blipFill>
        <p:spPr>
          <a:xfrm>
            <a:off x="2198919" y="1322480"/>
            <a:ext cx="4606351" cy="3685081"/>
          </a:xfrm>
          <a:prstGeom prst="rect">
            <a:avLst/>
          </a:prstGeom>
        </p:spPr>
      </p:pic>
      <p:sp>
        <p:nvSpPr>
          <p:cNvPr id="7" name="橢圓 6"/>
          <p:cNvSpPr/>
          <p:nvPr/>
        </p:nvSpPr>
        <p:spPr bwMode="auto">
          <a:xfrm>
            <a:off x="3533779" y="1856509"/>
            <a:ext cx="323911" cy="306569"/>
          </a:xfrm>
          <a:prstGeom prst="ellipse">
            <a:avLst/>
          </a:prstGeom>
          <a:noFill/>
          <a:ln w="5715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12" name="橢圓 11"/>
          <p:cNvSpPr/>
          <p:nvPr/>
        </p:nvSpPr>
        <p:spPr bwMode="auto">
          <a:xfrm>
            <a:off x="3990502" y="2628199"/>
            <a:ext cx="294392" cy="278630"/>
          </a:xfrm>
          <a:prstGeom prst="ellipse">
            <a:avLst/>
          </a:prstGeom>
          <a:noFill/>
          <a:ln w="5715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13" name="橢圓 12"/>
          <p:cNvSpPr/>
          <p:nvPr/>
        </p:nvSpPr>
        <p:spPr bwMode="auto">
          <a:xfrm>
            <a:off x="4265899" y="2234019"/>
            <a:ext cx="323669" cy="30634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14" name="橢圓 13"/>
          <p:cNvSpPr/>
          <p:nvPr/>
        </p:nvSpPr>
        <p:spPr bwMode="auto">
          <a:xfrm>
            <a:off x="4365675" y="3097450"/>
            <a:ext cx="272838" cy="25823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cxnSp>
        <p:nvCxnSpPr>
          <p:cNvPr id="16" name="直線單箭頭接點 15"/>
          <p:cNvCxnSpPr>
            <a:endCxn id="13" idx="2"/>
          </p:cNvCxnSpPr>
          <p:nvPr/>
        </p:nvCxnSpPr>
        <p:spPr bwMode="auto">
          <a:xfrm>
            <a:off x="3756076" y="2136633"/>
            <a:ext cx="509823" cy="250556"/>
          </a:xfrm>
          <a:prstGeom prst="straightConnector1">
            <a:avLst/>
          </a:prstGeom>
          <a:solidFill>
            <a:schemeClr val="accent1"/>
          </a:solidFill>
          <a:ln w="57150" cap="flat" cmpd="sng" algn="ctr">
            <a:solidFill>
              <a:srgbClr val="00B050"/>
            </a:solidFill>
            <a:prstDash val="solid"/>
            <a:round/>
            <a:headEnd type="none" w="med" len="med"/>
            <a:tailEnd type="triangle"/>
          </a:ln>
          <a:effectLst/>
        </p:spPr>
      </p:cxnSp>
      <p:cxnSp>
        <p:nvCxnSpPr>
          <p:cNvPr id="19" name="直線單箭頭接點 18"/>
          <p:cNvCxnSpPr>
            <a:endCxn id="14" idx="1"/>
          </p:cNvCxnSpPr>
          <p:nvPr/>
        </p:nvCxnSpPr>
        <p:spPr bwMode="auto">
          <a:xfrm>
            <a:off x="4197564" y="2901117"/>
            <a:ext cx="208067" cy="234150"/>
          </a:xfrm>
          <a:prstGeom prst="straightConnector1">
            <a:avLst/>
          </a:prstGeom>
          <a:solidFill>
            <a:schemeClr val="accent1"/>
          </a:solidFill>
          <a:ln w="57150" cap="flat" cmpd="sng" algn="ctr">
            <a:solidFill>
              <a:srgbClr val="00B050"/>
            </a:solidFill>
            <a:prstDash val="solid"/>
            <a:round/>
            <a:headEnd type="none" w="med" len="med"/>
            <a:tailEnd type="triangle"/>
          </a:ln>
          <a:effectLst/>
        </p:spPr>
      </p:cxnSp>
      <p:grpSp>
        <p:nvGrpSpPr>
          <p:cNvPr id="74" name="群組 73"/>
          <p:cNvGrpSpPr/>
          <p:nvPr/>
        </p:nvGrpSpPr>
        <p:grpSpPr>
          <a:xfrm>
            <a:off x="131355" y="4297482"/>
            <a:ext cx="2596568" cy="2038064"/>
            <a:chOff x="-1118535" y="830555"/>
            <a:chExt cx="6596925" cy="5177971"/>
          </a:xfrm>
        </p:grpSpPr>
        <p:sp>
          <p:nvSpPr>
            <p:cNvPr id="75" name="矩形 74"/>
            <p:cNvSpPr/>
            <p:nvPr/>
          </p:nvSpPr>
          <p:spPr>
            <a:xfrm>
              <a:off x="-1118535" y="5272383"/>
              <a:ext cx="5645425" cy="73614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6" name="矩形 75"/>
            <p:cNvSpPr/>
            <p:nvPr/>
          </p:nvSpPr>
          <p:spPr>
            <a:xfrm>
              <a:off x="-755356" y="4495288"/>
              <a:ext cx="4973473" cy="75804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矩形 76"/>
            <p:cNvSpPr/>
            <p:nvPr/>
          </p:nvSpPr>
          <p:spPr>
            <a:xfrm>
              <a:off x="-154073" y="4087338"/>
              <a:ext cx="3786020" cy="3889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8" name="矩形 77"/>
            <p:cNvSpPr/>
            <p:nvPr/>
          </p:nvSpPr>
          <p:spPr>
            <a:xfrm>
              <a:off x="-154073" y="3699142"/>
              <a:ext cx="3786020" cy="41756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矩形 78"/>
            <p:cNvSpPr/>
            <p:nvPr/>
          </p:nvSpPr>
          <p:spPr>
            <a:xfrm>
              <a:off x="-154073" y="3423611"/>
              <a:ext cx="3786020" cy="28177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矩形 79"/>
            <p:cNvSpPr/>
            <p:nvPr/>
          </p:nvSpPr>
          <p:spPr>
            <a:xfrm>
              <a:off x="-154952" y="3050494"/>
              <a:ext cx="3786019" cy="35808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矩形 80"/>
            <p:cNvSpPr/>
            <p:nvPr/>
          </p:nvSpPr>
          <p:spPr>
            <a:xfrm>
              <a:off x="96877" y="2757360"/>
              <a:ext cx="3291840" cy="2726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文字方塊 81"/>
            <p:cNvSpPr txBox="1"/>
            <p:nvPr/>
          </p:nvSpPr>
          <p:spPr>
            <a:xfrm>
              <a:off x="443804" y="5403873"/>
              <a:ext cx="1375669" cy="288265"/>
            </a:xfrm>
            <a:prstGeom prst="rect">
              <a:avLst/>
            </a:prstGeom>
            <a:noFill/>
          </p:spPr>
          <p:txBody>
            <a:bodyPr wrap="none" rtlCol="0">
              <a:spAutoFit/>
            </a:bodyPr>
            <a:lstStyle/>
            <a:p>
              <a:r>
                <a:rPr lang="en-US" altLang="zh-TW" sz="900" b="1" dirty="0" err="1"/>
                <a:t>S.I.InP</a:t>
              </a:r>
              <a:r>
                <a:rPr lang="en-US" altLang="zh-TW" sz="900" b="1" dirty="0"/>
                <a:t> Substrate</a:t>
              </a:r>
              <a:endParaRPr lang="zh-TW" altLang="en-US" sz="900" b="1" dirty="0"/>
            </a:p>
          </p:txBody>
        </p:sp>
        <p:sp>
          <p:nvSpPr>
            <p:cNvPr id="83" name="矩形 82"/>
            <p:cNvSpPr/>
            <p:nvPr/>
          </p:nvSpPr>
          <p:spPr>
            <a:xfrm>
              <a:off x="99805" y="1826854"/>
              <a:ext cx="3291839" cy="65174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4" name="矩形 83"/>
            <p:cNvSpPr/>
            <p:nvPr/>
          </p:nvSpPr>
          <p:spPr>
            <a:xfrm>
              <a:off x="328379" y="1563893"/>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矩形 84"/>
            <p:cNvSpPr/>
            <p:nvPr/>
          </p:nvSpPr>
          <p:spPr>
            <a:xfrm>
              <a:off x="334054" y="1276932"/>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 name="矩形 85"/>
            <p:cNvSpPr/>
            <p:nvPr/>
          </p:nvSpPr>
          <p:spPr>
            <a:xfrm>
              <a:off x="324325" y="991978"/>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7" name="文字方塊 86"/>
            <p:cNvSpPr txBox="1"/>
            <p:nvPr/>
          </p:nvSpPr>
          <p:spPr>
            <a:xfrm>
              <a:off x="452104" y="4685385"/>
              <a:ext cx="2830935" cy="586459"/>
            </a:xfrm>
            <a:prstGeom prst="rect">
              <a:avLst/>
            </a:prstGeom>
            <a:noFill/>
          </p:spPr>
          <p:txBody>
            <a:bodyPr wrap="square" rtlCol="0">
              <a:spAutoFit/>
            </a:bodyPr>
            <a:lstStyle/>
            <a:p>
              <a:r>
                <a:rPr lang="en-US" altLang="zh-TW" sz="900" b="1" dirty="0"/>
                <a:t>N+ Contact(</a:t>
              </a:r>
              <a:r>
                <a:rPr lang="en-US" altLang="zh-TW" sz="900" b="1" dirty="0" err="1"/>
                <a:t>InP</a:t>
              </a:r>
              <a:r>
                <a:rPr lang="en-US" altLang="zh-TW" sz="900" b="1" dirty="0"/>
                <a:t>)</a:t>
              </a:r>
              <a:endParaRPr lang="zh-TW" altLang="en-US" sz="900" b="1" dirty="0"/>
            </a:p>
          </p:txBody>
        </p:sp>
        <p:sp>
          <p:nvSpPr>
            <p:cNvPr id="88" name="文字方塊 87"/>
            <p:cNvSpPr txBox="1"/>
            <p:nvPr/>
          </p:nvSpPr>
          <p:spPr>
            <a:xfrm>
              <a:off x="308536" y="4030659"/>
              <a:ext cx="5169854" cy="508266"/>
            </a:xfrm>
            <a:prstGeom prst="rect">
              <a:avLst/>
            </a:prstGeom>
            <a:noFill/>
          </p:spPr>
          <p:txBody>
            <a:bodyPr wrap="square" rtlCol="0">
              <a:spAutoFit/>
            </a:bodyPr>
            <a:lstStyle/>
            <a:p>
              <a:r>
                <a:rPr lang="en-US" altLang="zh-TW" sz="700" b="1" dirty="0"/>
                <a:t>N Contact (In</a:t>
              </a:r>
              <a:r>
                <a:rPr lang="en-US" altLang="zh-TW" sz="800" b="1" baseline="-25000" dirty="0"/>
                <a:t>0.52</a:t>
              </a:r>
              <a:r>
                <a:rPr lang="en-US" altLang="zh-TW" sz="700" b="1" dirty="0"/>
                <a:t>Al</a:t>
              </a:r>
              <a:r>
                <a:rPr lang="en-US" altLang="zh-TW" sz="800" b="1" baseline="-25000" dirty="0"/>
                <a:t>0.48</a:t>
              </a:r>
              <a:r>
                <a:rPr lang="en-US" altLang="zh-TW" sz="700" b="1" dirty="0"/>
                <a:t>As)</a:t>
              </a:r>
              <a:endParaRPr lang="zh-TW" altLang="en-US" sz="700" b="1" dirty="0"/>
            </a:p>
          </p:txBody>
        </p:sp>
        <p:sp>
          <p:nvSpPr>
            <p:cNvPr id="89" name="文字方塊 88"/>
            <p:cNvSpPr txBox="1"/>
            <p:nvPr/>
          </p:nvSpPr>
          <p:spPr>
            <a:xfrm>
              <a:off x="-9986" y="3614986"/>
              <a:ext cx="4170199" cy="508266"/>
            </a:xfrm>
            <a:prstGeom prst="rect">
              <a:avLst/>
            </a:prstGeom>
            <a:noFill/>
          </p:spPr>
          <p:txBody>
            <a:bodyPr wrap="square" rtlCol="0">
              <a:spAutoFit/>
            </a:bodyPr>
            <a:lstStyle/>
            <a:p>
              <a:r>
                <a:rPr lang="en-US" altLang="zh-TW" sz="700" b="1" dirty="0" err="1"/>
                <a:t>i</a:t>
              </a:r>
              <a:r>
                <a:rPr lang="en-US" altLang="zh-TW" sz="700" b="1" dirty="0"/>
                <a:t> Multiplication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90" name="文字方塊 89"/>
            <p:cNvSpPr txBox="1"/>
            <p:nvPr/>
          </p:nvSpPr>
          <p:spPr>
            <a:xfrm>
              <a:off x="-9986" y="3324747"/>
              <a:ext cx="4165438" cy="508266"/>
            </a:xfrm>
            <a:prstGeom prst="rect">
              <a:avLst/>
            </a:prstGeom>
            <a:noFill/>
          </p:spPr>
          <p:txBody>
            <a:bodyPr wrap="square" rtlCol="0">
              <a:spAutoFit/>
            </a:bodyPr>
            <a:lstStyle/>
            <a:p>
              <a:r>
                <a:rPr lang="en-US" altLang="zh-TW" sz="700" b="1" dirty="0"/>
                <a:t>P Field Control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91" name="文字方塊 90"/>
            <p:cNvSpPr txBox="1"/>
            <p:nvPr/>
          </p:nvSpPr>
          <p:spPr>
            <a:xfrm>
              <a:off x="16526" y="2972369"/>
              <a:ext cx="4369730" cy="508266"/>
            </a:xfrm>
            <a:prstGeom prst="rect">
              <a:avLst/>
            </a:prstGeom>
            <a:noFill/>
          </p:spPr>
          <p:txBody>
            <a:bodyPr wrap="square" rtlCol="0">
              <a:spAutoFit/>
            </a:bodyPr>
            <a:lstStyle/>
            <a:p>
              <a:r>
                <a:rPr lang="en-US" altLang="zh-TW" sz="700" b="1" dirty="0" err="1"/>
                <a:t>i</a:t>
              </a:r>
              <a:r>
                <a:rPr lang="en-US" altLang="zh-TW" sz="700" b="1" dirty="0"/>
                <a:t> Multiplication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92" name="文字方塊 91"/>
            <p:cNvSpPr txBox="1"/>
            <p:nvPr/>
          </p:nvSpPr>
          <p:spPr>
            <a:xfrm>
              <a:off x="16526" y="2623919"/>
              <a:ext cx="3968910" cy="508266"/>
            </a:xfrm>
            <a:prstGeom prst="rect">
              <a:avLst/>
            </a:prstGeom>
            <a:noFill/>
          </p:spPr>
          <p:txBody>
            <a:bodyPr wrap="square" rtlCol="0">
              <a:spAutoFit/>
            </a:bodyPr>
            <a:lstStyle/>
            <a:p>
              <a:r>
                <a:rPr lang="en-US" altLang="zh-TW" sz="700" b="1" dirty="0"/>
                <a:t>P Field Control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93" name="文字方塊 92"/>
            <p:cNvSpPr txBox="1"/>
            <p:nvPr/>
          </p:nvSpPr>
          <p:spPr>
            <a:xfrm>
              <a:off x="217324" y="1927902"/>
              <a:ext cx="3248661" cy="508266"/>
            </a:xfrm>
            <a:prstGeom prst="rect">
              <a:avLst/>
            </a:prstGeom>
            <a:noFill/>
          </p:spPr>
          <p:txBody>
            <a:bodyPr wrap="square" rtlCol="0">
              <a:spAutoFit/>
            </a:bodyPr>
            <a:lstStyle/>
            <a:p>
              <a:r>
                <a:rPr lang="en-US" altLang="zh-TW" sz="700" b="1" dirty="0" err="1"/>
                <a:t>i</a:t>
              </a:r>
              <a:r>
                <a:rPr lang="en-US" altLang="zh-TW" sz="700" b="1" dirty="0"/>
                <a:t> Absorber (In</a:t>
              </a:r>
              <a:r>
                <a:rPr lang="en-US" altLang="zh-TW" sz="700" b="1" baseline="-25000" dirty="0"/>
                <a:t>0.53</a:t>
              </a:r>
              <a:r>
                <a:rPr lang="en-US" altLang="zh-TW" sz="700" b="1" dirty="0"/>
                <a:t>Ga</a:t>
              </a:r>
              <a:r>
                <a:rPr lang="en-US" altLang="zh-TW" sz="700" b="1" baseline="-25000" dirty="0"/>
                <a:t>0.47</a:t>
              </a:r>
              <a:r>
                <a:rPr lang="en-US" altLang="zh-TW" sz="700" b="1" dirty="0"/>
                <a:t>As)</a:t>
              </a:r>
              <a:endParaRPr lang="zh-TW" altLang="en-US" sz="700" b="1" dirty="0"/>
            </a:p>
          </p:txBody>
        </p:sp>
        <p:sp>
          <p:nvSpPr>
            <p:cNvPr id="94" name="文字方塊 93"/>
            <p:cNvSpPr txBox="1"/>
            <p:nvPr/>
          </p:nvSpPr>
          <p:spPr>
            <a:xfrm>
              <a:off x="314694" y="1454636"/>
              <a:ext cx="2894322" cy="468411"/>
            </a:xfrm>
            <a:prstGeom prst="rect">
              <a:avLst/>
            </a:prstGeom>
            <a:noFill/>
          </p:spPr>
          <p:txBody>
            <a:bodyPr wrap="square" rtlCol="0">
              <a:spAutoFit/>
            </a:bodyPr>
            <a:lstStyle/>
            <a:p>
              <a:r>
                <a:rPr lang="en-US" altLang="zh-TW" sz="600" b="1" dirty="0"/>
                <a:t>P Graded Band(</a:t>
              </a:r>
              <a:r>
                <a:rPr lang="en-US" altLang="zh-TW" sz="600" b="1" dirty="0" err="1"/>
                <a:t>InAlGaAs</a:t>
              </a:r>
              <a:r>
                <a:rPr lang="en-US" altLang="zh-TW" sz="600" b="1" dirty="0"/>
                <a:t>)</a:t>
              </a:r>
              <a:endParaRPr lang="zh-TW" altLang="en-US" sz="600" b="1" dirty="0"/>
            </a:p>
          </p:txBody>
        </p:sp>
        <p:sp>
          <p:nvSpPr>
            <p:cNvPr id="95" name="文字方塊 94"/>
            <p:cNvSpPr txBox="1"/>
            <p:nvPr/>
          </p:nvSpPr>
          <p:spPr>
            <a:xfrm>
              <a:off x="306615" y="1195266"/>
              <a:ext cx="3102946" cy="469168"/>
            </a:xfrm>
            <a:prstGeom prst="rect">
              <a:avLst/>
            </a:prstGeom>
            <a:noFill/>
          </p:spPr>
          <p:txBody>
            <a:bodyPr wrap="square" rtlCol="0">
              <a:spAutoFit/>
            </a:bodyPr>
            <a:lstStyle/>
            <a:p>
              <a:r>
                <a:rPr lang="en-US" altLang="zh-TW" sz="600" b="1" dirty="0"/>
                <a:t>P+ Window (In</a:t>
              </a:r>
              <a:r>
                <a:rPr lang="en-US" altLang="zh-TW" sz="600" b="1" baseline="-25000" dirty="0"/>
                <a:t>0.53</a:t>
              </a:r>
              <a:r>
                <a:rPr lang="en-US" altLang="zh-TW" sz="600" b="1" dirty="0"/>
                <a:t>Ga</a:t>
              </a:r>
              <a:r>
                <a:rPr lang="en-US" altLang="zh-TW" sz="600" b="1" baseline="-25000" dirty="0"/>
                <a:t>0.47</a:t>
              </a:r>
              <a:r>
                <a:rPr lang="en-US" altLang="zh-TW" sz="600" b="1" dirty="0"/>
                <a:t>As)</a:t>
              </a:r>
              <a:endParaRPr lang="zh-TW" altLang="en-US" sz="600" b="1" dirty="0"/>
            </a:p>
          </p:txBody>
        </p:sp>
        <p:sp>
          <p:nvSpPr>
            <p:cNvPr id="96" name="文字方塊 95"/>
            <p:cNvSpPr txBox="1"/>
            <p:nvPr/>
          </p:nvSpPr>
          <p:spPr>
            <a:xfrm>
              <a:off x="310152" y="887013"/>
              <a:ext cx="3338780" cy="469168"/>
            </a:xfrm>
            <a:prstGeom prst="rect">
              <a:avLst/>
            </a:prstGeom>
            <a:noFill/>
          </p:spPr>
          <p:txBody>
            <a:bodyPr wrap="square" rtlCol="0">
              <a:spAutoFit/>
            </a:bodyPr>
            <a:lstStyle/>
            <a:p>
              <a:r>
                <a:rPr lang="en-US" altLang="zh-TW" sz="600" b="1" dirty="0"/>
                <a:t>P+ Contact (In</a:t>
              </a:r>
              <a:r>
                <a:rPr lang="en-US" altLang="zh-TW" sz="600" b="1" baseline="-25000" dirty="0"/>
                <a:t>0.53</a:t>
              </a:r>
              <a:r>
                <a:rPr lang="en-US" altLang="zh-TW" sz="600" b="1" dirty="0"/>
                <a:t>Ga</a:t>
              </a:r>
              <a:r>
                <a:rPr lang="en-US" altLang="zh-TW" sz="600" b="1" baseline="-25000" dirty="0"/>
                <a:t>0.47</a:t>
              </a:r>
              <a:r>
                <a:rPr lang="en-US" altLang="zh-TW" sz="600" b="1" dirty="0"/>
                <a:t>As)</a:t>
              </a:r>
              <a:endParaRPr lang="zh-TW" altLang="en-US" sz="600" b="1" dirty="0"/>
            </a:p>
          </p:txBody>
        </p:sp>
        <p:sp>
          <p:nvSpPr>
            <p:cNvPr id="97" name="矩形 96"/>
            <p:cNvSpPr/>
            <p:nvPr/>
          </p:nvSpPr>
          <p:spPr>
            <a:xfrm>
              <a:off x="96876" y="2480212"/>
              <a:ext cx="3291840" cy="2726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8" name="矩形 97"/>
            <p:cNvSpPr/>
            <p:nvPr/>
          </p:nvSpPr>
          <p:spPr>
            <a:xfrm>
              <a:off x="2619228" y="830555"/>
              <a:ext cx="401724" cy="16142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矩形 98"/>
            <p:cNvSpPr/>
            <p:nvPr/>
          </p:nvSpPr>
          <p:spPr>
            <a:xfrm>
              <a:off x="451312" y="833305"/>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0" name="矩形 99"/>
            <p:cNvSpPr/>
            <p:nvPr/>
          </p:nvSpPr>
          <p:spPr>
            <a:xfrm>
              <a:off x="-645659" y="4324340"/>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1" name="矩形 100"/>
            <p:cNvSpPr/>
            <p:nvPr/>
          </p:nvSpPr>
          <p:spPr>
            <a:xfrm>
              <a:off x="3723141" y="4327099"/>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2" name="文字方塊 101"/>
            <p:cNvSpPr txBox="1"/>
            <p:nvPr/>
          </p:nvSpPr>
          <p:spPr>
            <a:xfrm>
              <a:off x="226463" y="2362399"/>
              <a:ext cx="3195704" cy="508266"/>
            </a:xfrm>
            <a:prstGeom prst="rect">
              <a:avLst/>
            </a:prstGeom>
            <a:noFill/>
          </p:spPr>
          <p:txBody>
            <a:bodyPr wrap="square" rtlCol="0">
              <a:spAutoFit/>
            </a:bodyPr>
            <a:lstStyle/>
            <a:p>
              <a:r>
                <a:rPr lang="en-US" altLang="zh-TW" sz="700" b="1" dirty="0"/>
                <a:t>i Graded Band (</a:t>
              </a:r>
              <a:r>
                <a:rPr lang="en-US" altLang="zh-TW" sz="700" b="1" dirty="0" err="1"/>
                <a:t>InAlGaAs</a:t>
              </a:r>
              <a:r>
                <a:rPr lang="en-US" altLang="zh-TW" sz="700" b="1" dirty="0"/>
                <a:t>)</a:t>
              </a:r>
              <a:endParaRPr lang="zh-TW" altLang="en-US" sz="700" b="1" dirty="0"/>
            </a:p>
          </p:txBody>
        </p:sp>
      </p:grpSp>
      <p:grpSp>
        <p:nvGrpSpPr>
          <p:cNvPr id="103" name="群組 102"/>
          <p:cNvGrpSpPr/>
          <p:nvPr/>
        </p:nvGrpSpPr>
        <p:grpSpPr>
          <a:xfrm>
            <a:off x="6714032" y="4144158"/>
            <a:ext cx="2596568" cy="2038064"/>
            <a:chOff x="-1118535" y="830555"/>
            <a:chExt cx="6596925" cy="5177971"/>
          </a:xfrm>
        </p:grpSpPr>
        <p:sp>
          <p:nvSpPr>
            <p:cNvPr id="104" name="矩形 103"/>
            <p:cNvSpPr/>
            <p:nvPr/>
          </p:nvSpPr>
          <p:spPr>
            <a:xfrm>
              <a:off x="-154073" y="4087338"/>
              <a:ext cx="3786020" cy="3889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5" name="矩形 104"/>
            <p:cNvSpPr/>
            <p:nvPr/>
          </p:nvSpPr>
          <p:spPr>
            <a:xfrm>
              <a:off x="-154073" y="3699142"/>
              <a:ext cx="3786020" cy="41756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6" name="矩形 105"/>
            <p:cNvSpPr/>
            <p:nvPr/>
          </p:nvSpPr>
          <p:spPr>
            <a:xfrm>
              <a:off x="-154073" y="3423611"/>
              <a:ext cx="3786020" cy="28177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7" name="矩形 106"/>
            <p:cNvSpPr/>
            <p:nvPr/>
          </p:nvSpPr>
          <p:spPr>
            <a:xfrm>
              <a:off x="-154952" y="3050494"/>
              <a:ext cx="3786019" cy="35808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8" name="矩形 107"/>
            <p:cNvSpPr/>
            <p:nvPr/>
          </p:nvSpPr>
          <p:spPr>
            <a:xfrm>
              <a:off x="-155673" y="2793699"/>
              <a:ext cx="3786742" cy="2726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9" name="矩形 108"/>
            <p:cNvSpPr/>
            <p:nvPr/>
          </p:nvSpPr>
          <p:spPr>
            <a:xfrm>
              <a:off x="-155676" y="1856986"/>
              <a:ext cx="3786742" cy="65174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0" name="矩形 109"/>
            <p:cNvSpPr/>
            <p:nvPr/>
          </p:nvSpPr>
          <p:spPr>
            <a:xfrm>
              <a:off x="-155676" y="2516552"/>
              <a:ext cx="3786742" cy="2726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1" name="文字方塊 110"/>
            <p:cNvSpPr txBox="1"/>
            <p:nvPr/>
          </p:nvSpPr>
          <p:spPr>
            <a:xfrm>
              <a:off x="308536" y="4030659"/>
              <a:ext cx="5169854" cy="508266"/>
            </a:xfrm>
            <a:prstGeom prst="rect">
              <a:avLst/>
            </a:prstGeom>
            <a:noFill/>
          </p:spPr>
          <p:txBody>
            <a:bodyPr wrap="square" rtlCol="0">
              <a:spAutoFit/>
            </a:bodyPr>
            <a:lstStyle/>
            <a:p>
              <a:r>
                <a:rPr lang="en-US" altLang="zh-TW" sz="700" b="1" dirty="0"/>
                <a:t>N Contact (In</a:t>
              </a:r>
              <a:r>
                <a:rPr lang="en-US" altLang="zh-TW" sz="800" b="1" baseline="-25000" dirty="0"/>
                <a:t>0.52</a:t>
              </a:r>
              <a:r>
                <a:rPr lang="en-US" altLang="zh-TW" sz="700" b="1" dirty="0"/>
                <a:t>Al</a:t>
              </a:r>
              <a:r>
                <a:rPr lang="en-US" altLang="zh-TW" sz="800" b="1" baseline="-25000" dirty="0"/>
                <a:t>0.48</a:t>
              </a:r>
              <a:r>
                <a:rPr lang="en-US" altLang="zh-TW" sz="700" b="1" dirty="0"/>
                <a:t>As)</a:t>
              </a:r>
              <a:endParaRPr lang="zh-TW" altLang="en-US" sz="700" b="1" dirty="0"/>
            </a:p>
          </p:txBody>
        </p:sp>
        <p:sp>
          <p:nvSpPr>
            <p:cNvPr id="112" name="文字方塊 111"/>
            <p:cNvSpPr txBox="1"/>
            <p:nvPr/>
          </p:nvSpPr>
          <p:spPr>
            <a:xfrm>
              <a:off x="-9986" y="3614986"/>
              <a:ext cx="4170199" cy="508266"/>
            </a:xfrm>
            <a:prstGeom prst="rect">
              <a:avLst/>
            </a:prstGeom>
            <a:noFill/>
          </p:spPr>
          <p:txBody>
            <a:bodyPr wrap="square" rtlCol="0">
              <a:spAutoFit/>
            </a:bodyPr>
            <a:lstStyle/>
            <a:p>
              <a:r>
                <a:rPr lang="en-US" altLang="zh-TW" sz="700" b="1" dirty="0" err="1"/>
                <a:t>i</a:t>
              </a:r>
              <a:r>
                <a:rPr lang="en-US" altLang="zh-TW" sz="700" b="1" dirty="0"/>
                <a:t> Multiplication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113" name="文字方塊 112"/>
            <p:cNvSpPr txBox="1"/>
            <p:nvPr/>
          </p:nvSpPr>
          <p:spPr>
            <a:xfrm>
              <a:off x="-9986" y="3324747"/>
              <a:ext cx="4165438" cy="508266"/>
            </a:xfrm>
            <a:prstGeom prst="rect">
              <a:avLst/>
            </a:prstGeom>
            <a:noFill/>
          </p:spPr>
          <p:txBody>
            <a:bodyPr wrap="square" rtlCol="0">
              <a:spAutoFit/>
            </a:bodyPr>
            <a:lstStyle/>
            <a:p>
              <a:r>
                <a:rPr lang="en-US" altLang="zh-TW" sz="700" b="1" dirty="0"/>
                <a:t>P Field Control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114" name="文字方塊 113"/>
            <p:cNvSpPr txBox="1"/>
            <p:nvPr/>
          </p:nvSpPr>
          <p:spPr>
            <a:xfrm>
              <a:off x="16526" y="2972369"/>
              <a:ext cx="4369730" cy="508266"/>
            </a:xfrm>
            <a:prstGeom prst="rect">
              <a:avLst/>
            </a:prstGeom>
            <a:noFill/>
          </p:spPr>
          <p:txBody>
            <a:bodyPr wrap="square" rtlCol="0">
              <a:spAutoFit/>
            </a:bodyPr>
            <a:lstStyle/>
            <a:p>
              <a:r>
                <a:rPr lang="en-US" altLang="zh-TW" sz="700" b="1" dirty="0" err="1"/>
                <a:t>i</a:t>
              </a:r>
              <a:r>
                <a:rPr lang="en-US" altLang="zh-TW" sz="700" b="1" dirty="0"/>
                <a:t> Multiplication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115" name="文字方塊 114"/>
            <p:cNvSpPr txBox="1"/>
            <p:nvPr/>
          </p:nvSpPr>
          <p:spPr>
            <a:xfrm>
              <a:off x="-4915" y="2673756"/>
              <a:ext cx="3968910" cy="508266"/>
            </a:xfrm>
            <a:prstGeom prst="rect">
              <a:avLst/>
            </a:prstGeom>
            <a:noFill/>
          </p:spPr>
          <p:txBody>
            <a:bodyPr wrap="square" rtlCol="0">
              <a:spAutoFit/>
            </a:bodyPr>
            <a:lstStyle/>
            <a:p>
              <a:r>
                <a:rPr lang="en-US" altLang="zh-TW" sz="700" b="1" dirty="0"/>
                <a:t>P Field Control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116" name="文字方塊 115"/>
            <p:cNvSpPr txBox="1"/>
            <p:nvPr/>
          </p:nvSpPr>
          <p:spPr>
            <a:xfrm>
              <a:off x="217324" y="1927902"/>
              <a:ext cx="3248661" cy="508266"/>
            </a:xfrm>
            <a:prstGeom prst="rect">
              <a:avLst/>
            </a:prstGeom>
            <a:noFill/>
          </p:spPr>
          <p:txBody>
            <a:bodyPr wrap="square" rtlCol="0">
              <a:spAutoFit/>
            </a:bodyPr>
            <a:lstStyle/>
            <a:p>
              <a:r>
                <a:rPr lang="en-US" altLang="zh-TW" sz="700" b="1" dirty="0" err="1"/>
                <a:t>i</a:t>
              </a:r>
              <a:r>
                <a:rPr lang="en-US" altLang="zh-TW" sz="700" b="1" dirty="0"/>
                <a:t> Absorber (In</a:t>
              </a:r>
              <a:r>
                <a:rPr lang="en-US" altLang="zh-TW" sz="700" b="1" baseline="-25000" dirty="0"/>
                <a:t>0.53</a:t>
              </a:r>
              <a:r>
                <a:rPr lang="en-US" altLang="zh-TW" sz="700" b="1" dirty="0"/>
                <a:t>Ga</a:t>
              </a:r>
              <a:r>
                <a:rPr lang="en-US" altLang="zh-TW" sz="700" b="1" baseline="-25000" dirty="0"/>
                <a:t>0.47</a:t>
              </a:r>
              <a:r>
                <a:rPr lang="en-US" altLang="zh-TW" sz="700" b="1" dirty="0"/>
                <a:t>As)</a:t>
              </a:r>
              <a:endParaRPr lang="zh-TW" altLang="en-US" sz="700" b="1" dirty="0"/>
            </a:p>
          </p:txBody>
        </p:sp>
        <p:sp>
          <p:nvSpPr>
            <p:cNvPr id="117" name="文字方塊 116"/>
            <p:cNvSpPr txBox="1"/>
            <p:nvPr/>
          </p:nvSpPr>
          <p:spPr>
            <a:xfrm>
              <a:off x="202922" y="2402764"/>
              <a:ext cx="3195704" cy="508266"/>
            </a:xfrm>
            <a:prstGeom prst="rect">
              <a:avLst/>
            </a:prstGeom>
            <a:noFill/>
          </p:spPr>
          <p:txBody>
            <a:bodyPr wrap="square" rtlCol="0">
              <a:spAutoFit/>
            </a:bodyPr>
            <a:lstStyle/>
            <a:p>
              <a:r>
                <a:rPr lang="en-US" altLang="zh-TW" sz="700" b="1" dirty="0"/>
                <a:t>i Graded Band (</a:t>
              </a:r>
              <a:r>
                <a:rPr lang="en-US" altLang="zh-TW" sz="700" b="1" dirty="0" err="1"/>
                <a:t>InAlGaAs</a:t>
              </a:r>
              <a:r>
                <a:rPr lang="en-US" altLang="zh-TW" sz="700" b="1" dirty="0"/>
                <a:t>)</a:t>
              </a:r>
              <a:endParaRPr lang="zh-TW" altLang="en-US" sz="700" b="1" dirty="0"/>
            </a:p>
          </p:txBody>
        </p:sp>
        <p:sp>
          <p:nvSpPr>
            <p:cNvPr id="118" name="矩形 117"/>
            <p:cNvSpPr/>
            <p:nvPr/>
          </p:nvSpPr>
          <p:spPr>
            <a:xfrm>
              <a:off x="-1118535" y="5272383"/>
              <a:ext cx="5645425" cy="73614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9" name="矩形 118"/>
            <p:cNvSpPr/>
            <p:nvPr/>
          </p:nvSpPr>
          <p:spPr>
            <a:xfrm>
              <a:off x="-755356" y="4495288"/>
              <a:ext cx="4973473" cy="75804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0" name="文字方塊 119"/>
            <p:cNvSpPr txBox="1"/>
            <p:nvPr/>
          </p:nvSpPr>
          <p:spPr>
            <a:xfrm>
              <a:off x="443804" y="5403873"/>
              <a:ext cx="1375669" cy="288265"/>
            </a:xfrm>
            <a:prstGeom prst="rect">
              <a:avLst/>
            </a:prstGeom>
            <a:noFill/>
          </p:spPr>
          <p:txBody>
            <a:bodyPr wrap="none" rtlCol="0">
              <a:spAutoFit/>
            </a:bodyPr>
            <a:lstStyle/>
            <a:p>
              <a:r>
                <a:rPr lang="en-US" altLang="zh-TW" sz="900" b="1" dirty="0" err="1"/>
                <a:t>S.I.InP</a:t>
              </a:r>
              <a:r>
                <a:rPr lang="en-US" altLang="zh-TW" sz="900" b="1" dirty="0"/>
                <a:t> Substrate</a:t>
              </a:r>
              <a:endParaRPr lang="zh-TW" altLang="en-US" sz="900" b="1" dirty="0"/>
            </a:p>
          </p:txBody>
        </p:sp>
        <p:sp>
          <p:nvSpPr>
            <p:cNvPr id="121" name="矩形 120"/>
            <p:cNvSpPr/>
            <p:nvPr/>
          </p:nvSpPr>
          <p:spPr>
            <a:xfrm>
              <a:off x="328379" y="1563893"/>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2" name="矩形 121"/>
            <p:cNvSpPr/>
            <p:nvPr/>
          </p:nvSpPr>
          <p:spPr>
            <a:xfrm>
              <a:off x="334054" y="1276932"/>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3" name="矩形 122"/>
            <p:cNvSpPr/>
            <p:nvPr/>
          </p:nvSpPr>
          <p:spPr>
            <a:xfrm>
              <a:off x="324325" y="991978"/>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4" name="文字方塊 123"/>
            <p:cNvSpPr txBox="1"/>
            <p:nvPr/>
          </p:nvSpPr>
          <p:spPr>
            <a:xfrm>
              <a:off x="452104" y="4685385"/>
              <a:ext cx="2830935" cy="586459"/>
            </a:xfrm>
            <a:prstGeom prst="rect">
              <a:avLst/>
            </a:prstGeom>
            <a:noFill/>
          </p:spPr>
          <p:txBody>
            <a:bodyPr wrap="square" rtlCol="0">
              <a:spAutoFit/>
            </a:bodyPr>
            <a:lstStyle/>
            <a:p>
              <a:r>
                <a:rPr lang="en-US" altLang="zh-TW" sz="900" b="1" dirty="0"/>
                <a:t>N+ Contact(</a:t>
              </a:r>
              <a:r>
                <a:rPr lang="en-US" altLang="zh-TW" sz="900" b="1" dirty="0" err="1"/>
                <a:t>InP</a:t>
              </a:r>
              <a:r>
                <a:rPr lang="en-US" altLang="zh-TW" sz="900" b="1" dirty="0"/>
                <a:t>)</a:t>
              </a:r>
              <a:endParaRPr lang="zh-TW" altLang="en-US" sz="900" b="1" dirty="0"/>
            </a:p>
          </p:txBody>
        </p:sp>
        <p:sp>
          <p:nvSpPr>
            <p:cNvPr id="125" name="文字方塊 124"/>
            <p:cNvSpPr txBox="1"/>
            <p:nvPr/>
          </p:nvSpPr>
          <p:spPr>
            <a:xfrm>
              <a:off x="314694" y="1454636"/>
              <a:ext cx="2894322" cy="468411"/>
            </a:xfrm>
            <a:prstGeom prst="rect">
              <a:avLst/>
            </a:prstGeom>
            <a:noFill/>
          </p:spPr>
          <p:txBody>
            <a:bodyPr wrap="square" rtlCol="0">
              <a:spAutoFit/>
            </a:bodyPr>
            <a:lstStyle/>
            <a:p>
              <a:r>
                <a:rPr lang="en-US" altLang="zh-TW" sz="600" b="1" dirty="0"/>
                <a:t>P Graded Band(</a:t>
              </a:r>
              <a:r>
                <a:rPr lang="en-US" altLang="zh-TW" sz="600" b="1" dirty="0" err="1"/>
                <a:t>InAlGaAs</a:t>
              </a:r>
              <a:r>
                <a:rPr lang="en-US" altLang="zh-TW" sz="600" b="1" dirty="0"/>
                <a:t>)</a:t>
              </a:r>
              <a:endParaRPr lang="zh-TW" altLang="en-US" sz="600" b="1" dirty="0"/>
            </a:p>
          </p:txBody>
        </p:sp>
        <p:sp>
          <p:nvSpPr>
            <p:cNvPr id="126" name="文字方塊 125"/>
            <p:cNvSpPr txBox="1"/>
            <p:nvPr/>
          </p:nvSpPr>
          <p:spPr>
            <a:xfrm>
              <a:off x="306615" y="1195266"/>
              <a:ext cx="3102946" cy="469168"/>
            </a:xfrm>
            <a:prstGeom prst="rect">
              <a:avLst/>
            </a:prstGeom>
            <a:noFill/>
          </p:spPr>
          <p:txBody>
            <a:bodyPr wrap="square" rtlCol="0">
              <a:spAutoFit/>
            </a:bodyPr>
            <a:lstStyle/>
            <a:p>
              <a:r>
                <a:rPr lang="en-US" altLang="zh-TW" sz="600" b="1" dirty="0"/>
                <a:t>P+ Window (In</a:t>
              </a:r>
              <a:r>
                <a:rPr lang="en-US" altLang="zh-TW" sz="600" b="1" baseline="-25000" dirty="0"/>
                <a:t>0.53</a:t>
              </a:r>
              <a:r>
                <a:rPr lang="en-US" altLang="zh-TW" sz="600" b="1" dirty="0"/>
                <a:t>Ga</a:t>
              </a:r>
              <a:r>
                <a:rPr lang="en-US" altLang="zh-TW" sz="600" b="1" baseline="-25000" dirty="0"/>
                <a:t>0.47</a:t>
              </a:r>
              <a:r>
                <a:rPr lang="en-US" altLang="zh-TW" sz="600" b="1" dirty="0"/>
                <a:t>As)</a:t>
              </a:r>
              <a:endParaRPr lang="zh-TW" altLang="en-US" sz="600" b="1" dirty="0"/>
            </a:p>
          </p:txBody>
        </p:sp>
        <p:sp>
          <p:nvSpPr>
            <p:cNvPr id="127" name="文字方塊 126"/>
            <p:cNvSpPr txBox="1"/>
            <p:nvPr/>
          </p:nvSpPr>
          <p:spPr>
            <a:xfrm>
              <a:off x="310152" y="887013"/>
              <a:ext cx="3338780" cy="469168"/>
            </a:xfrm>
            <a:prstGeom prst="rect">
              <a:avLst/>
            </a:prstGeom>
            <a:noFill/>
          </p:spPr>
          <p:txBody>
            <a:bodyPr wrap="square" rtlCol="0">
              <a:spAutoFit/>
            </a:bodyPr>
            <a:lstStyle/>
            <a:p>
              <a:r>
                <a:rPr lang="en-US" altLang="zh-TW" sz="600" b="1" dirty="0"/>
                <a:t>P+ Contact (In</a:t>
              </a:r>
              <a:r>
                <a:rPr lang="en-US" altLang="zh-TW" sz="600" b="1" baseline="-25000" dirty="0"/>
                <a:t>0.53</a:t>
              </a:r>
              <a:r>
                <a:rPr lang="en-US" altLang="zh-TW" sz="600" b="1" dirty="0"/>
                <a:t>Ga</a:t>
              </a:r>
              <a:r>
                <a:rPr lang="en-US" altLang="zh-TW" sz="600" b="1" baseline="-25000" dirty="0"/>
                <a:t>0.47</a:t>
              </a:r>
              <a:r>
                <a:rPr lang="en-US" altLang="zh-TW" sz="600" b="1" dirty="0"/>
                <a:t>As)</a:t>
              </a:r>
              <a:endParaRPr lang="zh-TW" altLang="en-US" sz="600" b="1" dirty="0"/>
            </a:p>
          </p:txBody>
        </p:sp>
        <p:sp>
          <p:nvSpPr>
            <p:cNvPr id="128" name="矩形 127"/>
            <p:cNvSpPr/>
            <p:nvPr/>
          </p:nvSpPr>
          <p:spPr>
            <a:xfrm>
              <a:off x="2619228" y="830555"/>
              <a:ext cx="401724" cy="16142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9" name="矩形 128"/>
            <p:cNvSpPr/>
            <p:nvPr/>
          </p:nvSpPr>
          <p:spPr>
            <a:xfrm>
              <a:off x="451312" y="833305"/>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0" name="矩形 129"/>
            <p:cNvSpPr/>
            <p:nvPr/>
          </p:nvSpPr>
          <p:spPr>
            <a:xfrm>
              <a:off x="-645659" y="4324340"/>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1" name="矩形 130"/>
            <p:cNvSpPr/>
            <p:nvPr/>
          </p:nvSpPr>
          <p:spPr>
            <a:xfrm>
              <a:off x="3723141" y="4327099"/>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32" name="文字方塊 131"/>
          <p:cNvSpPr txBox="1"/>
          <p:nvPr/>
        </p:nvSpPr>
        <p:spPr>
          <a:xfrm>
            <a:off x="251520" y="3851756"/>
            <a:ext cx="1903150" cy="369332"/>
          </a:xfrm>
          <a:prstGeom prst="rect">
            <a:avLst/>
          </a:prstGeom>
          <a:noFill/>
        </p:spPr>
        <p:txBody>
          <a:bodyPr wrap="none" rtlCol="0">
            <a:spAutoFit/>
          </a:bodyPr>
          <a:lstStyle/>
          <a:p>
            <a:r>
              <a:rPr lang="en-US" altLang="zh-TW" b="1" dirty="0">
                <a:solidFill>
                  <a:srgbClr val="FF0000"/>
                </a:solidFill>
                <a:latin typeface="Times New Roman" panose="02020603050405020304" pitchFamily="18" charset="0"/>
                <a:cs typeface="Times New Roman" panose="02020603050405020304" pitchFamily="18" charset="0"/>
              </a:rPr>
              <a:t>Device A(4 Mesa)</a:t>
            </a:r>
            <a:endParaRPr lang="zh-TW" altLang="en-US" b="1" dirty="0">
              <a:solidFill>
                <a:srgbClr val="FF0000"/>
              </a:solidFill>
              <a:latin typeface="Times New Roman" panose="02020603050405020304" pitchFamily="18" charset="0"/>
              <a:cs typeface="Times New Roman" panose="02020603050405020304" pitchFamily="18" charset="0"/>
            </a:endParaRPr>
          </a:p>
        </p:txBody>
      </p:sp>
      <p:sp>
        <p:nvSpPr>
          <p:cNvPr id="133" name="文字方塊 132"/>
          <p:cNvSpPr txBox="1"/>
          <p:nvPr/>
        </p:nvSpPr>
        <p:spPr>
          <a:xfrm>
            <a:off x="6804248" y="3790473"/>
            <a:ext cx="1903085" cy="369332"/>
          </a:xfrm>
          <a:prstGeom prst="rect">
            <a:avLst/>
          </a:prstGeom>
          <a:noFill/>
        </p:spPr>
        <p:txBody>
          <a:bodyPr wrap="none" rtlCol="0">
            <a:spAutoFit/>
          </a:bodyPr>
          <a:lstStyle/>
          <a:p>
            <a:r>
              <a:rPr lang="en-US" altLang="zh-TW" b="1" dirty="0">
                <a:solidFill>
                  <a:schemeClr val="accent2">
                    <a:lumMod val="50000"/>
                  </a:schemeClr>
                </a:solidFill>
                <a:latin typeface="Times New Roman" panose="02020603050405020304" pitchFamily="18" charset="0"/>
                <a:cs typeface="Times New Roman" panose="02020603050405020304" pitchFamily="18" charset="0"/>
              </a:rPr>
              <a:t>Device B(3 Mesa)</a:t>
            </a:r>
            <a:endParaRPr lang="zh-TW" altLang="en-US"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5" name="文字方塊 4"/>
          <p:cNvSpPr txBox="1"/>
          <p:nvPr/>
        </p:nvSpPr>
        <p:spPr>
          <a:xfrm>
            <a:off x="107504" y="4941168"/>
            <a:ext cx="8928992" cy="1323439"/>
          </a:xfrm>
          <a:prstGeom prst="rect">
            <a:avLst/>
          </a:prstGeom>
          <a:solidFill>
            <a:srgbClr val="FFFF00"/>
          </a:solidFill>
          <a:ln w="28575">
            <a:solidFill>
              <a:srgbClr val="FF0000"/>
            </a:solidFill>
          </a:ln>
        </p:spPr>
        <p:txBody>
          <a:bodyPr wrap="square" rtlCol="0">
            <a:spAutoFit/>
          </a:bodyPr>
          <a:lstStyle/>
          <a:p>
            <a:pPr marL="285750" indent="-285750">
              <a:buFont typeface="Wingdings" panose="05000000000000000000" pitchFamily="2" charset="2"/>
              <a:buChar char="ü"/>
            </a:pPr>
            <a:r>
              <a:rPr lang="en-US" altLang="zh-TW" sz="1600" b="1" dirty="0">
                <a:solidFill>
                  <a:srgbClr val="FF0000"/>
                </a:solidFill>
              </a:rPr>
              <a:t>The SPDE is improved to 32 % and 31 % respectively for 200 K and 300 K due to the enhanced avalanche probability by incorporating a quadruple mesa structure</a:t>
            </a:r>
          </a:p>
          <a:p>
            <a:endParaRPr lang="en-US" altLang="zh-TW" sz="1600" b="1" dirty="0">
              <a:solidFill>
                <a:srgbClr val="FF0000"/>
              </a:solidFill>
              <a:latin typeface="新細明體" panose="02020500000000000000" pitchFamily="18" charset="-120"/>
              <a:ea typeface="新細明體" panose="02020500000000000000" pitchFamily="18" charset="-120"/>
            </a:endParaRPr>
          </a:p>
          <a:p>
            <a:pPr marL="285750" indent="-285750">
              <a:buFont typeface="Wingdings" panose="05000000000000000000" pitchFamily="2" charset="2"/>
              <a:buChar char="ü"/>
            </a:pPr>
            <a:r>
              <a:rPr lang="en-US" altLang="zh-TW" sz="1600" b="1" dirty="0">
                <a:solidFill>
                  <a:srgbClr val="FF0000"/>
                </a:solidFill>
                <a:ea typeface="新細明體" panose="02020500000000000000" pitchFamily="18" charset="-120"/>
              </a:rPr>
              <a:t>DCR for quadruple mesa device is several times lower compared to the triple mesa device at the same SPDE </a:t>
            </a:r>
          </a:p>
        </p:txBody>
      </p:sp>
      <p:pic>
        <p:nvPicPr>
          <p:cNvPr id="2" name="音訊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530708870"/>
      </p:ext>
    </p:extLst>
  </p:cSld>
  <p:clrMapOvr>
    <a:masterClrMapping/>
  </p:clrMapOvr>
  <mc:AlternateContent xmlns:mc="http://schemas.openxmlformats.org/markup-compatibility/2006">
    <mc:Choice xmlns:p14="http://schemas.microsoft.com/office/powerpoint/2010/main" Requires="p14">
      <p:transition spd="slow" p14:dur="2000" advTm="51437">
        <p:cut/>
      </p:transition>
    </mc:Choice>
    <mc:Fallback>
      <p:transition spd="slow" advTm="51437">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0"/>
                            </p:stCondLst>
                            <p:childTnLst>
                              <p:par>
                                <p:cTn id="14" presetID="22" presetClass="entr" presetSubtype="4"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par>
                          <p:cTn id="27" fill="hold">
                            <p:stCondLst>
                              <p:cond delay="1000"/>
                            </p:stCondLst>
                            <p:childTnLst>
                              <p:par>
                                <p:cTn id="28" presetID="2" presetClass="entr" presetSubtype="4"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2"/>
                </p:tgtEl>
              </p:cMediaNode>
            </p:audio>
          </p:childTnLst>
        </p:cTn>
      </p:par>
    </p:tnLst>
    <p:bldLst>
      <p:bldP spid="7" grpId="0" animBg="1"/>
      <p:bldP spid="12" grpId="0" animBg="1"/>
      <p:bldP spid="13" grpId="0" animBg="1"/>
      <p:bldP spid="14" grpId="0" animBg="1"/>
      <p:bldP spid="5" grpId="0" animBg="1"/>
    </p:bldLst>
  </p:timing>
  <p:extLst>
    <p:ext uri="{3A86A75C-4F4B-4683-9AE1-C65F6400EC91}">
      <p14:laserTraceLst xmlns:p14="http://schemas.microsoft.com/office/powerpoint/2010/main">
        <p14:tracePtLst>
          <p14:tracePt t="2784" x="5448300" y="3886200"/>
          <p14:tracePt t="2785" x="5422900" y="3886200"/>
          <p14:tracePt t="2799" x="5365750" y="3886200"/>
          <p14:tracePt t="2816" x="5295900" y="3879850"/>
          <p14:tracePt t="2848" x="5187950" y="3835400"/>
          <p14:tracePt t="2883" x="5080000" y="3702050"/>
          <p14:tracePt t="2916" x="4933950" y="3314700"/>
          <p14:tracePt t="2933" x="4889500" y="3105150"/>
          <p14:tracePt t="2950" x="4889500" y="2851150"/>
          <p14:tracePt t="2966" x="4908550" y="2571750"/>
          <p14:tracePt t="2983" x="4997450" y="2247900"/>
          <p14:tracePt t="3002" x="5194300" y="1835150"/>
          <p14:tracePt t="3010" x="5283200" y="1689100"/>
          <p14:tracePt t="3021" x="5410200" y="1498600"/>
          <p14:tracePt t="3033" x="5505450" y="1352550"/>
          <p14:tracePt t="3049" x="5588000" y="1231900"/>
          <p14:tracePt t="3070" x="5645150" y="1200150"/>
          <p14:tracePt t="3084" x="5676900" y="1181100"/>
          <p14:tracePt t="3098" x="5708650" y="1162050"/>
          <p14:tracePt t="3116" x="5765800" y="1123950"/>
          <p14:tracePt t="3133" x="5842000" y="1085850"/>
          <p14:tracePt t="3148" x="5930900" y="1073150"/>
          <p14:tracePt t="3169" x="6007100" y="1054100"/>
          <p14:tracePt t="3183" x="6064250" y="1041400"/>
          <p14:tracePt t="3201" x="6115050" y="1041400"/>
          <p14:tracePt t="3216" x="6184900" y="1041400"/>
          <p14:tracePt t="3232" x="6261100" y="1060450"/>
          <p14:tracePt t="3252" x="6343650" y="1079500"/>
          <p14:tracePt t="3270" x="6407150" y="1092200"/>
          <p14:tracePt t="3284" x="6464300" y="1098550"/>
          <p14:tracePt t="3300" x="6565900" y="1111250"/>
          <p14:tracePt t="3316" x="6648450" y="1111250"/>
          <p14:tracePt t="3333" x="6686550" y="1111250"/>
          <p14:tracePt t="3349" x="6705600" y="1111250"/>
          <p14:tracePt t="3695" x="6762750" y="1136650"/>
          <p14:tracePt t="3712" x="6832600" y="1181100"/>
          <p14:tracePt t="3727" x="6908800" y="1193800"/>
          <p14:tracePt t="3743" x="6972300" y="1212850"/>
          <p14:tracePt t="3751" x="6997700" y="1219200"/>
          <p14:tracePt t="3767" x="7029450" y="1231900"/>
          <p14:tracePt t="3782" x="7054850" y="1238250"/>
          <p14:tracePt t="3816" x="7073900" y="1257300"/>
          <p14:tracePt t="3854" x="7067550" y="1346200"/>
          <p14:tracePt t="3883" x="6985000" y="1524000"/>
          <p14:tracePt t="3902" x="6889750" y="1657350"/>
          <p14:tracePt t="3918" x="6826250" y="1778000"/>
          <p14:tracePt t="3934" x="6756400" y="1873250"/>
          <p14:tracePt t="3952" x="6648450" y="2000250"/>
          <p14:tracePt t="3965" x="6572250" y="2108200"/>
          <p14:tracePt t="3981" x="6407150" y="2260600"/>
          <p14:tracePt t="3998" x="6178550" y="2425700"/>
          <p14:tracePt t="4000" x="6115050" y="2476500"/>
          <p14:tracePt t="4016" x="5861050" y="2692400"/>
          <p14:tracePt t="4033" x="5613400" y="2901950"/>
          <p14:tracePt t="4052" x="5340350" y="3092450"/>
          <p14:tracePt t="4071" x="5086350" y="3263900"/>
          <p14:tracePt t="4087" x="4914900" y="3378200"/>
          <p14:tracePt t="4100" x="4813300" y="3448050"/>
          <p14:tracePt t="4117" x="4699000" y="3524250"/>
          <p14:tracePt t="4134" x="4552950" y="3632200"/>
          <p14:tracePt t="4149" x="4445000" y="3714750"/>
          <p14:tracePt t="4165" x="4381500" y="3746500"/>
          <p14:tracePt t="4183" x="4305300" y="3790950"/>
          <p14:tracePt t="4199" x="4254500" y="3810000"/>
          <p14:tracePt t="4215" x="4210050" y="3848100"/>
          <p14:tracePt t="4232" x="4146550" y="3886200"/>
          <p14:tracePt t="4249" x="4108450" y="3905250"/>
          <p14:tracePt t="4266" x="4070350" y="3930650"/>
          <p14:tracePt t="8323" x="4064000" y="3949700"/>
          <p14:tracePt t="8326" x="4051300" y="3975100"/>
          <p14:tracePt t="8331" x="4051300" y="3987800"/>
          <p14:tracePt t="8351" x="4032250" y="4070350"/>
          <p14:tracePt t="8364" x="4019550" y="4108450"/>
          <p14:tracePt t="8397" x="4000500" y="4159250"/>
          <p14:tracePt t="8430" x="3987800" y="4197350"/>
          <p14:tracePt t="8462" x="3987800" y="4222750"/>
          <p14:tracePt t="8606" x="3994150" y="4222750"/>
          <p14:tracePt t="8608" x="3994150" y="4216400"/>
          <p14:tracePt t="8613" x="4000500" y="4210050"/>
          <p14:tracePt t="8628" x="4019550" y="4159250"/>
          <p14:tracePt t="8646" x="4044950" y="4108450"/>
          <p14:tracePt t="8664" x="4064000" y="4083050"/>
          <p14:tracePt t="10696" x="4083050" y="4114800"/>
          <p14:tracePt t="10704" x="4102100" y="4165600"/>
          <p14:tracePt t="10711" x="4121150" y="4229100"/>
          <p14:tracePt t="10728" x="4159250" y="4356100"/>
          <p14:tracePt t="10744" x="4203700" y="4489450"/>
          <p14:tracePt t="10780" x="4273550" y="4749800"/>
          <p14:tracePt t="10813" x="4279900" y="4921250"/>
          <p14:tracePt t="10848" x="4210050" y="5200650"/>
          <p14:tracePt t="10862" x="4165600" y="5308600"/>
          <p14:tracePt t="10881" x="4070350" y="5448300"/>
          <p14:tracePt t="10898" x="4000500" y="5486400"/>
          <p14:tracePt t="10912" x="3975100" y="5499100"/>
          <p14:tracePt t="10929" x="3956050" y="5505450"/>
          <p14:tracePt t="10949" x="3937000" y="5505450"/>
          <p14:tracePt t="10966" x="3905250" y="5505450"/>
          <p14:tracePt t="10980" x="3879850" y="5505450"/>
          <p14:tracePt t="11001" x="3816350" y="5499100"/>
          <p14:tracePt t="11016" x="3790950" y="5486400"/>
          <p14:tracePt t="11021" x="3778250" y="5473700"/>
          <p14:tracePt t="11029" x="3765550" y="5473700"/>
          <p14:tracePt t="11046" x="3733800" y="5473700"/>
          <p14:tracePt t="11062" x="3708400" y="5467350"/>
          <p14:tracePt t="11080" x="3689350" y="5467350"/>
          <p14:tracePt t="11099" x="3670300" y="5467350"/>
          <p14:tracePt t="11116" x="3638550" y="5454650"/>
          <p14:tracePt t="11132" x="3625850" y="5454650"/>
          <p14:tracePt t="11149" x="3600450" y="5448300"/>
          <p14:tracePt t="11163" x="3587750" y="5435600"/>
          <p14:tracePt t="11183" x="3575050" y="5422900"/>
          <p14:tracePt t="11198" x="3549650" y="5391150"/>
          <p14:tracePt t="11212" x="3530600" y="5365750"/>
          <p14:tracePt t="11229" x="3511550" y="5340350"/>
          <p14:tracePt t="11248" x="3498850" y="5321300"/>
          <p14:tracePt t="11263" x="3498850" y="5289550"/>
          <p14:tracePt t="11280" x="3498850" y="5219700"/>
          <p14:tracePt t="11298" x="3498850" y="5143500"/>
          <p14:tracePt t="11314" x="3511550" y="5086350"/>
          <p14:tracePt t="11330" x="3517900" y="5054600"/>
          <p14:tracePt t="11346" x="3517900" y="5041900"/>
          <p14:tracePt t="11450" x="3486150" y="5086350"/>
          <p14:tracePt t="11464" x="3454400" y="5130800"/>
          <p14:tracePt t="11477" x="3429000" y="5181600"/>
          <p14:tracePt t="11492" x="3397250" y="5226050"/>
          <p14:tracePt t="11504" x="3378200" y="5245100"/>
          <p14:tracePt t="11512" x="3365500" y="5257800"/>
          <p14:tracePt t="11529" x="3352800" y="5264150"/>
          <p14:tracePt t="11545" x="3346450" y="5270500"/>
          <p14:tracePt t="11716" x="3359150" y="5238750"/>
          <p14:tracePt t="11723" x="3378200" y="5219700"/>
          <p14:tracePt t="11740" x="3441700" y="5181600"/>
          <p14:tracePt t="11758" x="3543300" y="5130800"/>
          <p14:tracePt t="11778" x="3695700" y="5092700"/>
          <p14:tracePt t="11795" x="3854450" y="5080000"/>
          <p14:tracePt t="11811" x="4044950" y="5080000"/>
          <p14:tracePt t="11830" x="4324350" y="5092700"/>
          <p14:tracePt t="11846" x="4629150" y="5130800"/>
          <p14:tracePt t="11864" x="4997450" y="5168900"/>
          <p14:tracePt t="11883" x="5511800" y="5168900"/>
          <p14:tracePt t="11901" x="5994400" y="5168900"/>
          <p14:tracePt t="11914" x="6242050" y="5130800"/>
          <p14:tracePt t="11932" x="6540500" y="5086350"/>
          <p14:tracePt t="11949" x="6635750" y="5060950"/>
          <p14:tracePt t="11962" x="6642100" y="5060950"/>
          <p14:tracePt t="12025" x="6635750" y="5060950"/>
          <p14:tracePt t="12028" x="6623050" y="5067300"/>
          <p14:tracePt t="12044" x="6584950" y="5080000"/>
          <p14:tracePt t="12062" x="6553200" y="5086350"/>
          <p14:tracePt t="12079" x="6540500" y="5086350"/>
          <p14:tracePt t="12096" x="6521450" y="5086350"/>
          <p14:tracePt t="12111" x="6502400" y="5099050"/>
          <p14:tracePt t="12130" x="6477000" y="5105400"/>
          <p14:tracePt t="12148" x="6445250" y="5105400"/>
          <p14:tracePt t="12164" x="6419850" y="5118100"/>
          <p14:tracePt t="12181" x="6394450" y="5124450"/>
          <p14:tracePt t="12195" x="6375400" y="5137150"/>
          <p14:tracePt t="12214" x="6356350" y="5143500"/>
          <p14:tracePt t="12231" x="6343650" y="5143500"/>
          <p14:tracePt t="12285" x="6343650" y="5149850"/>
          <p14:tracePt t="12302" x="6343650" y="5168900"/>
          <p14:tracePt t="12313" x="6343650" y="5181600"/>
          <p14:tracePt t="12330" x="6343650" y="5187950"/>
          <p14:tracePt t="12344" x="6337300" y="5194300"/>
          <p14:tracePt t="12364" x="6330950" y="5200650"/>
          <p14:tracePt t="12382" x="6324600" y="5207000"/>
          <p14:tracePt t="12400" x="6311900" y="5226050"/>
          <p14:tracePt t="12413" x="6273800" y="5238750"/>
          <p14:tracePt t="12430" x="6203950" y="5264150"/>
          <p14:tracePt t="12446" x="6096000" y="5264150"/>
          <p14:tracePt t="12463" x="5962650" y="5264150"/>
          <p14:tracePt t="12479" x="5854700" y="5264150"/>
          <p14:tracePt t="12496" x="5803900" y="5245100"/>
          <p14:tracePt t="12502" x="5797550" y="5245100"/>
          <p14:tracePt t="12514" x="5778500" y="5226050"/>
          <p14:tracePt t="12531" x="5772150" y="5200650"/>
          <p14:tracePt t="12550" x="5772150" y="5149850"/>
          <p14:tracePt t="12563" x="5772150" y="5073650"/>
          <p14:tracePt t="12580" x="5797550" y="4997450"/>
          <p14:tracePt t="12599" x="5880100" y="4933950"/>
          <p14:tracePt t="12611" x="5956300" y="4908550"/>
          <p14:tracePt t="12628" x="6000750" y="4895850"/>
          <p14:tracePt t="12644" x="6064250" y="4895850"/>
          <p14:tracePt t="12661" x="6096000" y="4895850"/>
          <p14:tracePt t="12677" x="6115050" y="4895850"/>
          <p14:tracePt t="12694" x="6127750" y="4921250"/>
          <p14:tracePt t="12711" x="6127750" y="4984750"/>
          <p14:tracePt t="12728" x="6127750" y="5035550"/>
          <p14:tracePt t="12746" x="6127750" y="5060950"/>
          <p14:tracePt t="12781" x="6115050" y="5067300"/>
          <p14:tracePt t="12874" x="6159500" y="5073650"/>
          <p14:tracePt t="12883" x="6216650" y="5067300"/>
          <p14:tracePt t="12897" x="6375400" y="5054600"/>
          <p14:tracePt t="12912" x="6673850" y="5029200"/>
          <p14:tracePt t="12927" x="7004050" y="4953000"/>
          <p14:tracePt t="12945" x="7296150" y="4921250"/>
          <p14:tracePt t="12970" x="7562850" y="4921250"/>
          <p14:tracePt t="12990" x="7581900" y="4921250"/>
          <p14:tracePt t="13015" x="7588250" y="4927600"/>
          <p14:tracePt t="13035" x="7575550" y="4959350"/>
          <p14:tracePt t="13046" x="7562850" y="4978400"/>
          <p14:tracePt t="13061" x="7531100" y="5016500"/>
          <p14:tracePt t="13079" x="7512050" y="5035550"/>
          <p14:tracePt t="13094" x="7467600" y="5073650"/>
          <p14:tracePt t="13114" x="7416800" y="5111750"/>
          <p14:tracePt t="13133" x="7391400" y="5130800"/>
          <p14:tracePt t="13158" x="7366000" y="5149850"/>
          <p14:tracePt t="13187" x="7346950" y="5175250"/>
          <p14:tracePt t="13266" x="7340600" y="5181600"/>
          <p14:tracePt t="13274" x="7315200" y="5181600"/>
          <p14:tracePt t="13278" x="7289800" y="5181600"/>
          <p14:tracePt t="13295" x="7105650" y="5137150"/>
          <p14:tracePt t="13311" x="6902450" y="5073650"/>
          <p14:tracePt t="13327" x="6756400" y="5029200"/>
          <p14:tracePt t="13345" x="6692900" y="5003800"/>
          <p14:tracePt t="13362" x="6673850" y="4984750"/>
          <p14:tracePt t="13382" x="6673850" y="4959350"/>
          <p14:tracePt t="13400" x="6699250" y="4914900"/>
          <p14:tracePt t="13414" x="6743700" y="4883150"/>
          <p14:tracePt t="13428" x="6819900" y="4851400"/>
          <p14:tracePt t="13447" x="6927850" y="4838700"/>
          <p14:tracePt t="13463" x="7016750" y="4838700"/>
          <p14:tracePt t="13481" x="7143750" y="4838700"/>
          <p14:tracePt t="13494" x="7239000" y="4845050"/>
          <p14:tracePt t="13511" x="7302500" y="4870450"/>
          <p14:tracePt t="13531" x="7321550" y="4895850"/>
          <p14:tracePt t="13554" x="7327900" y="4927600"/>
          <p14:tracePt t="13580" x="7308850" y="4991100"/>
          <p14:tracePt t="13612" x="7264400" y="5048250"/>
          <p14:tracePt t="13628" x="7239000" y="5060950"/>
          <p14:tracePt t="13937" x="7188200" y="5060950"/>
          <p14:tracePt t="13955" x="6991350" y="5010150"/>
          <p14:tracePt t="13975" x="6680200" y="4895850"/>
          <p14:tracePt t="13997" x="6235700" y="4781550"/>
          <p14:tracePt t="13999" x="6140450" y="4756150"/>
          <p14:tracePt t="14011" x="5835650" y="4673600"/>
          <p14:tracePt t="14046" x="4959350" y="4419600"/>
          <p14:tracePt t="14061" x="4616450" y="4241800"/>
          <p14:tracePt t="14078" x="4324350" y="4051300"/>
          <p14:tracePt t="14093" x="4121150" y="3879850"/>
          <p14:tracePt t="14112" x="3994150" y="3721100"/>
          <p14:tracePt t="14128" x="3905250" y="3530600"/>
          <p14:tracePt t="14149" x="3848100" y="3263900"/>
          <p14:tracePt t="14163" x="3810000" y="3124200"/>
          <p14:tracePt t="14181" x="3784600" y="2908300"/>
          <p14:tracePt t="14199" x="3784600" y="2762250"/>
          <p14:tracePt t="14213" x="3784600" y="2635250"/>
          <p14:tracePt t="14228" x="3778250" y="2520950"/>
          <p14:tracePt t="14246" x="3759200" y="2406650"/>
          <p14:tracePt t="14261" x="3746500" y="2362200"/>
          <p14:tracePt t="14277" x="3733800" y="2336800"/>
          <p14:tracePt t="14295" x="3721100" y="2305050"/>
          <p14:tracePt t="14312" x="3714750" y="2279650"/>
          <p14:tracePt t="14328" x="3714750" y="2260600"/>
          <p14:tracePt t="14342" x="3708400" y="2247900"/>
          <p14:tracePt t="14361" x="3708400" y="2222500"/>
          <p14:tracePt t="14377" x="3708400" y="2203450"/>
          <p14:tracePt t="14393" x="3695700" y="2165350"/>
          <p14:tracePt t="14414" x="3695700" y="2133600"/>
          <p14:tracePt t="14432" x="3695700" y="2120900"/>
          <p14:tracePt t="14569" x="3695700" y="2114550"/>
          <p14:tracePt t="15197" x="3702050" y="2114550"/>
          <p14:tracePt t="15236" x="3714750" y="2114550"/>
          <p14:tracePt t="15249" x="3727450" y="2114550"/>
          <p14:tracePt t="15271" x="3733800" y="2127250"/>
          <p14:tracePt t="15285" x="3746500" y="2133600"/>
          <p14:tracePt t="15298" x="3759200" y="2139950"/>
          <p14:tracePt t="15326" x="3790950" y="2159000"/>
          <p14:tracePt t="15360" x="3816350" y="2178050"/>
          <p14:tracePt t="15393" x="3848100" y="2209800"/>
          <p14:tracePt t="15411" x="3860800" y="2216150"/>
          <p14:tracePt t="15429" x="3886200" y="2228850"/>
          <p14:tracePt t="15443" x="3892550" y="2235200"/>
          <p14:tracePt t="15460" x="3911600" y="2247900"/>
          <p14:tracePt t="15493" x="3924300" y="2254250"/>
          <p14:tracePt t="15533" x="3937000" y="2260600"/>
          <p14:tracePt t="15738" x="3937000" y="2273300"/>
          <p14:tracePt t="15746" x="3943350" y="2273300"/>
          <p14:tracePt t="15758" x="3949700" y="2273300"/>
          <p14:tracePt t="15795" x="3956050" y="2286000"/>
          <p14:tracePt t="16454" x="3962400" y="2292350"/>
          <p14:tracePt t="16772" x="4070350" y="2349500"/>
          <p14:tracePt t="16782" x="4133850" y="2381250"/>
          <p14:tracePt t="16795" x="4241800" y="2463800"/>
          <p14:tracePt t="16812" x="4362450" y="2540000"/>
          <p14:tracePt t="16843" x="4546600" y="2743200"/>
          <p14:tracePt t="16876" x="4616450" y="2927350"/>
          <p14:tracePt t="16911" x="4622800" y="3009900"/>
          <p14:tracePt t="16927" x="4622800" y="3041650"/>
          <p14:tracePt t="16942" x="4622800" y="3073400"/>
          <p14:tracePt t="16959" x="4622800" y="3105150"/>
          <p14:tracePt t="16976" x="4603750" y="3136900"/>
          <p14:tracePt t="16992" x="4591050" y="3155950"/>
          <p14:tracePt t="17009" x="4584700" y="3162300"/>
          <p14:tracePt t="17087" x="4572000" y="3155950"/>
          <p14:tracePt t="17101" x="4533900" y="3098800"/>
          <p14:tracePt t="17114" x="4445000" y="2940050"/>
          <p14:tracePt t="17131" x="4337050" y="2755900"/>
          <p14:tracePt t="17144" x="4286250" y="2616200"/>
          <p14:tracePt t="17163" x="4165600" y="2425700"/>
          <p14:tracePt t="17180" x="4089400" y="2330450"/>
          <p14:tracePt t="17194" x="4000500" y="2266950"/>
          <p14:tracePt t="17211" x="3949700" y="2241550"/>
          <p14:tracePt t="17226" x="3905250" y="2216150"/>
          <p14:tracePt t="17243" x="3860800" y="2190750"/>
          <p14:tracePt t="17261" x="3829050" y="2165350"/>
          <p14:tracePt t="17276" x="3810000" y="2146300"/>
          <p14:tracePt t="17293" x="3790950" y="2139950"/>
          <p14:tracePt t="17311" x="3784600" y="2127250"/>
          <p14:tracePt t="17503" x="3854450" y="2197100"/>
          <p14:tracePt t="17516" x="3937000" y="2286000"/>
          <p14:tracePt t="17531" x="4064000" y="2400300"/>
          <p14:tracePt t="17544" x="4152900" y="2482850"/>
          <p14:tracePt t="17560" x="4273550" y="2597150"/>
          <p14:tracePt t="17577" x="4330700" y="2692400"/>
          <p14:tracePt t="17592" x="4394200" y="2781300"/>
          <p14:tracePt t="17611" x="4445000" y="2870200"/>
          <p14:tracePt t="17628" x="4457700" y="2901950"/>
          <p14:tracePt t="17642" x="4476750" y="2927350"/>
          <p14:tracePt t="17660" x="4483100" y="2946400"/>
          <p14:tracePt t="17675" x="4489450" y="2952750"/>
          <p14:tracePt t="17694" x="4489450" y="2959100"/>
          <p14:tracePt t="17830" x="4470400" y="2933700"/>
          <p14:tracePt t="17847" x="4457700" y="2921000"/>
          <p14:tracePt t="17861" x="4457700" y="2914650"/>
          <p14:tracePt t="18567" x="4464050" y="2946400"/>
          <p14:tracePt t="18578" x="4495800" y="2990850"/>
          <p14:tracePt t="18593" x="4527550" y="3054350"/>
          <p14:tracePt t="18612" x="4603750" y="3168650"/>
          <p14:tracePt t="18627" x="4641850" y="3232150"/>
          <p14:tracePt t="18661" x="4832350" y="3409950"/>
          <p14:tracePt t="18694" x="5181600" y="3632200"/>
          <p14:tracePt t="18726" x="5734050" y="4000500"/>
          <p14:tracePt t="18742" x="5943600" y="4146550"/>
          <p14:tracePt t="18762" x="6121400" y="4273550"/>
          <p14:tracePt t="18775" x="6159500" y="4305300"/>
          <p14:tracePt t="18791" x="6172200" y="4311650"/>
          <p14:tracePt t="18809" x="6191250" y="4324350"/>
          <p14:tracePt t="18824" x="6191250" y="4330700"/>
          <p14:tracePt t="18861" x="6229350" y="4349750"/>
          <p14:tracePt t="18877" x="6280150" y="4381500"/>
          <p14:tracePt t="18892" x="6375400" y="4432300"/>
          <p14:tracePt t="18912" x="6546850" y="4483100"/>
          <p14:tracePt t="18926" x="6648450" y="4502150"/>
          <p14:tracePt t="18945" x="6794500" y="4546600"/>
          <p14:tracePt t="18960" x="6826250" y="4546600"/>
          <p14:tracePt t="18979" x="6845300" y="4559300"/>
          <p14:tracePt t="18994" x="6851650" y="4572000"/>
          <p14:tracePt t="19005" x="6864350" y="4591050"/>
          <p14:tracePt t="19014" x="6870700" y="4603750"/>
          <p14:tracePt t="19024" x="6870700" y="4622800"/>
          <p14:tracePt t="19041" x="6870700" y="4667250"/>
          <p14:tracePt t="19062" x="6858000" y="4718050"/>
          <p14:tracePt t="19080" x="6826250" y="4813300"/>
          <p14:tracePt t="19094" x="6807200" y="4876800"/>
          <p14:tracePt t="19110" x="6788150" y="4965700"/>
          <p14:tracePt t="19130" x="6769100" y="5022850"/>
          <p14:tracePt t="19144" x="6743700" y="5041900"/>
          <p14:tracePt t="19159" x="6724650" y="5060950"/>
          <p14:tracePt t="19176" x="6680200" y="5060950"/>
          <p14:tracePt t="19192" x="6584950" y="5067300"/>
          <p14:tracePt t="19208" x="6388100" y="5067300"/>
          <p14:tracePt t="19224" x="6165850" y="5067300"/>
          <p14:tracePt t="19242" x="5880100" y="5080000"/>
          <p14:tracePt t="19259" x="5638800" y="5105400"/>
          <p14:tracePt t="19274" x="5454650" y="5105400"/>
          <p14:tracePt t="19291" x="5289550" y="5105400"/>
          <p14:tracePt t="19310" x="5175250" y="5105400"/>
          <p14:tracePt t="19329" x="4972050" y="5124450"/>
          <p14:tracePt t="19346" x="4826000" y="5149850"/>
          <p14:tracePt t="19361" x="4660900" y="5168900"/>
          <p14:tracePt t="19381" x="4445000" y="5168900"/>
          <p14:tracePt t="19393" x="4318000" y="5168900"/>
          <p14:tracePt t="19407" x="4203700" y="5168900"/>
          <p14:tracePt t="19429" x="4064000" y="5194300"/>
          <p14:tracePt t="19444" x="4006850" y="5200650"/>
          <p14:tracePt t="19462" x="3962400" y="5213350"/>
          <p14:tracePt t="19481" x="3917950" y="5219700"/>
          <p14:tracePt t="19492" x="3886200" y="5219700"/>
          <p14:tracePt t="19497" x="3886200" y="5226050"/>
          <p14:tracePt t="19511" x="3841750" y="5232400"/>
          <p14:tracePt t="19528" x="3803650" y="5238750"/>
          <p14:tracePt t="19541" x="3765550" y="5238750"/>
          <p14:tracePt t="19557" x="3740150" y="5238750"/>
          <p14:tracePt t="19574" x="3676650" y="5238750"/>
          <p14:tracePt t="19591" x="3625850" y="5238750"/>
          <p14:tracePt t="19606" x="3530600" y="5238750"/>
          <p14:tracePt t="19625" x="3454400" y="5226050"/>
          <p14:tracePt t="19642" x="3257550" y="5219700"/>
          <p14:tracePt t="19658" x="3067050" y="5219700"/>
          <p14:tracePt t="19676" x="2832100" y="5219700"/>
          <p14:tracePt t="19691" x="2679700" y="5219700"/>
          <p14:tracePt t="19707" x="2603500" y="5219700"/>
          <p14:tracePt t="19725" x="2546350" y="5219700"/>
          <p14:tracePt t="19741" x="2533650" y="5207000"/>
          <p14:tracePt t="19872" x="2559050" y="5187950"/>
          <p14:tracePt t="19875" x="2584450" y="5175250"/>
          <p14:tracePt t="19891" x="2679700" y="5118100"/>
          <p14:tracePt t="19910" x="2806700" y="5048250"/>
          <p14:tracePt t="19927" x="2882900" y="5029200"/>
          <p14:tracePt t="19945" x="2927350" y="5029200"/>
          <p14:tracePt t="19960" x="2952750" y="5029200"/>
          <p14:tracePt t="19979" x="2971800" y="5029200"/>
          <p14:tracePt t="19992" x="2990850" y="5029200"/>
          <p14:tracePt t="20008" x="3035300" y="5041900"/>
          <p14:tracePt t="20018" x="3067050" y="5067300"/>
          <p14:tracePt t="20025" x="3086100" y="5092700"/>
          <p14:tracePt t="20042" x="3124200" y="5124450"/>
          <p14:tracePt t="20059" x="3155950" y="5156200"/>
          <p14:tracePt t="20074" x="3168650" y="5175250"/>
          <p14:tracePt t="20111" x="3168650" y="5187950"/>
          <p14:tracePt t="20177" x="3168650" y="5168900"/>
          <p14:tracePt t="20181" x="3168650" y="5137150"/>
          <p14:tracePt t="20191" x="3200400" y="4978400"/>
          <p14:tracePt t="20208" x="3359150" y="4718050"/>
          <p14:tracePt t="20224" x="3606800" y="4413250"/>
          <p14:tracePt t="20244" x="3956050" y="4146550"/>
          <p14:tracePt t="20260" x="4159250" y="4006850"/>
          <p14:tracePt t="20278" x="4286250" y="3924300"/>
          <p14:tracePt t="20293" x="4318000" y="3911600"/>
          <p14:tracePt t="20310" x="4337050" y="3911600"/>
          <p14:tracePt t="20370" x="4343400" y="3911600"/>
          <p14:tracePt t="20382" x="4343400" y="3962400"/>
          <p14:tracePt t="20393" x="4343400" y="4032250"/>
          <p14:tracePt t="20406" x="4343400" y="4089400"/>
          <p14:tracePt t="20422" x="4337050" y="4159250"/>
          <p14:tracePt t="20441" x="4324350" y="4248150"/>
          <p14:tracePt t="20458" x="4318000" y="4279900"/>
          <p14:tracePt t="20474" x="4311650" y="4286250"/>
          <p14:tracePt t="20602" x="4318000" y="4241800"/>
          <p14:tracePt t="20612" x="4349750" y="4197350"/>
          <p14:tracePt t="20628" x="4457700" y="4038600"/>
          <p14:tracePt t="20644" x="4565650" y="3835400"/>
          <p14:tracePt t="20661" x="4648200" y="3676650"/>
          <p14:tracePt t="20676" x="4667250" y="3625850"/>
          <p14:tracePt t="20748" x="4673600" y="3625850"/>
          <p14:tracePt t="20753" x="4673600" y="3638550"/>
          <p14:tracePt t="20758" x="4673600" y="3651250"/>
          <p14:tracePt t="20777" x="4622800" y="3835400"/>
          <p14:tracePt t="20792" x="4584700" y="3975100"/>
          <p14:tracePt t="20811" x="4565650" y="4057650"/>
          <p14:tracePt t="20824" x="4565650" y="4076700"/>
          <p14:tracePt t="20843" x="4559300" y="4089400"/>
          <p14:tracePt t="20912" x="4546600" y="4032250"/>
          <p14:tracePt t="20920" x="4540250" y="3937000"/>
          <p14:tracePt t="20933" x="4540250" y="3784600"/>
          <p14:tracePt t="20943" x="4540250" y="3606800"/>
          <p14:tracePt t="20957" x="4540250" y="3435350"/>
          <p14:tracePt t="20975" x="4527550" y="3067050"/>
          <p14:tracePt t="20990" x="4514850" y="2705100"/>
          <p14:tracePt t="21007" x="4514850" y="2368550"/>
          <p14:tracePt t="21023" x="4514850" y="2133600"/>
          <p14:tracePt t="21040" x="4514850" y="2000250"/>
          <p14:tracePt t="21059" x="4495800" y="1936750"/>
          <p14:tracePt t="21073" x="4483100" y="1924050"/>
          <p14:tracePt t="21194" x="4483100" y="1968500"/>
          <p14:tracePt t="21203" x="4483100" y="2032000"/>
          <p14:tracePt t="21217" x="4483100" y="2235200"/>
          <p14:tracePt t="21231" x="4483100" y="2438400"/>
          <p14:tracePt t="21243" x="4483100" y="2768600"/>
          <p14:tracePt t="21256" x="4483100" y="3041650"/>
          <p14:tracePt t="21274" x="4483100" y="3441700"/>
          <p14:tracePt t="21291" x="4483100" y="3695700"/>
          <p14:tracePt t="21307" x="4483100" y="3854450"/>
          <p14:tracePt t="21324" x="4483100" y="3937000"/>
          <p14:tracePt t="21403" x="4476750" y="3810000"/>
          <p14:tracePt t="21413" x="4476750" y="3549650"/>
          <p14:tracePt t="21430" x="4476750" y="3124200"/>
          <p14:tracePt t="21445" x="4476750" y="2686050"/>
          <p14:tracePt t="21462" x="4476750" y="2336800"/>
          <p14:tracePt t="21474" x="4476750" y="2139950"/>
          <p14:tracePt t="21490" x="4476750" y="1987550"/>
          <p14:tracePt t="21494" x="4476750" y="1968500"/>
          <p14:tracePt t="21507" x="4476750" y="1936750"/>
          <p14:tracePt t="21587" x="4476750" y="1955800"/>
          <p14:tracePt t="21596" x="4476750" y="2120900"/>
          <p14:tracePt t="21612" x="4476750" y="2489200"/>
          <p14:tracePt t="21626" x="4476750" y="2819400"/>
          <p14:tracePt t="21641" x="4419600" y="3251200"/>
          <p14:tracePt t="21661" x="4387850" y="3530600"/>
          <p14:tracePt t="21676" x="4387850" y="3575050"/>
          <p14:tracePt t="23168" x="4375150" y="3606800"/>
          <p14:tracePt t="23174" x="4375150" y="3619500"/>
          <p14:tracePt t="23189" x="4368800" y="3657600"/>
          <p14:tracePt t="23224" x="4356100" y="3702050"/>
          <p14:tracePt t="23258" x="4356100" y="3708400"/>
          <p14:tracePt t="23470" x="4356100" y="3733800"/>
          <p14:tracePt t="23482" x="4356100" y="3771900"/>
          <p14:tracePt t="23495" x="4368800" y="3841750"/>
          <p14:tracePt t="23509" x="4394200" y="3968750"/>
          <p14:tracePt t="23517" x="4406900" y="4051300"/>
          <p14:tracePt t="23521" x="4425950" y="4095750"/>
          <p14:tracePt t="23540" x="4432300" y="4375150"/>
          <p14:tracePt t="23556" x="4432300" y="4552950"/>
          <p14:tracePt t="23574" x="4432300" y="4667250"/>
          <p14:tracePt t="23593" x="4432300" y="4749800"/>
          <p14:tracePt t="23607" x="4432300" y="4781550"/>
          <p14:tracePt t="23623" x="4419600" y="4832350"/>
          <p14:tracePt t="23642" x="4387850" y="4927600"/>
          <p14:tracePt t="23659" x="4362450" y="5022850"/>
          <p14:tracePt t="23673" x="4337050" y="5073650"/>
          <p14:tracePt t="23690" x="4330700" y="5118100"/>
          <p14:tracePt t="23709" x="4279900" y="5194300"/>
          <p14:tracePt t="23728" x="4241800" y="5264150"/>
          <p14:tracePt t="23741" x="4216400" y="5302250"/>
          <p14:tracePt t="23761" x="4165600" y="5372100"/>
          <p14:tracePt t="23773" x="4146550" y="5403850"/>
          <p14:tracePt t="23791" x="4108450" y="5454650"/>
          <p14:tracePt t="23809" x="4089400" y="5480050"/>
          <p14:tracePt t="23824" x="4064000" y="5518150"/>
          <p14:tracePt t="23841" x="4044950" y="5549900"/>
          <p14:tracePt t="23860" x="4006850" y="5607050"/>
          <p14:tracePt t="23874" x="3975100" y="5664200"/>
          <p14:tracePt t="23890" x="3962400" y="5740400"/>
          <p14:tracePt t="23905" x="3937000" y="5822950"/>
          <p14:tracePt t="23922" x="3917950" y="5892800"/>
          <p14:tracePt t="23941" x="3911600" y="5924550"/>
          <p14:tracePt t="24183" x="3879850" y="5930900"/>
          <p14:tracePt t="24194" x="3778250" y="5930900"/>
          <p14:tracePt t="24210" x="3625850" y="5930900"/>
          <p14:tracePt t="24226" x="3511550" y="5943600"/>
          <p14:tracePt t="24243" x="3409950" y="5943600"/>
          <p14:tracePt t="24256" x="3333750" y="5943600"/>
          <p14:tracePt t="24271" x="3251200" y="5943600"/>
          <p14:tracePt t="24306" x="3060700" y="5943600"/>
          <p14:tracePt t="24340" x="3016250" y="5899150"/>
          <p14:tracePt t="24373" x="2990850" y="5854700"/>
          <p14:tracePt t="24391" x="2984500" y="5835650"/>
          <p14:tracePt t="24411" x="2978150" y="5829300"/>
          <p14:tracePt t="24423" x="2978150" y="5822950"/>
          <p14:tracePt t="24440" x="2971800" y="5816600"/>
          <p14:tracePt t="24458" x="2959100" y="5810250"/>
          <p14:tracePt t="24473" x="2959100" y="5803900"/>
          <p14:tracePt t="24490" x="2952750" y="5791200"/>
          <p14:tracePt t="24515" x="2946400" y="5791200"/>
          <p14:tracePt t="24535" x="2933700" y="5772150"/>
          <p14:tracePt t="24561" x="2914650" y="5759450"/>
          <p14:tracePt t="24572" x="2901950" y="5759450"/>
          <p14:tracePt t="24589" x="2876550" y="5740400"/>
          <p14:tracePt t="24606" x="2857500" y="5740400"/>
          <p14:tracePt t="24621" x="2838450" y="5734050"/>
          <p14:tracePt t="24640" x="2800350" y="5734050"/>
          <p14:tracePt t="24660" x="2736850" y="5734050"/>
          <p14:tracePt t="24674" x="2692400" y="5734050"/>
          <p14:tracePt t="24690" x="2660650" y="5734050"/>
          <p14:tracePt t="24710" x="2628900" y="5734050"/>
          <p14:tracePt t="24723" x="2616200" y="5727700"/>
          <p14:tracePt t="24740" x="2597150" y="5727700"/>
          <p14:tracePt t="24761" x="2578100" y="5727700"/>
          <p14:tracePt t="24774" x="2565400" y="5727700"/>
          <p14:tracePt t="24790" x="2552700" y="5727700"/>
          <p14:tracePt t="24804" x="2546350" y="5727700"/>
          <p14:tracePt t="24823" x="2527300" y="5727700"/>
          <p14:tracePt t="24838" x="2514600" y="5715000"/>
          <p14:tracePt t="24874" x="2508250" y="5715000"/>
          <p14:tracePt t="24891" x="2501900" y="5708650"/>
          <p14:tracePt t="24906" x="2495550" y="5708650"/>
          <p14:tracePt t="24923" x="2489200" y="5702300"/>
          <p14:tracePt t="24941" x="2482850" y="5702300"/>
          <p14:tracePt t="24959" x="2463800" y="5689600"/>
          <p14:tracePt t="25001" x="2444750" y="5676900"/>
          <p14:tracePt t="25015" x="2438400" y="5670550"/>
          <p14:tracePt t="25079" x="2432050" y="5670550"/>
          <p14:tracePt t="25115" x="2425700" y="5670550"/>
          <p14:tracePt t="26279" x="2406650" y="5670550"/>
          <p14:tracePt t="26285" x="2393950" y="5676900"/>
          <p14:tracePt t="26289" x="2374900" y="5689600"/>
          <p14:tracePt t="26305" x="2311400" y="5721350"/>
          <p14:tracePt t="26323" x="2266950" y="5759450"/>
          <p14:tracePt t="26340" x="2241550" y="5772150"/>
          <p14:tracePt t="26371" x="2190750" y="5791200"/>
          <p14:tracePt t="26405" x="2139950" y="5803900"/>
          <p14:tracePt t="26443" x="2108200" y="5803900"/>
          <p14:tracePt t="26460" x="2095500" y="5803900"/>
          <p14:tracePt t="26529" x="2082800" y="5803900"/>
          <p14:tracePt t="26993" x="2070100" y="5803900"/>
          <p14:tracePt t="27000" x="2051050" y="5797550"/>
          <p14:tracePt t="27003" x="2057400" y="5797550"/>
          <p14:tracePt t="27020" x="2108200" y="5829300"/>
          <p14:tracePt t="27040" x="2152650" y="5861050"/>
          <p14:tracePt t="27055" x="2184400" y="5886450"/>
          <p14:tracePt t="27073" x="2203450" y="5899150"/>
          <p14:tracePt t="27104" x="2247900" y="5924550"/>
          <p14:tracePt t="27176" x="2260600" y="5924550"/>
          <p14:tracePt t="27657" x="2298700" y="5930900"/>
          <p14:tracePt t="27674" x="2317750" y="5937250"/>
          <p14:tracePt t="27682" x="2343150" y="5943600"/>
          <p14:tracePt t="27693" x="2349500" y="5943600"/>
          <p14:tracePt t="27706" x="2368550" y="5943600"/>
          <p14:tracePt t="27721" x="2387600" y="5943600"/>
          <p14:tracePt t="27755" x="2425700" y="5956300"/>
          <p14:tracePt t="27788" x="2476500" y="5962650"/>
          <p14:tracePt t="27821" x="2520950" y="5962650"/>
          <p14:tracePt t="27838" x="2552700" y="5962650"/>
          <p14:tracePt t="27854" x="2565400" y="5962650"/>
          <p14:tracePt t="27872" x="2597150" y="5962650"/>
          <p14:tracePt t="27890" x="2616200" y="5962650"/>
          <p14:tracePt t="27905" x="2622550" y="5962650"/>
          <p14:tracePt t="27920" x="2635250" y="5962650"/>
          <p14:tracePt t="27941" x="2667000" y="5962650"/>
          <p14:tracePt t="27955" x="2673350" y="5962650"/>
          <p14:tracePt t="27975" x="2686050" y="5962650"/>
          <p14:tracePt t="28005" x="2698750" y="5962650"/>
          <p14:tracePt t="28032" x="2711450" y="5962650"/>
          <p14:tracePt t="28048" x="2724150" y="5962650"/>
          <p14:tracePt t="28054" x="2730500" y="5962650"/>
          <p14:tracePt t="28070" x="2736850" y="5962650"/>
          <p14:tracePt t="28179" x="2755900" y="5949950"/>
          <p14:tracePt t="28191" x="2774950" y="5911850"/>
          <p14:tracePt t="28210" x="2794000" y="5861050"/>
          <p14:tracePt t="28224" x="2794000" y="5822950"/>
          <p14:tracePt t="28239" x="2794000" y="5791200"/>
          <p14:tracePt t="28255" x="2794000" y="5765800"/>
          <p14:tracePt t="28271" x="2787650" y="5746750"/>
          <p14:tracePt t="28290" x="2755900" y="5727700"/>
          <p14:tracePt t="28304" x="2736850" y="5721350"/>
          <p14:tracePt t="28320" x="2724150" y="5708650"/>
          <p14:tracePt t="28338" x="2698750" y="5689600"/>
          <p14:tracePt t="28356" x="2667000" y="5670550"/>
          <p14:tracePt t="28374" x="2635250" y="5651500"/>
          <p14:tracePt t="28387" x="2609850" y="5632450"/>
          <p14:tracePt t="28405" x="2527300" y="5613400"/>
          <p14:tracePt t="28421" x="2419350" y="5613400"/>
          <p14:tracePt t="28439" x="2286000" y="5613400"/>
          <p14:tracePt t="28454" x="2133600" y="5600700"/>
          <p14:tracePt t="28472" x="1949450" y="5556250"/>
          <p14:tracePt t="28488" x="1828800" y="5530850"/>
          <p14:tracePt t="28502" x="1746250" y="5524500"/>
          <p14:tracePt t="28520" x="1631950" y="5524500"/>
          <p14:tracePt t="28536" x="1562100" y="5524500"/>
          <p14:tracePt t="28554" x="1511300" y="5524500"/>
          <p14:tracePt t="28591" x="1422400" y="5581650"/>
          <p14:tracePt t="28627" x="1352550" y="5632450"/>
          <p14:tracePt t="28637" x="1346200" y="5638800"/>
          <p14:tracePt t="28652" x="1333500" y="5638800"/>
          <p14:tracePt t="28683" x="1333500" y="5651500"/>
          <p14:tracePt t="28690" x="1333500" y="5664200"/>
          <p14:tracePt t="28704" x="1333500" y="5702300"/>
          <p14:tracePt t="28720" x="1339850" y="5765800"/>
          <p14:tracePt t="28736" x="1384300" y="5842000"/>
          <p14:tracePt t="28760" x="1454150" y="5905500"/>
          <p14:tracePt t="28790" x="1587500" y="5937250"/>
          <p14:tracePt t="28817" x="1809750" y="5899150"/>
          <p14:tracePt t="28844" x="2101850" y="5721350"/>
          <p14:tracePt t="28852" x="2165350" y="5689600"/>
          <p14:tracePt t="28870" x="2260600" y="5664200"/>
          <p14:tracePt t="28890" x="2324100" y="5645150"/>
          <p14:tracePt t="28909" x="2362200" y="5638800"/>
          <p14:tracePt t="28922" x="2381250" y="5638800"/>
          <p14:tracePt t="28938" x="2387600" y="5638800"/>
          <p14:tracePt t="29020" x="2393950" y="5638800"/>
          <p14:tracePt t="29034" x="2381250" y="5626100"/>
          <p14:tracePt t="29045" x="2336800" y="5619750"/>
          <p14:tracePt t="29056" x="2254250" y="5600700"/>
          <p14:tracePt t="29071" x="2184400" y="5575300"/>
          <p14:tracePt t="29090" x="2051050" y="5537200"/>
          <p14:tracePt t="29107" x="1968500" y="5511800"/>
          <p14:tracePt t="29122" x="1924050" y="5505450"/>
          <p14:tracePt t="29143" x="1860550" y="5505450"/>
          <p14:tracePt t="29156" x="1797050" y="5505450"/>
          <p14:tracePt t="29169" x="1765300" y="5511800"/>
          <p14:tracePt t="29186" x="1708150" y="5549900"/>
          <p14:tracePt t="29204" x="1625600" y="5588000"/>
          <p14:tracePt t="29220" x="1574800" y="5619750"/>
          <p14:tracePt t="29238" x="1524000" y="5632450"/>
          <p14:tracePt t="29254" x="1454150" y="5651500"/>
          <p14:tracePt t="29269" x="1384300" y="5695950"/>
          <p14:tracePt t="29287" x="1308100" y="5727700"/>
          <p14:tracePt t="29302" x="1276350" y="5740400"/>
          <p14:tracePt t="29320" x="1250950" y="5746750"/>
          <p14:tracePt t="29352" x="1238250" y="5746750"/>
          <p14:tracePt t="29371" x="1231900" y="5759450"/>
          <p14:tracePt t="29390" x="1212850" y="5784850"/>
          <p14:tracePt t="29406" x="1206500" y="5797550"/>
          <p14:tracePt t="29484" x="1200150" y="5797550"/>
          <p14:tracePt t="29500" x="1193800" y="5803900"/>
          <p14:tracePt t="29504" x="1187450" y="5810250"/>
          <p14:tracePt t="29519" x="1181100" y="5810250"/>
          <p14:tracePt t="29535" x="1174750" y="5816600"/>
          <p14:tracePt t="29557" x="1162050" y="5822950"/>
          <p14:tracePt t="29581" x="1149350" y="5829300"/>
          <p14:tracePt t="29594" x="1143000" y="5829300"/>
          <p14:tracePt t="29604" x="1136650" y="5835650"/>
          <p14:tracePt t="29639" x="1136650" y="5842000"/>
          <p14:tracePt t="29642" x="1130300" y="5842000"/>
          <p14:tracePt t="29679" x="1117600" y="5842000"/>
          <p14:tracePt t="30674" x="1130300" y="5835650"/>
          <p14:tracePt t="30677" x="1149350" y="5822950"/>
          <p14:tracePt t="30685" x="1181100" y="5810250"/>
          <p14:tracePt t="30702" x="1276350" y="5740400"/>
          <p14:tracePt t="30741" x="1657350" y="5289550"/>
          <p14:tracePt t="30769" x="2044700" y="4794250"/>
          <p14:tracePt t="30801" x="2476500" y="4330700"/>
          <p14:tracePt t="30820" x="2749550" y="4051300"/>
          <p14:tracePt t="30836" x="2997200" y="3816350"/>
          <p14:tracePt t="30854" x="3352800" y="3498850"/>
          <p14:tracePt t="30875" x="3644900" y="3213100"/>
          <p14:tracePt t="30887" x="3721100" y="3124200"/>
          <p14:tracePt t="30902" x="3746500" y="3086100"/>
          <p14:tracePt t="30940" x="3752850" y="3073400"/>
          <p14:tracePt t="30955" x="3752850" y="3054350"/>
          <p14:tracePt t="30970" x="3746500" y="3035300"/>
          <p14:tracePt t="30988" x="3746500" y="3022600"/>
          <p14:tracePt t="31007" x="3746500" y="3009900"/>
          <p14:tracePt t="31027" x="3746500" y="2997200"/>
          <p14:tracePt t="31049" x="3746500" y="2990850"/>
          <p14:tracePt t="31057" x="3746500" y="2984500"/>
          <p14:tracePt t="31072" x="3746500" y="2971800"/>
          <p14:tracePt t="31085" x="3746500" y="2959100"/>
          <p14:tracePt t="31102" x="3746500" y="2933700"/>
          <p14:tracePt t="31120" x="3746500" y="2851150"/>
          <p14:tracePt t="31136" x="3765550" y="2762250"/>
          <p14:tracePt t="31153" x="3778250" y="2686050"/>
          <p14:tracePt t="31169" x="3784600" y="2667000"/>
          <p14:tracePt t="31215" x="3784600" y="2660650"/>
          <p14:tracePt t="31231" x="3740150" y="2787650"/>
          <p14:tracePt t="31236" x="3721100" y="2851150"/>
          <p14:tracePt t="31254" x="3479800" y="3308350"/>
          <p14:tracePt t="31262" x="3308350" y="3568700"/>
          <p14:tracePt t="31268" x="3219450" y="3702050"/>
          <p14:tracePt t="31284" x="2933700" y="4184650"/>
          <p14:tracePt t="31302" x="2692400" y="4559300"/>
          <p14:tracePt t="31319" x="2571750" y="4737100"/>
          <p14:tracePt t="31335" x="2514600" y="4838700"/>
          <p14:tracePt t="31352" x="2489200" y="4870450"/>
          <p14:tracePt t="31369" x="2489200" y="4889500"/>
          <p14:tracePt t="31386" x="2489200" y="4946650"/>
          <p14:tracePt t="31404" x="2489200" y="5003800"/>
          <p14:tracePt t="31422" x="2489200" y="5073650"/>
          <p14:tracePt t="31439" x="2489200" y="5105400"/>
          <p14:tracePt t="31452" x="2489200" y="5124450"/>
          <p14:tracePt t="31472" x="2489200" y="5175250"/>
          <p14:tracePt t="31490" x="2489200" y="5232400"/>
          <p14:tracePt t="31497" x="2489200" y="5276850"/>
          <p14:tracePt t="31500" x="2489200" y="5295900"/>
          <p14:tracePt t="31519" x="2476500" y="5365750"/>
          <p14:tracePt t="31535" x="2476500" y="5441950"/>
          <p14:tracePt t="31551" x="2476500" y="5473700"/>
          <p14:tracePt t="31610" x="2489200" y="5435600"/>
          <p14:tracePt t="31617" x="2501900" y="5384800"/>
          <p14:tracePt t="31636" x="2540000" y="5264150"/>
          <p14:tracePt t="31652" x="2622550" y="5130800"/>
          <p14:tracePt t="31669" x="2781300" y="4870450"/>
          <p14:tracePt t="31684" x="2901950" y="4654550"/>
          <p14:tracePt t="31703" x="3105150" y="4324350"/>
          <p14:tracePt t="31719" x="3168650" y="4191000"/>
          <p14:tracePt t="31737" x="3175000" y="4159250"/>
          <p14:tracePt t="31754" x="3175000" y="4146550"/>
          <p14:tracePt t="31822" x="3181350" y="4114800"/>
          <p14:tracePt t="31832" x="3206750" y="4083050"/>
          <p14:tracePt t="31842" x="3219450" y="4057650"/>
          <p14:tracePt t="31855" x="3257550" y="4013200"/>
          <p14:tracePt t="31873" x="3327400" y="3898900"/>
          <p14:tracePt t="31886" x="3384550" y="3803650"/>
          <p14:tracePt t="31903" x="3498850" y="3644900"/>
          <p14:tracePt t="31918" x="3676650" y="3390900"/>
          <p14:tracePt t="31934" x="3886200" y="3086100"/>
          <p14:tracePt t="31952" x="4095750" y="2794000"/>
          <p14:tracePt t="31967" x="4127500" y="2692400"/>
          <p14:tracePt t="31984" x="4127500" y="2686050"/>
          <p14:tracePt t="32003" x="4102100" y="2673350"/>
          <p14:tracePt t="32012" x="4083050" y="2660650"/>
          <p14:tracePt t="32031" x="3975100" y="2571750"/>
          <p14:tracePt t="32044" x="3886200" y="2501900"/>
          <p14:tracePt t="32054" x="3841750" y="2457450"/>
          <p14:tracePt t="32070" x="3816350" y="2419350"/>
          <p14:tracePt t="32086" x="3803650" y="2400300"/>
          <p14:tracePt t="32102" x="3784600" y="2368550"/>
          <p14:tracePt t="32120" x="3784600" y="2324100"/>
          <p14:tracePt t="32137" x="3784600" y="2254250"/>
          <p14:tracePt t="32153" x="3784600" y="2184400"/>
          <p14:tracePt t="32169" x="3778250" y="2159000"/>
          <p14:tracePt t="32282" x="3778250" y="2146300"/>
          <p14:tracePt t="32294" x="3765550" y="2139950"/>
          <p14:tracePt t="32306" x="3765550" y="2133600"/>
          <p14:tracePt t="32318" x="3752850" y="2120900"/>
          <p14:tracePt t="32337" x="3740150" y="2108200"/>
          <p14:tracePt t="32350" x="3740150" y="2095500"/>
          <p14:tracePt t="32368" x="3740150" y="2063750"/>
          <p14:tracePt t="32384" x="3727450" y="2051050"/>
          <p14:tracePt t="32401" x="3714750" y="2038350"/>
          <p14:tracePt t="32599" x="3727450" y="2044700"/>
          <p14:tracePt t="32613" x="3771900" y="2076450"/>
          <p14:tracePt t="32627" x="3803650" y="2089150"/>
          <p14:tracePt t="32635" x="3835400" y="2101850"/>
          <p14:tracePt t="32652" x="3937000" y="2127250"/>
          <p14:tracePt t="32669" x="4025900" y="2152650"/>
          <p14:tracePt t="32689" x="4133850" y="2178050"/>
          <p14:tracePt t="32704" x="4210050" y="2203450"/>
          <p14:tracePt t="32720" x="4254500" y="2209800"/>
          <p14:tracePt t="32740" x="4298950" y="2222500"/>
          <p14:tracePt t="32757" x="4343400" y="2228850"/>
          <p14:tracePt t="32770" x="4375150" y="2241550"/>
          <p14:tracePt t="32784" x="4387850" y="2241550"/>
          <p14:tracePt t="32802" x="4419600" y="2254250"/>
          <p14:tracePt t="32818" x="4438650" y="2273300"/>
          <p14:tracePt t="32836" x="4457700" y="2273300"/>
          <p14:tracePt t="32850" x="4483100" y="2279650"/>
          <p14:tracePt t="32866" x="4508500" y="2286000"/>
          <p14:tracePt t="32884" x="4521200" y="2292350"/>
          <p14:tracePt t="32901" x="4546600" y="2298700"/>
          <p14:tracePt t="32919" x="4546600" y="2305050"/>
          <p14:tracePt t="33002" x="4476750" y="2311400"/>
          <p14:tracePt t="33012" x="4311650" y="2260600"/>
          <p14:tracePt t="33026" x="4051300" y="2184400"/>
          <p14:tracePt t="33039" x="3803650" y="2114550"/>
          <p14:tracePt t="33053" x="3517900" y="2032000"/>
          <p14:tracePt t="33066" x="3403600" y="1993900"/>
          <p14:tracePt t="33089" x="3359150" y="1949450"/>
          <p14:tracePt t="33103" x="3352800" y="1936750"/>
          <p14:tracePt t="33119" x="3352800" y="1898650"/>
          <p14:tracePt t="33136" x="3352800" y="1879600"/>
          <p14:tracePt t="33154" x="3352800" y="1854200"/>
          <p14:tracePt t="33374" x="3365500" y="1854200"/>
          <p14:tracePt t="33390" x="3435350" y="1873250"/>
          <p14:tracePt t="33406" x="3549650" y="1930400"/>
          <p14:tracePt t="33422" x="3689350" y="2019300"/>
          <p14:tracePt t="33434" x="3790950" y="2082800"/>
          <p14:tracePt t="33452" x="3917950" y="2165350"/>
          <p14:tracePt t="33467" x="3949700" y="2190750"/>
          <p14:tracePt t="33485" x="3994150" y="2216150"/>
          <p14:tracePt t="33491" x="4013200" y="2235200"/>
          <p14:tracePt t="33499" x="4025900" y="2241550"/>
          <p14:tracePt t="33517" x="4102100" y="2292350"/>
          <p14:tracePt t="33533" x="4171950" y="2324100"/>
          <p14:tracePt t="33550" x="4241800" y="2355850"/>
          <p14:tracePt t="33566" x="4279900" y="2362200"/>
          <p14:tracePt t="33583" x="4298950" y="2374900"/>
          <p14:tracePt t="33692" x="4305300" y="2374900"/>
          <p14:tracePt t="33772" x="4311650" y="2374900"/>
          <p14:tracePt t="33775" x="4318000" y="2374900"/>
          <p14:tracePt t="33782" x="4330700" y="2374900"/>
          <p14:tracePt t="33800" x="4400550" y="2387600"/>
          <p14:tracePt t="33816" x="4445000" y="2393950"/>
          <p14:tracePt t="33833" x="4464050" y="2406650"/>
          <p14:tracePt t="33849" x="4476750" y="2406650"/>
          <p14:tracePt t="33868" x="4489450" y="2413000"/>
          <p14:tracePt t="33888" x="4495800" y="2425700"/>
          <p14:tracePt t="33900" x="4502150" y="2432050"/>
          <p14:tracePt t="33916" x="4502150" y="2444750"/>
          <p14:tracePt t="33967" x="4502150" y="2451100"/>
          <p14:tracePt t="33974" x="4495800" y="2451100"/>
          <p14:tracePt t="33982" x="4457700" y="2451100"/>
          <p14:tracePt t="34000" x="4337050" y="2432050"/>
          <p14:tracePt t="34003" x="4305300" y="2419350"/>
          <p14:tracePt t="34016" x="4210050" y="2393950"/>
          <p14:tracePt t="34033" x="4064000" y="2336800"/>
          <p14:tracePt t="34050" x="3810000" y="2190750"/>
          <p14:tracePt t="34066" x="3638550" y="2076450"/>
          <p14:tracePt t="34084" x="3530600" y="2012950"/>
          <p14:tracePt t="34100" x="3511550" y="2000250"/>
          <p14:tracePt t="34116" x="3492500" y="1981200"/>
          <p14:tracePt t="34133" x="3460750" y="1962150"/>
          <p14:tracePt t="34149" x="3435350" y="1936750"/>
          <p14:tracePt t="34166" x="3416300" y="1917700"/>
          <p14:tracePt t="34182" x="3397250" y="1892300"/>
          <p14:tracePt t="34200" x="3371850" y="1860550"/>
          <p14:tracePt t="34216" x="3352800" y="1854200"/>
          <p14:tracePt t="34234" x="3352800" y="1847850"/>
          <p14:tracePt t="34287" x="3359150" y="1847850"/>
          <p14:tracePt t="34290" x="3378200" y="1860550"/>
          <p14:tracePt t="34300" x="3429000" y="1892300"/>
          <p14:tracePt t="34317" x="3581400" y="2000250"/>
          <p14:tracePt t="34333" x="3759200" y="2114550"/>
          <p14:tracePt t="34350" x="3956050" y="2222500"/>
          <p14:tracePt t="34365" x="4089400" y="2286000"/>
          <p14:tracePt t="34383" x="4159250" y="2305050"/>
          <p14:tracePt t="34399" x="4203700" y="2336800"/>
          <p14:tracePt t="34416" x="4222750" y="2343150"/>
          <p14:tracePt t="34433" x="4254500" y="2362200"/>
          <p14:tracePt t="34449" x="4286250" y="2381250"/>
          <p14:tracePt t="34466" x="4305300" y="2400300"/>
          <p14:tracePt t="34482" x="4330700" y="2413000"/>
          <p14:tracePt t="34499" x="4349750" y="2425700"/>
          <p14:tracePt t="34600" x="4337050" y="2425700"/>
          <p14:tracePt t="34604" x="4311650" y="2413000"/>
          <p14:tracePt t="34616" x="4254500" y="2381250"/>
          <p14:tracePt t="34632" x="4089400" y="2305050"/>
          <p14:tracePt t="34650" x="3892550" y="2235200"/>
          <p14:tracePt t="34666" x="3803650" y="2190750"/>
          <p14:tracePt t="34683" x="3740150" y="2146300"/>
          <p14:tracePt t="34699" x="3708400" y="2120900"/>
          <p14:tracePt t="34716" x="3695700" y="2095500"/>
          <p14:tracePt t="34733" x="3689350" y="2076450"/>
          <p14:tracePt t="34749" x="3689350" y="2070100"/>
          <p14:tracePt t="34766" x="3689350" y="2063750"/>
          <p14:tracePt t="34815" x="3689350" y="2057400"/>
          <p14:tracePt t="34819" x="3695700" y="2057400"/>
          <p14:tracePt t="34832" x="3752850" y="2076450"/>
          <p14:tracePt t="34849" x="3924300" y="2171700"/>
          <p14:tracePt t="34867" x="4095750" y="2286000"/>
          <p14:tracePt t="34882" x="4286250" y="2413000"/>
          <p14:tracePt t="34900" x="4483100" y="2540000"/>
          <p14:tracePt t="34916" x="4578350" y="2603500"/>
          <p14:tracePt t="34933" x="4629150" y="2641600"/>
          <p14:tracePt t="34950" x="4667250" y="2673350"/>
          <p14:tracePt t="34966" x="4711700" y="2698750"/>
          <p14:tracePt t="34982" x="4787900" y="2762250"/>
          <p14:tracePt t="34999" x="4902200" y="2844800"/>
          <p14:tracePt t="35001" x="4933950" y="2870200"/>
          <p14:tracePt t="35016" x="5067300" y="2946400"/>
          <p14:tracePt t="35033" x="5213350" y="3041650"/>
          <p14:tracePt t="35049" x="5435600" y="3181350"/>
          <p14:tracePt t="35065" x="5740400" y="3359150"/>
          <p14:tracePt t="35082" x="5943600" y="3467100"/>
          <p14:tracePt t="35099" x="6127750" y="3556000"/>
          <p14:tracePt t="35115" x="6350000" y="3676650"/>
          <p14:tracePt t="35132" x="6572250" y="3822700"/>
          <p14:tracePt t="35149" x="6800850" y="3975100"/>
          <p14:tracePt t="35166" x="7118350" y="4133850"/>
          <p14:tracePt t="35182" x="7416800" y="4216400"/>
          <p14:tracePt t="35198" x="7721600" y="4298950"/>
          <p14:tracePt t="35216" x="7943850" y="4362450"/>
          <p14:tracePt t="35232" x="8070850" y="4400550"/>
          <p14:tracePt t="35248" x="8083550" y="4406900"/>
          <p14:tracePt t="35282" x="8102600" y="4419600"/>
          <p14:tracePt t="35298" x="8108950" y="4432300"/>
          <p14:tracePt t="35604" x="8108950" y="4438650"/>
          <p14:tracePt t="35626" x="8102600" y="4438650"/>
          <p14:tracePt t="35634" x="8089900" y="4438650"/>
          <p14:tracePt t="35648" x="8083550" y="4438650"/>
          <p14:tracePt t="35666" x="8064500" y="4438650"/>
          <p14:tracePt t="35683" x="8032750" y="4438650"/>
          <p14:tracePt t="35698" x="7994650" y="4438650"/>
          <p14:tracePt t="35717" x="7918450" y="4438650"/>
          <p14:tracePt t="35732" x="7759700" y="4438650"/>
          <p14:tracePt t="35749" x="7467600" y="4375150"/>
          <p14:tracePt t="35765" x="7042150" y="4260850"/>
          <p14:tracePt t="35782" x="6426200" y="4108450"/>
          <p14:tracePt t="35799" x="5670550" y="3905250"/>
          <p14:tracePt t="35815" x="4857750" y="3689350"/>
          <p14:tracePt t="35833" x="4362450" y="3556000"/>
          <p14:tracePt t="35849" x="3924300" y="3403600"/>
          <p14:tracePt t="35866" x="3429000" y="3098800"/>
          <p14:tracePt t="35882" x="3092450" y="2863850"/>
          <p14:tracePt t="35899" x="2876550" y="2679700"/>
          <p14:tracePt t="35916" x="2743200" y="2552700"/>
          <p14:tracePt t="35932" x="2686050" y="2501900"/>
          <p14:tracePt t="35949" x="2660650" y="2470150"/>
          <p14:tracePt t="35966" x="2635250" y="2432050"/>
          <p14:tracePt t="35981" x="2628900" y="2400300"/>
          <p14:tracePt t="35998" x="2628900" y="2368550"/>
          <p14:tracePt t="36001" x="2628900" y="2355850"/>
          <p14:tracePt t="36016" x="2654300" y="2317750"/>
          <p14:tracePt t="36032" x="2686050" y="2279650"/>
          <p14:tracePt t="36048" x="2743200" y="2241550"/>
          <p14:tracePt t="36065" x="2813050" y="2209800"/>
          <p14:tracePt t="36082" x="2914650" y="2190750"/>
          <p14:tracePt t="36098" x="3048000" y="2171700"/>
          <p14:tracePt t="36115" x="3314700" y="2171700"/>
          <p14:tracePt t="36132" x="3562350" y="2228850"/>
          <p14:tracePt t="36149" x="3752850" y="2286000"/>
          <p14:tracePt t="36165" x="3924300" y="2368550"/>
          <p14:tracePt t="36182" x="3981450" y="2406650"/>
          <p14:tracePt t="36199" x="4000500" y="2432050"/>
          <p14:tracePt t="36215" x="4006850" y="2438400"/>
          <p14:tracePt t="36232" x="4013200" y="2463800"/>
          <p14:tracePt t="36249" x="4013200" y="2482850"/>
          <p14:tracePt t="36389" x="4006850" y="2476500"/>
          <p14:tracePt t="36392" x="4006850" y="2470150"/>
          <p14:tracePt t="36398" x="4000500" y="2463800"/>
          <p14:tracePt t="36415" x="3975100" y="2432050"/>
          <p14:tracePt t="36432" x="3956050" y="2406650"/>
          <p14:tracePt t="36450" x="3956050" y="2400300"/>
          <p14:tracePt t="36535" x="4013200" y="2400300"/>
          <p14:tracePt t="36544" x="4064000" y="2406650"/>
          <p14:tracePt t="36552" x="4102100" y="2413000"/>
          <p14:tracePt t="36565" x="4159250" y="2432050"/>
          <p14:tracePt t="36584" x="4229100" y="2451100"/>
          <p14:tracePt t="36598" x="4260850" y="2463800"/>
          <p14:tracePt t="36616" x="4273550" y="2463800"/>
          <p14:tracePt t="40335" x="4273550" y="2470150"/>
          <p14:tracePt t="40345" x="4267200" y="2495550"/>
          <p14:tracePt t="40357" x="4254500" y="2514600"/>
          <p14:tracePt t="40371" x="4235450" y="2540000"/>
          <p14:tracePt t="40382" x="4235450" y="2546350"/>
          <p14:tracePt t="40397" x="4216400" y="2571750"/>
          <p14:tracePt t="40432" x="4216400" y="2584450"/>
          <p14:tracePt t="41526" x="4165600" y="2597150"/>
          <p14:tracePt t="41530" x="4140200" y="2603500"/>
          <p14:tracePt t="41545" x="3975100" y="2660650"/>
          <p14:tracePt t="41562" x="3816350" y="2692400"/>
          <p14:tracePt t="41595" x="3625850" y="2692400"/>
          <p14:tracePt t="41629" x="3549650" y="2635250"/>
          <p14:tracePt t="41662" x="3549650" y="2533650"/>
          <p14:tracePt t="41678" x="3581400" y="2470150"/>
          <p14:tracePt t="41696" x="3670300" y="2406650"/>
          <p14:tracePt t="41712" x="3752850" y="2349500"/>
          <p14:tracePt t="41729" x="3854450" y="2311400"/>
          <p14:tracePt t="41745" x="3968750" y="2279650"/>
          <p14:tracePt t="41762" x="4102100" y="2260600"/>
          <p14:tracePt t="41779" x="4191000" y="2260600"/>
          <p14:tracePt t="41795" x="4292600" y="2266950"/>
          <p14:tracePt t="41812" x="4356100" y="2311400"/>
          <p14:tracePt t="41829" x="4394200" y="2355850"/>
          <p14:tracePt t="41846" x="4413250" y="2419350"/>
          <p14:tracePt t="41862" x="4413250" y="2514600"/>
          <p14:tracePt t="41878" x="4381500" y="2590800"/>
          <p14:tracePt t="41895" x="4311650" y="2622550"/>
          <p14:tracePt t="41912" x="4216400" y="2641600"/>
          <p14:tracePt t="41929" x="4108450" y="2641600"/>
          <p14:tracePt t="41945" x="4057650" y="2641600"/>
          <p14:tracePt t="41962" x="4044950" y="2628900"/>
          <p14:tracePt t="41978" x="4038600" y="2628900"/>
          <p14:tracePt t="41996" x="4025900" y="2616200"/>
          <p14:tracePt t="42012" x="4032250" y="2597150"/>
          <p14:tracePt t="42029" x="4083050" y="2559050"/>
          <p14:tracePt t="42045" x="4197350" y="2489200"/>
          <p14:tracePt t="42063" x="4324350" y="2432050"/>
          <p14:tracePt t="42080" x="4432300" y="2368550"/>
          <p14:tracePt t="42096" x="4476750" y="2362200"/>
          <p14:tracePt t="42448" x="4438650" y="2381250"/>
          <p14:tracePt t="42450" x="4413250" y="2393950"/>
          <p14:tracePt t="42462" x="4311650" y="2457450"/>
          <p14:tracePt t="42479" x="4108450" y="2584450"/>
          <p14:tracePt t="42496" x="3867150" y="2743200"/>
          <p14:tracePt t="42500" x="3810000" y="2787650"/>
          <p14:tracePt t="42513" x="3581400" y="2940050"/>
          <p14:tracePt t="42546" x="2374900" y="3879850"/>
          <p14:tracePt t="42580" x="1644650" y="4419600"/>
          <p14:tracePt t="42612" x="1581150" y="4457700"/>
          <p14:tracePt t="42685" x="1574800" y="4457700"/>
          <p14:tracePt t="42692" x="1574800" y="4451350"/>
          <p14:tracePt t="42697" x="1574800" y="4445000"/>
          <p14:tracePt t="42714" x="1593850" y="4413250"/>
          <p14:tracePt t="42735" x="1606550" y="4387850"/>
          <p14:tracePt t="42791" x="1612900" y="4387850"/>
          <p14:tracePt t="42814" x="1492250" y="4508500"/>
          <p14:tracePt t="42830" x="1320800" y="4635500"/>
          <p14:tracePt t="42852" x="1130300" y="4775200"/>
          <p14:tracePt t="42876" x="1041400" y="4838700"/>
          <p14:tracePt t="42899" x="1016000" y="4838700"/>
          <p14:tracePt t="42914" x="990600" y="4800600"/>
          <p14:tracePt t="42928" x="984250" y="4768850"/>
          <p14:tracePt t="42946" x="977900" y="4679950"/>
          <p14:tracePt t="42962" x="971550" y="4572000"/>
          <p14:tracePt t="42979" x="990600" y="4406900"/>
          <p14:tracePt t="42997" x="1060450" y="4191000"/>
          <p14:tracePt t="43000" x="1066800" y="4146550"/>
          <p14:tracePt t="43012" x="1085850" y="4051300"/>
          <p14:tracePt t="43033" x="1123950" y="3981450"/>
          <p14:tracePt t="43049" x="1130300" y="3968750"/>
          <p14:tracePt t="43063" x="1136650" y="3962400"/>
          <p14:tracePt t="43080" x="1143000" y="3956050"/>
          <p14:tracePt t="43096" x="1162050" y="3943350"/>
          <p14:tracePt t="43111" x="1212850" y="3943350"/>
          <p14:tracePt t="43130" x="1339850" y="4038600"/>
          <p14:tracePt t="43152" x="1460500" y="4102100"/>
          <p14:tracePt t="43165" x="1498600" y="4114800"/>
          <p14:tracePt t="43180" x="1524000" y="4133850"/>
          <p14:tracePt t="43197" x="1549400" y="4152900"/>
          <p14:tracePt t="43212" x="1555750" y="4178300"/>
          <p14:tracePt t="43231" x="1555750" y="4241800"/>
          <p14:tracePt t="43251" x="1492250" y="4324350"/>
          <p14:tracePt t="43266" x="1409700" y="4375150"/>
          <p14:tracePt t="43278" x="1295400" y="4425950"/>
          <p14:tracePt t="43297" x="1098550" y="4470400"/>
          <p14:tracePt t="43313" x="984250" y="4489450"/>
          <p14:tracePt t="43330" x="901700" y="4476750"/>
          <p14:tracePt t="43345" x="876300" y="4445000"/>
          <p14:tracePt t="43362" x="876300" y="4394200"/>
          <p14:tracePt t="43380" x="939800" y="4279900"/>
          <p14:tracePt t="43395" x="990600" y="4197350"/>
          <p14:tracePt t="43413" x="1130300" y="4044950"/>
          <p14:tracePt t="43429" x="1250950" y="3962400"/>
          <p14:tracePt t="43447" x="1352550" y="3924300"/>
          <p14:tracePt t="43462" x="1422400" y="3924300"/>
          <p14:tracePt t="43480" x="1485900" y="3962400"/>
          <p14:tracePt t="43500" x="1549400" y="4083050"/>
          <p14:tracePt t="43508" x="1555750" y="4140200"/>
          <p14:tracePt t="43511" x="1555750" y="4171950"/>
          <p14:tracePt t="43531" x="1524000" y="4286250"/>
          <p14:tracePt t="43558" x="1460500" y="4368800"/>
          <p14:tracePt t="43565" x="1454150" y="4381500"/>
          <p14:tracePt t="43579" x="1447800" y="4387850"/>
          <p14:tracePt t="43625" x="1441450" y="4368800"/>
          <p14:tracePt t="43656" x="1593850" y="4057650"/>
          <p14:tracePt t="43668" x="1727200" y="3860800"/>
          <p14:tracePt t="43680" x="1949450" y="3657600"/>
          <p14:tracePt t="43701" x="2438400" y="3302000"/>
          <p14:tracePt t="43714" x="2870200" y="3016250"/>
          <p14:tracePt t="43731" x="3365500" y="2686050"/>
          <p14:tracePt t="43747" x="3803650" y="2387600"/>
          <p14:tracePt t="43762" x="4102100" y="2190750"/>
          <p14:tracePt t="43780" x="4241800" y="2101850"/>
          <p14:tracePt t="43800" x="4241800" y="2089150"/>
          <p14:tracePt t="43814" x="4235450" y="2089150"/>
          <p14:tracePt t="43834" x="4191000" y="2133600"/>
          <p14:tracePt t="43851" x="4146550" y="2171700"/>
          <p14:tracePt t="43864" x="4108450" y="2197100"/>
          <p14:tracePt t="43878" x="4051300" y="2241550"/>
          <p14:tracePt t="43900" x="3968750" y="2311400"/>
          <p14:tracePt t="43916" x="3879850" y="2419350"/>
          <p14:tracePt t="43932" x="3803650" y="2527300"/>
          <p14:tracePt t="43948" x="3765550" y="2597150"/>
          <p14:tracePt t="43962" x="3759200" y="2616200"/>
          <p14:tracePt t="44019" x="3784600" y="2597150"/>
          <p14:tracePt t="44028" x="3822700" y="2571750"/>
          <p14:tracePt t="44046" x="3924300" y="2501900"/>
          <p14:tracePt t="44066" x="4076700" y="2413000"/>
          <p14:tracePt t="44081" x="4165600" y="2355850"/>
          <p14:tracePt t="44099" x="4241800" y="2330450"/>
          <p14:tracePt t="44113" x="4279900" y="2317750"/>
          <p14:tracePt t="44131" x="4292600" y="2317750"/>
          <p14:tracePt t="44200" x="4298950" y="2330450"/>
          <p14:tracePt t="44216" x="4267200" y="2393950"/>
          <p14:tracePt t="44231" x="4216400" y="2470150"/>
          <p14:tracePt t="44248" x="4127500" y="2533650"/>
          <p14:tracePt t="44263" x="4038600" y="2584450"/>
          <p14:tracePt t="44280" x="3987800" y="2616200"/>
          <p14:tracePt t="44297" x="3949700" y="2622550"/>
          <p14:tracePt t="44313" x="3924300" y="2622550"/>
          <p14:tracePt t="44330" x="3911600" y="2622550"/>
          <p14:tracePt t="44365" x="3911600" y="2609850"/>
          <p14:tracePt t="44379" x="3930650" y="2590800"/>
          <p14:tracePt t="44401" x="4064000" y="2559050"/>
          <p14:tracePt t="44414" x="4171950" y="2533650"/>
          <p14:tracePt t="44433" x="4343400" y="2508250"/>
          <p14:tracePt t="44450" x="4406900" y="2495550"/>
          <p14:tracePt t="44463" x="4432300" y="2495550"/>
          <p14:tracePt t="44480" x="4445000" y="2495550"/>
          <p14:tracePt t="44525" x="4438650" y="2501900"/>
          <p14:tracePt t="44536" x="4400550" y="2540000"/>
          <p14:tracePt t="44551" x="4318000" y="2590800"/>
          <p14:tracePt t="44562" x="4235450" y="2635250"/>
          <p14:tracePt t="44579" x="4089400" y="2673350"/>
          <p14:tracePt t="44595" x="3994150" y="2686050"/>
          <p14:tracePt t="44612" x="3937000" y="2686050"/>
          <p14:tracePt t="44628" x="3898900" y="2686050"/>
          <p14:tracePt t="44645" x="3886200" y="2686050"/>
          <p14:tracePt t="44664" x="3873500" y="2660650"/>
          <p14:tracePt t="44682" x="3873500" y="2647950"/>
          <p14:tracePt t="44701" x="3892550" y="2628900"/>
          <p14:tracePt t="44719" x="3949700" y="2590800"/>
          <p14:tracePt t="44733" x="4038600" y="2533650"/>
          <p14:tracePt t="44744" x="4159250" y="2489200"/>
          <p14:tracePt t="44761" x="4292600" y="2438400"/>
          <p14:tracePt t="44779" x="4406900" y="2406650"/>
          <p14:tracePt t="44794" x="4432300" y="2393950"/>
          <p14:tracePt t="44849" x="4425950" y="2393950"/>
          <p14:tracePt t="44852" x="4419600" y="2400300"/>
          <p14:tracePt t="44861" x="4375150" y="2438400"/>
          <p14:tracePt t="44879" x="4292600" y="2482850"/>
          <p14:tracePt t="44897" x="4114800" y="2552700"/>
          <p14:tracePt t="44912" x="3879850" y="2622550"/>
          <p14:tracePt t="44931" x="3644900" y="2686050"/>
          <p14:tracePt t="44947" x="3581400" y="2705100"/>
          <p14:tracePt t="44963" x="3568700" y="2705100"/>
          <p14:tracePt t="45014" x="3575050" y="2705100"/>
          <p14:tracePt t="45022" x="3594100" y="2698750"/>
          <p14:tracePt t="45030" x="3613150" y="2679700"/>
          <p14:tracePt t="45046" x="3683000" y="2635250"/>
          <p14:tracePt t="45062" x="3810000" y="2578100"/>
          <p14:tracePt t="45080" x="4064000" y="2476500"/>
          <p14:tracePt t="45095" x="4216400" y="2400300"/>
          <p14:tracePt t="45112" x="4375150" y="2324100"/>
          <p14:tracePt t="45131" x="4394200" y="2311400"/>
          <p14:tracePt t="45203" x="4349750" y="2330450"/>
          <p14:tracePt t="45216" x="4273550" y="2387600"/>
          <p14:tracePt t="45231" x="4191000" y="2432050"/>
          <p14:tracePt t="45245" x="4114800" y="2451100"/>
          <p14:tracePt t="45261" x="4000500" y="2482850"/>
          <p14:tracePt t="45279" x="3905250" y="2533650"/>
          <p14:tracePt t="45294" x="3835400" y="2552700"/>
          <p14:tracePt t="45312" x="3816350" y="2559050"/>
          <p14:tracePt t="45372" x="3810000" y="2559050"/>
          <p14:tracePt t="45388" x="3829050" y="2546350"/>
          <p14:tracePt t="45395" x="3841750" y="2540000"/>
          <p14:tracePt t="45411" x="3924300" y="2482850"/>
          <p14:tracePt t="45428" x="4006850" y="2432050"/>
          <p14:tracePt t="45444" x="4146550" y="2368550"/>
          <p14:tracePt t="45464" x="4330700" y="2292350"/>
          <p14:tracePt t="45482" x="4425950" y="2266950"/>
          <p14:tracePt t="45495" x="4451350" y="2260600"/>
          <p14:tracePt t="45568" x="4432300" y="2279650"/>
          <p14:tracePt t="45576" x="4400550" y="2305050"/>
          <p14:tracePt t="45591" x="4273550" y="2400300"/>
          <p14:tracePt t="45600" x="4191000" y="2457450"/>
          <p14:tracePt t="45612" x="4038600" y="2540000"/>
          <p14:tracePt t="45628" x="3829050" y="2667000"/>
          <p14:tracePt t="45646" x="3644900" y="2743200"/>
          <p14:tracePt t="45663" x="3600450" y="2762250"/>
          <p14:tracePt t="45746" x="3625850" y="2743200"/>
          <p14:tracePt t="45753" x="3657600" y="2730500"/>
          <p14:tracePt t="45760" x="3702050" y="2698750"/>
          <p14:tracePt t="45777" x="3873500" y="2654300"/>
          <p14:tracePt t="45793" x="4076700" y="2590800"/>
          <p14:tracePt t="45811" x="4279900" y="2527300"/>
          <p14:tracePt t="45828" x="4394200" y="2482850"/>
          <p14:tracePt t="45844" x="4419600" y="2476500"/>
          <p14:tracePt t="45924" x="4387850" y="2508250"/>
          <p14:tracePt t="45932" x="4343400" y="2533650"/>
          <p14:tracePt t="45950" x="4184650" y="2628900"/>
          <p14:tracePt t="45968" x="4057650" y="2717800"/>
          <p14:tracePt t="45983" x="3949700" y="2768600"/>
          <p14:tracePt t="45994" x="3886200" y="2781300"/>
          <p14:tracePt t="45999" x="3873500" y="2787650"/>
          <p14:tracePt t="46011" x="3854450" y="2794000"/>
          <p14:tracePt t="46031" x="3841750" y="2794000"/>
          <p14:tracePt t="46091" x="3867150" y="2794000"/>
          <p14:tracePt t="46101" x="3930650" y="2755900"/>
          <p14:tracePt t="46110" x="3981450" y="2724150"/>
          <p14:tracePt t="46128" x="4171950" y="2603500"/>
          <p14:tracePt t="46145" x="4311650" y="2508250"/>
          <p14:tracePt t="46161" x="4406900" y="2463800"/>
          <p14:tracePt t="46177" x="4438650" y="2432050"/>
          <p14:tracePt t="46212" x="4451350" y="2432050"/>
          <p14:tracePt t="46227" x="4457700" y="2432050"/>
          <p14:tracePt t="46244" x="4457700" y="2419350"/>
          <p14:tracePt t="46281" x="4457700" y="2413000"/>
          <p14:tracePt t="46287" x="4445000" y="2413000"/>
          <p14:tracePt t="46294" x="4419600" y="2413000"/>
          <p14:tracePt t="46310" x="4273550" y="2501900"/>
          <p14:tracePt t="46327" x="4025900" y="2603500"/>
          <p14:tracePt t="46343" x="3759200" y="2686050"/>
          <p14:tracePt t="46365" x="3575050" y="2736850"/>
          <p14:tracePt t="46404" x="3568700" y="2736850"/>
          <p14:tracePt t="46422" x="3625850" y="2698750"/>
          <p14:tracePt t="46432" x="3663950" y="2673350"/>
          <p14:tracePt t="46447" x="3765550" y="2616200"/>
          <p14:tracePt t="46461" x="3873500" y="2546350"/>
          <p14:tracePt t="46482" x="4013200" y="2457450"/>
          <p14:tracePt t="46498" x="4133850" y="2393950"/>
          <p14:tracePt t="46510" x="4184650" y="2362200"/>
          <p14:tracePt t="46524" x="4216400" y="2330450"/>
          <p14:tracePt t="46535" x="4235450" y="2324100"/>
          <p14:tracePt t="46588" x="4235450" y="2317750"/>
          <p14:tracePt t="46597" x="4229100" y="2317750"/>
          <p14:tracePt t="46599" x="4222750" y="2317750"/>
          <p14:tracePt t="46610" x="4197350" y="2330450"/>
          <p14:tracePt t="46628" x="4095750" y="2387600"/>
          <p14:tracePt t="46645" x="3975100" y="2457450"/>
          <p14:tracePt t="46664" x="3829050" y="2533650"/>
          <p14:tracePt t="46682" x="3714750" y="2565400"/>
          <p14:tracePt t="46698" x="3702050" y="2565400"/>
          <p14:tracePt t="46756" x="3714750" y="2559050"/>
          <p14:tracePt t="46767" x="3752850" y="2540000"/>
          <p14:tracePt t="46778" x="3810000" y="2501900"/>
          <p14:tracePt t="46795" x="3917950" y="2470150"/>
          <p14:tracePt t="46811" x="4051300" y="2406650"/>
          <p14:tracePt t="46827" x="4152900" y="2362200"/>
          <p14:tracePt t="46845" x="4210050" y="2343150"/>
          <p14:tracePt t="46860" x="4216400" y="2336800"/>
          <p14:tracePt t="46934" x="4203700" y="2336800"/>
          <p14:tracePt t="46937" x="4197350" y="2343150"/>
          <p14:tracePt t="46944" x="4178300" y="2362200"/>
          <p14:tracePt t="46962" x="4127500" y="2393950"/>
          <p14:tracePt t="46977" x="4070350" y="2425700"/>
          <p14:tracePt t="46994" x="4006850" y="2470150"/>
          <p14:tracePt t="47010" x="3943350" y="2482850"/>
          <p14:tracePt t="47028" x="3911600" y="2495550"/>
          <p14:tracePt t="47043" x="3898900" y="2495550"/>
          <p14:tracePt t="47499" x="3873500" y="2501900"/>
          <p14:tracePt t="47525" x="3867150" y="2508250"/>
          <p14:tracePt t="47586" x="3867150" y="2514600"/>
          <p14:tracePt t="47602" x="3879850" y="2514600"/>
          <p14:tracePt t="47614" x="3930650" y="2514600"/>
          <p14:tracePt t="47630" x="4038600" y="2495550"/>
          <p14:tracePt t="47661" x="4292600" y="2400300"/>
          <p14:tracePt t="47678" x="4425950" y="2349500"/>
          <p14:tracePt t="47693" x="4521200" y="2298700"/>
          <p14:tracePt t="47710" x="4591050" y="2266950"/>
          <p14:tracePt t="47728" x="4610100" y="2260600"/>
          <p14:tracePt t="47807" x="4597400" y="2279650"/>
          <p14:tracePt t="47824" x="4489450" y="2336800"/>
          <p14:tracePt t="47834" x="4381500" y="2413000"/>
          <p14:tracePt t="47844" x="4292600" y="2470150"/>
          <p14:tracePt t="47863" x="4089400" y="2597150"/>
          <p14:tracePt t="47881" x="3956050" y="2654300"/>
          <p14:tracePt t="47899" x="3879850" y="2667000"/>
          <p14:tracePt t="47937" x="3873500" y="2667000"/>
          <p14:tracePt t="47943" x="3867150" y="2667000"/>
          <p14:tracePt t="47960" x="3867150" y="2641600"/>
          <p14:tracePt t="47980" x="3937000" y="2590800"/>
          <p14:tracePt t="47993" x="4013200" y="2546350"/>
          <p14:tracePt t="48006" x="4114800" y="2482850"/>
          <p14:tracePt t="48018" x="4248150" y="2419350"/>
          <p14:tracePt t="48027" x="4349750" y="2368550"/>
          <p14:tracePt t="48049" x="4578350" y="2273300"/>
          <p14:tracePt t="48062" x="4597400" y="2254250"/>
          <p14:tracePt t="48117" x="4578350" y="2260600"/>
          <p14:tracePt t="48119" x="4572000" y="2266950"/>
          <p14:tracePt t="48127" x="4540250" y="2292350"/>
          <p14:tracePt t="48145" x="4425950" y="2349500"/>
          <p14:tracePt t="48162" x="4222750" y="2457450"/>
          <p14:tracePt t="48182" x="4057650" y="2520950"/>
          <p14:tracePt t="48196" x="3994150" y="2559050"/>
          <p14:tracePt t="48212" x="3987800" y="2565400"/>
          <p14:tracePt t="48272" x="4019550" y="2559050"/>
          <p14:tracePt t="48286" x="4038600" y="2540000"/>
          <p14:tracePt t="48301" x="4089400" y="2520950"/>
          <p14:tracePt t="48310" x="4108450" y="2520950"/>
          <p14:tracePt t="48327" x="4140200" y="2514600"/>
          <p14:tracePt t="48343" x="4159250" y="2514600"/>
          <p14:tracePt t="48656" x="4127500" y="2463800"/>
          <p14:tracePt t="48670" x="4006850" y="2374900"/>
          <p14:tracePt t="48680" x="3848100" y="2279650"/>
          <p14:tracePt t="48694" x="3695700" y="2178050"/>
          <p14:tracePt t="48710" x="3568700" y="2089150"/>
          <p14:tracePt t="48729" x="3448050" y="2006600"/>
          <p14:tracePt t="48743" x="3403600" y="1955800"/>
          <p14:tracePt t="48776" x="3308350" y="1816100"/>
          <p14:tracePt t="48810" x="3302000" y="1778000"/>
          <p14:tracePt t="49286" x="3308350" y="1778000"/>
          <p14:tracePt t="49521" x="3327400" y="1778000"/>
          <p14:tracePt t="49534" x="3378200" y="1790700"/>
          <p14:tracePt t="49549" x="3498850" y="1835150"/>
          <p14:tracePt t="49559" x="3556000" y="1847850"/>
          <p14:tracePt t="49576" x="3721100" y="1892300"/>
          <p14:tracePt t="49592" x="3810000" y="1911350"/>
          <p14:tracePt t="49609" x="3854450" y="1943100"/>
          <p14:tracePt t="49642" x="3879850" y="1955800"/>
          <p14:tracePt t="49713" x="3746500" y="1879600"/>
          <p14:tracePt t="49730" x="3587750" y="1765300"/>
          <p14:tracePt t="49747" x="3505200" y="1657350"/>
          <p14:tracePt t="49763" x="3486150" y="1600200"/>
          <p14:tracePt t="49776" x="3486150" y="1555750"/>
          <p14:tracePt t="49792" x="3486150" y="1536700"/>
          <p14:tracePt t="49811" x="3486150" y="1524000"/>
          <p14:tracePt t="49855" x="3498850" y="1517650"/>
          <p14:tracePt t="49873" x="3536950" y="1517650"/>
          <p14:tracePt t="49888" x="3568700" y="1530350"/>
          <p14:tracePt t="49904" x="3581400" y="1549400"/>
          <p14:tracePt t="49912" x="3594100" y="1549400"/>
          <p14:tracePt t="49927" x="3600450" y="1562100"/>
          <p14:tracePt t="49942" x="3613150" y="1581150"/>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graphicFrame>
        <p:nvGraphicFramePr>
          <p:cNvPr id="2" name="物件 1"/>
          <p:cNvGraphicFramePr>
            <a:graphicFrameLocks noChangeAspect="1"/>
          </p:cNvGraphicFramePr>
          <p:nvPr>
            <p:extLst>
              <p:ext uri="{D42A27DB-BD31-4B8C-83A1-F6EECF244321}">
                <p14:modId xmlns:p14="http://schemas.microsoft.com/office/powerpoint/2010/main" val="188970266"/>
              </p:ext>
            </p:extLst>
          </p:nvPr>
        </p:nvGraphicFramePr>
        <p:xfrm>
          <a:off x="4139952" y="1457160"/>
          <a:ext cx="5805243" cy="4442068"/>
        </p:xfrm>
        <a:graphic>
          <a:graphicData uri="http://schemas.openxmlformats.org/presentationml/2006/ole">
            <mc:AlternateContent xmlns:mc="http://schemas.openxmlformats.org/markup-compatibility/2006">
              <mc:Choice xmlns:v="urn:schemas-microsoft-com:vml" Requires="v">
                <p:oleObj spid="_x0000_s42408" name="Graph" r:id="rId7" imgW="3921120" imgH="3000960" progId="Origin50.Graph">
                  <p:embed/>
                </p:oleObj>
              </mc:Choice>
              <mc:Fallback>
                <p:oleObj name="Graph" r:id="rId7" imgW="3921120" imgH="3000960" progId="Origin50.Graph">
                  <p:embed/>
                  <p:pic>
                    <p:nvPicPr>
                      <p:cNvPr id="0" name=""/>
                      <p:cNvPicPr/>
                      <p:nvPr/>
                    </p:nvPicPr>
                    <p:blipFill>
                      <a:blip r:embed="rId8"/>
                      <a:stretch>
                        <a:fillRect/>
                      </a:stretch>
                    </p:blipFill>
                    <p:spPr>
                      <a:xfrm>
                        <a:off x="4139952" y="1457160"/>
                        <a:ext cx="5805243" cy="4442068"/>
                      </a:xfrm>
                      <a:prstGeom prst="rect">
                        <a:avLst/>
                      </a:prstGeom>
                    </p:spPr>
                  </p:pic>
                </p:oleObj>
              </mc:Fallback>
            </mc:AlternateContent>
          </a:graphicData>
        </a:graphic>
      </p:graphicFrame>
      <p:sp>
        <p:nvSpPr>
          <p:cNvPr id="5" name="標題 1"/>
          <p:cNvSpPr txBox="1">
            <a:spLocks/>
          </p:cNvSpPr>
          <p:nvPr/>
        </p:nvSpPr>
        <p:spPr bwMode="auto">
          <a:xfrm>
            <a:off x="539552" y="404813"/>
            <a:ext cx="871296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kern="0" dirty="0">
                <a:solidFill>
                  <a:srgbClr val="002060"/>
                </a:solidFill>
                <a:latin typeface="Times New Roman" panose="02020603050405020304" pitchFamily="18" charset="0"/>
                <a:cs typeface="Times New Roman" panose="02020603050405020304" pitchFamily="18" charset="0"/>
              </a:rPr>
              <a:t>SPDE &amp; DCR at 200K</a:t>
            </a:r>
            <a:r>
              <a:rPr lang="zh-TW" altLang="en-US" sz="3600" i="1" kern="0" dirty="0">
                <a:solidFill>
                  <a:srgbClr val="002060"/>
                </a:solidFill>
                <a:latin typeface="Times New Roman" panose="02020603050405020304" pitchFamily="18" charset="0"/>
                <a:cs typeface="Times New Roman" panose="02020603050405020304" pitchFamily="18" charset="0"/>
              </a:rPr>
              <a:t> </a:t>
            </a:r>
            <a:r>
              <a:rPr lang="en-US" altLang="zh-TW" sz="3600" i="1" kern="0" dirty="0">
                <a:solidFill>
                  <a:srgbClr val="002060"/>
                </a:solidFill>
                <a:latin typeface="Times New Roman" panose="02020603050405020304" pitchFamily="18" charset="0"/>
                <a:cs typeface="Times New Roman" panose="02020603050405020304" pitchFamily="18" charset="0"/>
              </a:rPr>
              <a:t>&amp;300K</a:t>
            </a:r>
            <a:endParaRPr lang="zh-TW" altLang="en-US" sz="3600" i="1" kern="0" dirty="0">
              <a:solidFill>
                <a:srgbClr val="002060"/>
              </a:solidFill>
              <a:latin typeface="Times New Roman" panose="02020603050405020304" pitchFamily="18" charset="0"/>
              <a:cs typeface="Times New Roman" panose="02020603050405020304" pitchFamily="18" charset="0"/>
            </a:endParaRPr>
          </a:p>
        </p:txBody>
      </p:sp>
      <p:sp>
        <p:nvSpPr>
          <p:cNvPr id="7" name="文字方塊 6"/>
          <p:cNvSpPr txBox="1"/>
          <p:nvPr/>
        </p:nvSpPr>
        <p:spPr>
          <a:xfrm>
            <a:off x="2502646" y="4945199"/>
            <a:ext cx="5874292" cy="1323439"/>
          </a:xfrm>
          <a:prstGeom prst="rect">
            <a:avLst/>
          </a:prstGeom>
          <a:solidFill>
            <a:srgbClr val="FFFF00"/>
          </a:solidFill>
          <a:ln w="28575">
            <a:solidFill>
              <a:srgbClr val="FF0000"/>
            </a:solidFill>
          </a:ln>
        </p:spPr>
        <p:txBody>
          <a:bodyPr wrap="square" rtlCol="0">
            <a:spAutoFit/>
          </a:bodyPr>
          <a:lstStyle/>
          <a:p>
            <a:pPr marL="285750" indent="-285750">
              <a:buFont typeface="Wingdings" panose="05000000000000000000" pitchFamily="2" charset="2"/>
              <a:buChar char="ü"/>
            </a:pPr>
            <a:r>
              <a:rPr lang="en-US" altLang="zh-TW" sz="1600" b="1" dirty="0">
                <a:solidFill>
                  <a:srgbClr val="FF0000"/>
                </a:solidFill>
              </a:rPr>
              <a:t>maximum achievable SPDE reaches 61 % with 180 </a:t>
            </a:r>
          </a:p>
          <a:p>
            <a:r>
              <a:rPr lang="en-US" altLang="zh-TW" sz="1600" b="1" dirty="0" err="1">
                <a:solidFill>
                  <a:srgbClr val="FF0000"/>
                </a:solidFill>
              </a:rPr>
              <a:t>kcps</a:t>
            </a:r>
            <a:r>
              <a:rPr lang="en-US" altLang="zh-TW" sz="1600" b="1" dirty="0">
                <a:solidFill>
                  <a:srgbClr val="FF0000"/>
                </a:solidFill>
              </a:rPr>
              <a:t>/μm2</a:t>
            </a:r>
            <a:r>
              <a:rPr lang="zh-TW" altLang="en-US" sz="1600" b="1" dirty="0">
                <a:solidFill>
                  <a:srgbClr val="FF0000"/>
                </a:solidFill>
              </a:rPr>
              <a:t> </a:t>
            </a:r>
            <a:r>
              <a:rPr lang="en-US" altLang="zh-TW" sz="1600" b="1" dirty="0">
                <a:solidFill>
                  <a:srgbClr val="FF0000"/>
                </a:solidFill>
              </a:rPr>
              <a:t>DCR at 200 K and 1.5ns pulse width</a:t>
            </a:r>
            <a:r>
              <a:rPr lang="zh-TW" altLang="en-US" sz="1600" b="1" dirty="0">
                <a:solidFill>
                  <a:srgbClr val="FF0000"/>
                </a:solidFill>
              </a:rPr>
              <a:t> </a:t>
            </a:r>
            <a:endParaRPr lang="en-US" altLang="zh-TW" sz="1600" b="1" dirty="0">
              <a:solidFill>
                <a:srgbClr val="FF0000"/>
              </a:solidFill>
            </a:endParaRPr>
          </a:p>
          <a:p>
            <a:endParaRPr lang="en-US" altLang="zh-TW" sz="1600" b="1" dirty="0">
              <a:solidFill>
                <a:srgbClr val="FF0000"/>
              </a:solidFill>
              <a:latin typeface="新細明體" panose="02020500000000000000" pitchFamily="18" charset="-120"/>
              <a:ea typeface="新細明體" panose="02020500000000000000" pitchFamily="18" charset="-120"/>
            </a:endParaRPr>
          </a:p>
          <a:p>
            <a:pPr marL="285750" indent="-285750">
              <a:buFont typeface="Wingdings" panose="05000000000000000000" pitchFamily="2" charset="2"/>
              <a:buChar char="ü"/>
            </a:pPr>
            <a:r>
              <a:rPr lang="en-US" altLang="zh-TW" sz="1600" b="1" dirty="0">
                <a:solidFill>
                  <a:srgbClr val="FF0000"/>
                </a:solidFill>
              </a:rPr>
              <a:t>maximum achievable SPDE reaches 47 % with</a:t>
            </a:r>
            <a:r>
              <a:rPr lang="zh-TW" altLang="en-US" sz="1600" b="1" dirty="0">
                <a:solidFill>
                  <a:srgbClr val="FF0000"/>
                </a:solidFill>
              </a:rPr>
              <a:t> </a:t>
            </a:r>
            <a:r>
              <a:rPr lang="en-US" altLang="zh-TW" sz="1600" b="1" dirty="0">
                <a:solidFill>
                  <a:srgbClr val="FF0000"/>
                </a:solidFill>
                <a:ea typeface="新細明體" panose="02020500000000000000" pitchFamily="18" charset="-120"/>
              </a:rPr>
              <a:t>177 </a:t>
            </a:r>
          </a:p>
          <a:p>
            <a:r>
              <a:rPr lang="en-US" altLang="zh-TW" sz="1600" b="1" dirty="0" err="1">
                <a:solidFill>
                  <a:srgbClr val="FF0000"/>
                </a:solidFill>
                <a:ea typeface="新細明體" panose="02020500000000000000" pitchFamily="18" charset="-120"/>
              </a:rPr>
              <a:t>kcps</a:t>
            </a:r>
            <a:r>
              <a:rPr lang="en-US" altLang="zh-TW" sz="1600" b="1" dirty="0">
                <a:solidFill>
                  <a:srgbClr val="FF0000"/>
                </a:solidFill>
                <a:ea typeface="新細明體" panose="02020500000000000000" pitchFamily="18" charset="-120"/>
              </a:rPr>
              <a:t>/μm2</a:t>
            </a:r>
            <a:r>
              <a:rPr lang="zh-TW" altLang="en-US" sz="1600" b="1" dirty="0">
                <a:solidFill>
                  <a:srgbClr val="FF0000"/>
                </a:solidFill>
                <a:ea typeface="新細明體" panose="02020500000000000000" pitchFamily="18" charset="-120"/>
              </a:rPr>
              <a:t> </a:t>
            </a:r>
            <a:r>
              <a:rPr lang="en-US" altLang="zh-TW" sz="1600" b="1" dirty="0">
                <a:solidFill>
                  <a:srgbClr val="FF0000"/>
                </a:solidFill>
              </a:rPr>
              <a:t>at 300 K and 1.5ns pulse width</a:t>
            </a:r>
            <a:r>
              <a:rPr lang="zh-TW" altLang="en-US" sz="1600" b="1" dirty="0">
                <a:solidFill>
                  <a:srgbClr val="FF0000"/>
                </a:solidFill>
              </a:rPr>
              <a:t> </a:t>
            </a:r>
            <a:endParaRPr lang="en-US" altLang="zh-TW" sz="1600" b="1" dirty="0">
              <a:solidFill>
                <a:srgbClr val="FF0000"/>
              </a:solidFill>
            </a:endParaRPr>
          </a:p>
        </p:txBody>
      </p:sp>
      <p:grpSp>
        <p:nvGrpSpPr>
          <p:cNvPr id="9" name="群組 8"/>
          <p:cNvGrpSpPr/>
          <p:nvPr/>
        </p:nvGrpSpPr>
        <p:grpSpPr>
          <a:xfrm>
            <a:off x="166549" y="4677005"/>
            <a:ext cx="2596568" cy="2038064"/>
            <a:chOff x="-1118535" y="830555"/>
            <a:chExt cx="6596925" cy="5177971"/>
          </a:xfrm>
        </p:grpSpPr>
        <p:sp>
          <p:nvSpPr>
            <p:cNvPr id="11" name="矩形 10"/>
            <p:cNvSpPr/>
            <p:nvPr/>
          </p:nvSpPr>
          <p:spPr>
            <a:xfrm>
              <a:off x="-1118535" y="5272383"/>
              <a:ext cx="5645425" cy="73614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755356" y="4495288"/>
              <a:ext cx="4973473" cy="75804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154073" y="4087338"/>
              <a:ext cx="3786020" cy="3889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154073" y="3699142"/>
              <a:ext cx="3786020" cy="41756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154073" y="3423611"/>
              <a:ext cx="3786020" cy="28177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154952" y="3050494"/>
              <a:ext cx="3786019" cy="35808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96877" y="2757360"/>
              <a:ext cx="3291840" cy="2726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p:cNvSpPr txBox="1"/>
            <p:nvPr/>
          </p:nvSpPr>
          <p:spPr>
            <a:xfrm>
              <a:off x="443804" y="5403873"/>
              <a:ext cx="1375669" cy="288265"/>
            </a:xfrm>
            <a:prstGeom prst="rect">
              <a:avLst/>
            </a:prstGeom>
            <a:noFill/>
          </p:spPr>
          <p:txBody>
            <a:bodyPr wrap="none" rtlCol="0">
              <a:spAutoFit/>
            </a:bodyPr>
            <a:lstStyle/>
            <a:p>
              <a:r>
                <a:rPr lang="en-US" altLang="zh-TW" sz="900" b="1" dirty="0" err="1"/>
                <a:t>S.I.InP</a:t>
              </a:r>
              <a:r>
                <a:rPr lang="en-US" altLang="zh-TW" sz="900" b="1" dirty="0"/>
                <a:t> Substrate</a:t>
              </a:r>
              <a:endParaRPr lang="zh-TW" altLang="en-US" sz="900" b="1" dirty="0"/>
            </a:p>
          </p:txBody>
        </p:sp>
        <p:sp>
          <p:nvSpPr>
            <p:cNvPr id="19" name="矩形 18"/>
            <p:cNvSpPr/>
            <p:nvPr/>
          </p:nvSpPr>
          <p:spPr>
            <a:xfrm>
              <a:off x="99805" y="1826854"/>
              <a:ext cx="3291839" cy="65174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328379" y="1563893"/>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34054" y="1276932"/>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324325" y="991978"/>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文字方塊 22"/>
            <p:cNvSpPr txBox="1"/>
            <p:nvPr/>
          </p:nvSpPr>
          <p:spPr>
            <a:xfrm>
              <a:off x="452104" y="4685385"/>
              <a:ext cx="2830935" cy="586459"/>
            </a:xfrm>
            <a:prstGeom prst="rect">
              <a:avLst/>
            </a:prstGeom>
            <a:noFill/>
          </p:spPr>
          <p:txBody>
            <a:bodyPr wrap="square" rtlCol="0">
              <a:spAutoFit/>
            </a:bodyPr>
            <a:lstStyle/>
            <a:p>
              <a:r>
                <a:rPr lang="en-US" altLang="zh-TW" sz="900" b="1" dirty="0"/>
                <a:t>N+ Contact(</a:t>
              </a:r>
              <a:r>
                <a:rPr lang="en-US" altLang="zh-TW" sz="900" b="1" dirty="0" err="1"/>
                <a:t>InP</a:t>
              </a:r>
              <a:r>
                <a:rPr lang="en-US" altLang="zh-TW" sz="900" b="1" dirty="0"/>
                <a:t>)</a:t>
              </a:r>
              <a:endParaRPr lang="zh-TW" altLang="en-US" sz="900" b="1" dirty="0"/>
            </a:p>
          </p:txBody>
        </p:sp>
        <p:sp>
          <p:nvSpPr>
            <p:cNvPr id="24" name="文字方塊 23"/>
            <p:cNvSpPr txBox="1"/>
            <p:nvPr/>
          </p:nvSpPr>
          <p:spPr>
            <a:xfrm>
              <a:off x="308536" y="4030659"/>
              <a:ext cx="5169854" cy="508266"/>
            </a:xfrm>
            <a:prstGeom prst="rect">
              <a:avLst/>
            </a:prstGeom>
            <a:noFill/>
          </p:spPr>
          <p:txBody>
            <a:bodyPr wrap="square" rtlCol="0">
              <a:spAutoFit/>
            </a:bodyPr>
            <a:lstStyle/>
            <a:p>
              <a:r>
                <a:rPr lang="en-US" altLang="zh-TW" sz="700" b="1" dirty="0"/>
                <a:t>N Contact (In</a:t>
              </a:r>
              <a:r>
                <a:rPr lang="en-US" altLang="zh-TW" sz="800" b="1" baseline="-25000" dirty="0"/>
                <a:t>0.52</a:t>
              </a:r>
              <a:r>
                <a:rPr lang="en-US" altLang="zh-TW" sz="700" b="1" dirty="0"/>
                <a:t>Al</a:t>
              </a:r>
              <a:r>
                <a:rPr lang="en-US" altLang="zh-TW" sz="800" b="1" baseline="-25000" dirty="0"/>
                <a:t>0.48</a:t>
              </a:r>
              <a:r>
                <a:rPr lang="en-US" altLang="zh-TW" sz="700" b="1" dirty="0"/>
                <a:t>As)</a:t>
              </a:r>
              <a:endParaRPr lang="zh-TW" altLang="en-US" sz="700" b="1" dirty="0"/>
            </a:p>
          </p:txBody>
        </p:sp>
        <p:sp>
          <p:nvSpPr>
            <p:cNvPr id="25" name="文字方塊 24"/>
            <p:cNvSpPr txBox="1"/>
            <p:nvPr/>
          </p:nvSpPr>
          <p:spPr>
            <a:xfrm>
              <a:off x="-9986" y="3614986"/>
              <a:ext cx="4170199" cy="508266"/>
            </a:xfrm>
            <a:prstGeom prst="rect">
              <a:avLst/>
            </a:prstGeom>
            <a:noFill/>
          </p:spPr>
          <p:txBody>
            <a:bodyPr wrap="square" rtlCol="0">
              <a:spAutoFit/>
            </a:bodyPr>
            <a:lstStyle/>
            <a:p>
              <a:r>
                <a:rPr lang="en-US" altLang="zh-TW" sz="700" b="1" dirty="0" err="1"/>
                <a:t>i</a:t>
              </a:r>
              <a:r>
                <a:rPr lang="en-US" altLang="zh-TW" sz="700" b="1" dirty="0"/>
                <a:t> Multiplication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26" name="文字方塊 25"/>
            <p:cNvSpPr txBox="1"/>
            <p:nvPr/>
          </p:nvSpPr>
          <p:spPr>
            <a:xfrm>
              <a:off x="-9986" y="3324747"/>
              <a:ext cx="4165438" cy="508266"/>
            </a:xfrm>
            <a:prstGeom prst="rect">
              <a:avLst/>
            </a:prstGeom>
            <a:noFill/>
          </p:spPr>
          <p:txBody>
            <a:bodyPr wrap="square" rtlCol="0">
              <a:spAutoFit/>
            </a:bodyPr>
            <a:lstStyle/>
            <a:p>
              <a:r>
                <a:rPr lang="en-US" altLang="zh-TW" sz="700" b="1" dirty="0"/>
                <a:t>P Field Control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27" name="文字方塊 26"/>
            <p:cNvSpPr txBox="1"/>
            <p:nvPr/>
          </p:nvSpPr>
          <p:spPr>
            <a:xfrm>
              <a:off x="16526" y="2972369"/>
              <a:ext cx="4369730" cy="508266"/>
            </a:xfrm>
            <a:prstGeom prst="rect">
              <a:avLst/>
            </a:prstGeom>
            <a:noFill/>
          </p:spPr>
          <p:txBody>
            <a:bodyPr wrap="square" rtlCol="0">
              <a:spAutoFit/>
            </a:bodyPr>
            <a:lstStyle/>
            <a:p>
              <a:r>
                <a:rPr lang="en-US" altLang="zh-TW" sz="700" b="1" dirty="0" err="1"/>
                <a:t>i</a:t>
              </a:r>
              <a:r>
                <a:rPr lang="en-US" altLang="zh-TW" sz="700" b="1" dirty="0"/>
                <a:t> Multiplication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28" name="文字方塊 27"/>
            <p:cNvSpPr txBox="1"/>
            <p:nvPr/>
          </p:nvSpPr>
          <p:spPr>
            <a:xfrm>
              <a:off x="16526" y="2623919"/>
              <a:ext cx="3968910" cy="508266"/>
            </a:xfrm>
            <a:prstGeom prst="rect">
              <a:avLst/>
            </a:prstGeom>
            <a:noFill/>
          </p:spPr>
          <p:txBody>
            <a:bodyPr wrap="square" rtlCol="0">
              <a:spAutoFit/>
            </a:bodyPr>
            <a:lstStyle/>
            <a:p>
              <a:r>
                <a:rPr lang="en-US" altLang="zh-TW" sz="700" b="1" dirty="0"/>
                <a:t>P Field Control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29" name="文字方塊 28"/>
            <p:cNvSpPr txBox="1"/>
            <p:nvPr/>
          </p:nvSpPr>
          <p:spPr>
            <a:xfrm>
              <a:off x="217324" y="1927902"/>
              <a:ext cx="3248661" cy="508266"/>
            </a:xfrm>
            <a:prstGeom prst="rect">
              <a:avLst/>
            </a:prstGeom>
            <a:noFill/>
          </p:spPr>
          <p:txBody>
            <a:bodyPr wrap="square" rtlCol="0">
              <a:spAutoFit/>
            </a:bodyPr>
            <a:lstStyle/>
            <a:p>
              <a:r>
                <a:rPr lang="en-US" altLang="zh-TW" sz="700" b="1" dirty="0" err="1"/>
                <a:t>i</a:t>
              </a:r>
              <a:r>
                <a:rPr lang="en-US" altLang="zh-TW" sz="700" b="1" dirty="0"/>
                <a:t> Absorber (In</a:t>
              </a:r>
              <a:r>
                <a:rPr lang="en-US" altLang="zh-TW" sz="700" b="1" baseline="-25000" dirty="0"/>
                <a:t>0.53</a:t>
              </a:r>
              <a:r>
                <a:rPr lang="en-US" altLang="zh-TW" sz="700" b="1" dirty="0"/>
                <a:t>Ga</a:t>
              </a:r>
              <a:r>
                <a:rPr lang="en-US" altLang="zh-TW" sz="700" b="1" baseline="-25000" dirty="0"/>
                <a:t>0.47</a:t>
              </a:r>
              <a:r>
                <a:rPr lang="en-US" altLang="zh-TW" sz="700" b="1" dirty="0"/>
                <a:t>As)</a:t>
              </a:r>
              <a:endParaRPr lang="zh-TW" altLang="en-US" sz="700" b="1" dirty="0"/>
            </a:p>
          </p:txBody>
        </p:sp>
        <p:sp>
          <p:nvSpPr>
            <p:cNvPr id="30" name="文字方塊 29"/>
            <p:cNvSpPr txBox="1"/>
            <p:nvPr/>
          </p:nvSpPr>
          <p:spPr>
            <a:xfrm>
              <a:off x="314694" y="1454636"/>
              <a:ext cx="2894322" cy="468411"/>
            </a:xfrm>
            <a:prstGeom prst="rect">
              <a:avLst/>
            </a:prstGeom>
            <a:noFill/>
          </p:spPr>
          <p:txBody>
            <a:bodyPr wrap="square" rtlCol="0">
              <a:spAutoFit/>
            </a:bodyPr>
            <a:lstStyle/>
            <a:p>
              <a:r>
                <a:rPr lang="en-US" altLang="zh-TW" sz="600" b="1" dirty="0"/>
                <a:t>P Graded Band(</a:t>
              </a:r>
              <a:r>
                <a:rPr lang="en-US" altLang="zh-TW" sz="600" b="1" dirty="0" err="1"/>
                <a:t>InAlGaAs</a:t>
              </a:r>
              <a:r>
                <a:rPr lang="en-US" altLang="zh-TW" sz="600" b="1" dirty="0"/>
                <a:t>)</a:t>
              </a:r>
              <a:endParaRPr lang="zh-TW" altLang="en-US" sz="600" b="1" dirty="0"/>
            </a:p>
          </p:txBody>
        </p:sp>
        <p:sp>
          <p:nvSpPr>
            <p:cNvPr id="31" name="文字方塊 30"/>
            <p:cNvSpPr txBox="1"/>
            <p:nvPr/>
          </p:nvSpPr>
          <p:spPr>
            <a:xfrm>
              <a:off x="306615" y="1195266"/>
              <a:ext cx="3102946" cy="469168"/>
            </a:xfrm>
            <a:prstGeom prst="rect">
              <a:avLst/>
            </a:prstGeom>
            <a:noFill/>
          </p:spPr>
          <p:txBody>
            <a:bodyPr wrap="square" rtlCol="0">
              <a:spAutoFit/>
            </a:bodyPr>
            <a:lstStyle/>
            <a:p>
              <a:r>
                <a:rPr lang="en-US" altLang="zh-TW" sz="600" b="1" dirty="0"/>
                <a:t>P+ Window (In</a:t>
              </a:r>
              <a:r>
                <a:rPr lang="en-US" altLang="zh-TW" sz="600" b="1" baseline="-25000" dirty="0"/>
                <a:t>0.53</a:t>
              </a:r>
              <a:r>
                <a:rPr lang="en-US" altLang="zh-TW" sz="600" b="1" dirty="0"/>
                <a:t>Ga</a:t>
              </a:r>
              <a:r>
                <a:rPr lang="en-US" altLang="zh-TW" sz="600" b="1" baseline="-25000" dirty="0"/>
                <a:t>0.47</a:t>
              </a:r>
              <a:r>
                <a:rPr lang="en-US" altLang="zh-TW" sz="600" b="1" dirty="0"/>
                <a:t>As)</a:t>
              </a:r>
              <a:endParaRPr lang="zh-TW" altLang="en-US" sz="600" b="1" dirty="0"/>
            </a:p>
          </p:txBody>
        </p:sp>
        <p:sp>
          <p:nvSpPr>
            <p:cNvPr id="32" name="文字方塊 31"/>
            <p:cNvSpPr txBox="1"/>
            <p:nvPr/>
          </p:nvSpPr>
          <p:spPr>
            <a:xfrm>
              <a:off x="310152" y="887013"/>
              <a:ext cx="3338780" cy="469168"/>
            </a:xfrm>
            <a:prstGeom prst="rect">
              <a:avLst/>
            </a:prstGeom>
            <a:noFill/>
          </p:spPr>
          <p:txBody>
            <a:bodyPr wrap="square" rtlCol="0">
              <a:spAutoFit/>
            </a:bodyPr>
            <a:lstStyle/>
            <a:p>
              <a:r>
                <a:rPr lang="en-US" altLang="zh-TW" sz="600" b="1" dirty="0"/>
                <a:t>P+ Contact (In</a:t>
              </a:r>
              <a:r>
                <a:rPr lang="en-US" altLang="zh-TW" sz="600" b="1" baseline="-25000" dirty="0"/>
                <a:t>0.53</a:t>
              </a:r>
              <a:r>
                <a:rPr lang="en-US" altLang="zh-TW" sz="600" b="1" dirty="0"/>
                <a:t>Ga</a:t>
              </a:r>
              <a:r>
                <a:rPr lang="en-US" altLang="zh-TW" sz="600" b="1" baseline="-25000" dirty="0"/>
                <a:t>0.47</a:t>
              </a:r>
              <a:r>
                <a:rPr lang="en-US" altLang="zh-TW" sz="600" b="1" dirty="0"/>
                <a:t>As)</a:t>
              </a:r>
              <a:endParaRPr lang="zh-TW" altLang="en-US" sz="600" b="1" dirty="0"/>
            </a:p>
          </p:txBody>
        </p:sp>
        <p:sp>
          <p:nvSpPr>
            <p:cNvPr id="33" name="矩形 32"/>
            <p:cNvSpPr/>
            <p:nvPr/>
          </p:nvSpPr>
          <p:spPr>
            <a:xfrm>
              <a:off x="96876" y="2480212"/>
              <a:ext cx="3291840" cy="2726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p:cNvSpPr/>
            <p:nvPr/>
          </p:nvSpPr>
          <p:spPr>
            <a:xfrm>
              <a:off x="2619228" y="830555"/>
              <a:ext cx="401724" cy="16142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p:cNvSpPr/>
            <p:nvPr/>
          </p:nvSpPr>
          <p:spPr>
            <a:xfrm>
              <a:off x="451312" y="833305"/>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p:cNvSpPr/>
            <p:nvPr/>
          </p:nvSpPr>
          <p:spPr>
            <a:xfrm>
              <a:off x="-645659" y="4324340"/>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p:cNvSpPr/>
            <p:nvPr/>
          </p:nvSpPr>
          <p:spPr>
            <a:xfrm>
              <a:off x="3723141" y="4327099"/>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文字方塊 37"/>
            <p:cNvSpPr txBox="1"/>
            <p:nvPr/>
          </p:nvSpPr>
          <p:spPr>
            <a:xfrm>
              <a:off x="226463" y="2362399"/>
              <a:ext cx="3195704" cy="508266"/>
            </a:xfrm>
            <a:prstGeom prst="rect">
              <a:avLst/>
            </a:prstGeom>
            <a:noFill/>
          </p:spPr>
          <p:txBody>
            <a:bodyPr wrap="square" rtlCol="0">
              <a:spAutoFit/>
            </a:bodyPr>
            <a:lstStyle/>
            <a:p>
              <a:r>
                <a:rPr lang="en-US" altLang="zh-TW" sz="700" b="1" dirty="0"/>
                <a:t>i Graded Band (</a:t>
              </a:r>
              <a:r>
                <a:rPr lang="en-US" altLang="zh-TW" sz="700" b="1" dirty="0" err="1"/>
                <a:t>InAlGaAs</a:t>
              </a:r>
              <a:r>
                <a:rPr lang="en-US" altLang="zh-TW" sz="700" b="1" dirty="0"/>
                <a:t>)</a:t>
              </a:r>
              <a:endParaRPr lang="zh-TW" altLang="en-US" sz="700" b="1" dirty="0"/>
            </a:p>
          </p:txBody>
        </p:sp>
      </p:grpSp>
      <p:graphicFrame>
        <p:nvGraphicFramePr>
          <p:cNvPr id="6" name="物件 5"/>
          <p:cNvGraphicFramePr>
            <a:graphicFrameLocks noChangeAspect="1"/>
          </p:cNvGraphicFramePr>
          <p:nvPr>
            <p:extLst>
              <p:ext uri="{D42A27DB-BD31-4B8C-83A1-F6EECF244321}">
                <p14:modId xmlns:p14="http://schemas.microsoft.com/office/powerpoint/2010/main" val="149320992"/>
              </p:ext>
            </p:extLst>
          </p:nvPr>
        </p:nvGraphicFramePr>
        <p:xfrm>
          <a:off x="-257788" y="1427123"/>
          <a:ext cx="5909908" cy="4522157"/>
        </p:xfrm>
        <a:graphic>
          <a:graphicData uri="http://schemas.openxmlformats.org/presentationml/2006/ole">
            <mc:AlternateContent xmlns:mc="http://schemas.openxmlformats.org/markup-compatibility/2006">
              <mc:Choice xmlns:v="urn:schemas-microsoft-com:vml" Requires="v">
                <p:oleObj spid="_x0000_s42409" name="Graph" r:id="rId9" imgW="3921120" imgH="3000960" progId="Origin50.Graph">
                  <p:embed/>
                </p:oleObj>
              </mc:Choice>
              <mc:Fallback>
                <p:oleObj name="Graph" r:id="rId9" imgW="3921120" imgH="3000960" progId="Origin50.Graph">
                  <p:embed/>
                  <p:pic>
                    <p:nvPicPr>
                      <p:cNvPr id="0" name=""/>
                      <p:cNvPicPr/>
                      <p:nvPr/>
                    </p:nvPicPr>
                    <p:blipFill>
                      <a:blip r:embed="rId10"/>
                      <a:stretch>
                        <a:fillRect/>
                      </a:stretch>
                    </p:blipFill>
                    <p:spPr>
                      <a:xfrm>
                        <a:off x="-257788" y="1427123"/>
                        <a:ext cx="5909908" cy="4522157"/>
                      </a:xfrm>
                      <a:prstGeom prst="rect">
                        <a:avLst/>
                      </a:prstGeom>
                    </p:spPr>
                  </p:pic>
                </p:oleObj>
              </mc:Fallback>
            </mc:AlternateContent>
          </a:graphicData>
        </a:graphic>
      </p:graphicFrame>
      <p:sp>
        <p:nvSpPr>
          <p:cNvPr id="41" name="文字方塊 40"/>
          <p:cNvSpPr txBox="1"/>
          <p:nvPr/>
        </p:nvSpPr>
        <p:spPr>
          <a:xfrm>
            <a:off x="481832" y="1358438"/>
            <a:ext cx="3514104" cy="307777"/>
          </a:xfrm>
          <a:prstGeom prst="rect">
            <a:avLst/>
          </a:prstGeom>
          <a:solidFill>
            <a:schemeClr val="accent1"/>
          </a:solidFill>
          <a:ln w="28575">
            <a:solidFill>
              <a:schemeClr val="accent4"/>
            </a:solidFill>
          </a:ln>
        </p:spPr>
        <p:txBody>
          <a:bodyPr wrap="none" rtlCol="0">
            <a:spAutoFit/>
          </a:bodyPr>
          <a:lstStyle/>
          <a:p>
            <a:r>
              <a:rPr lang="en-US" altLang="zh-TW" sz="1400" dirty="0">
                <a:solidFill>
                  <a:schemeClr val="accent2"/>
                </a:solidFill>
              </a:rPr>
              <a:t>Operated at </a:t>
            </a:r>
            <a:r>
              <a:rPr lang="en-US" altLang="zh-TW" sz="1400" b="1" dirty="0">
                <a:solidFill>
                  <a:srgbClr val="FF0000"/>
                </a:solidFill>
              </a:rPr>
              <a:t>300K</a:t>
            </a:r>
            <a:r>
              <a:rPr lang="en-US" altLang="zh-TW" sz="1400" dirty="0">
                <a:solidFill>
                  <a:schemeClr val="accent2"/>
                </a:solidFill>
              </a:rPr>
              <a:t> with </a:t>
            </a:r>
            <a:r>
              <a:rPr lang="en-US" altLang="zh-TW" sz="1400" b="1" dirty="0">
                <a:solidFill>
                  <a:srgbClr val="FF0000"/>
                </a:solidFill>
              </a:rPr>
              <a:t>pulse width 1.5ns</a:t>
            </a:r>
            <a:endParaRPr lang="zh-TW" altLang="en-US" sz="1400" b="1" dirty="0">
              <a:solidFill>
                <a:srgbClr val="FF0000"/>
              </a:solidFill>
            </a:endParaRPr>
          </a:p>
        </p:txBody>
      </p:sp>
      <p:cxnSp>
        <p:nvCxnSpPr>
          <p:cNvPr id="43" name="直線單箭頭接點 42"/>
          <p:cNvCxnSpPr/>
          <p:nvPr/>
        </p:nvCxnSpPr>
        <p:spPr bwMode="auto">
          <a:xfrm flipH="1">
            <a:off x="624096" y="2395728"/>
            <a:ext cx="2651760" cy="0"/>
          </a:xfrm>
          <a:prstGeom prst="straightConnector1">
            <a:avLst/>
          </a:prstGeom>
          <a:solidFill>
            <a:schemeClr val="accent1"/>
          </a:solidFill>
          <a:ln w="28575" cap="flat" cmpd="sng" algn="ctr">
            <a:solidFill>
              <a:srgbClr val="FF0000"/>
            </a:solidFill>
            <a:prstDash val="dash"/>
            <a:round/>
            <a:headEnd type="none" w="med" len="med"/>
            <a:tailEnd type="triangle"/>
          </a:ln>
          <a:effectLst/>
        </p:spPr>
      </p:cxnSp>
      <p:cxnSp>
        <p:nvCxnSpPr>
          <p:cNvPr id="47" name="直線單箭頭接點 46"/>
          <p:cNvCxnSpPr/>
          <p:nvPr/>
        </p:nvCxnSpPr>
        <p:spPr bwMode="auto">
          <a:xfrm>
            <a:off x="3351698" y="2119160"/>
            <a:ext cx="428214" cy="5312"/>
          </a:xfrm>
          <a:prstGeom prst="straightConnector1">
            <a:avLst/>
          </a:prstGeom>
          <a:solidFill>
            <a:schemeClr val="accent1"/>
          </a:solidFill>
          <a:ln w="28575" cap="flat" cmpd="sng" algn="ctr">
            <a:solidFill>
              <a:schemeClr val="accent2"/>
            </a:solidFill>
            <a:prstDash val="dash"/>
            <a:round/>
            <a:headEnd type="none" w="med" len="med"/>
            <a:tailEnd type="triangle"/>
          </a:ln>
          <a:effectLst/>
        </p:spPr>
      </p:cxnSp>
      <p:cxnSp>
        <p:nvCxnSpPr>
          <p:cNvPr id="49" name="直線單箭頭接點 48"/>
          <p:cNvCxnSpPr/>
          <p:nvPr/>
        </p:nvCxnSpPr>
        <p:spPr bwMode="auto">
          <a:xfrm>
            <a:off x="7596336" y="2060848"/>
            <a:ext cx="504152" cy="0"/>
          </a:xfrm>
          <a:prstGeom prst="straightConnector1">
            <a:avLst/>
          </a:prstGeom>
          <a:solidFill>
            <a:schemeClr val="accent1"/>
          </a:solidFill>
          <a:ln w="28575" cap="flat" cmpd="sng" algn="ctr">
            <a:solidFill>
              <a:schemeClr val="accent2"/>
            </a:solidFill>
            <a:prstDash val="dash"/>
            <a:round/>
            <a:headEnd type="none" w="med" len="med"/>
            <a:tailEnd type="triangle"/>
          </a:ln>
          <a:effectLst/>
        </p:spPr>
      </p:cxnSp>
      <p:sp>
        <p:nvSpPr>
          <p:cNvPr id="50" name="橢圓 49"/>
          <p:cNvSpPr/>
          <p:nvPr/>
        </p:nvSpPr>
        <p:spPr bwMode="auto">
          <a:xfrm>
            <a:off x="7969751" y="1853876"/>
            <a:ext cx="715917" cy="677588"/>
          </a:xfrm>
          <a:prstGeom prst="ellipse">
            <a:avLst/>
          </a:prstGeom>
          <a:noFill/>
          <a:ln w="28575" cap="flat" cmpd="sng" algn="ctr">
            <a:solidFill>
              <a:srgbClr val="FFC000"/>
            </a:solidFill>
            <a:prstDash val="dash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51" name="文字方塊 50"/>
          <p:cNvSpPr txBox="1"/>
          <p:nvPr/>
        </p:nvSpPr>
        <p:spPr>
          <a:xfrm>
            <a:off x="567955" y="1992202"/>
            <a:ext cx="933269" cy="253916"/>
          </a:xfrm>
          <a:prstGeom prst="rect">
            <a:avLst/>
          </a:prstGeom>
          <a:noFill/>
        </p:spPr>
        <p:txBody>
          <a:bodyPr wrap="none" rtlCol="0">
            <a:spAutoFit/>
          </a:bodyPr>
          <a:lstStyle/>
          <a:p>
            <a:r>
              <a:rPr lang="en-US" altLang="zh-TW" sz="1050" b="1" dirty="0">
                <a:solidFill>
                  <a:srgbClr val="FF0000"/>
                </a:solidFill>
              </a:rPr>
              <a:t>SPDE 47 % </a:t>
            </a:r>
            <a:endParaRPr lang="zh-TW" altLang="en-US" sz="1050" dirty="0"/>
          </a:p>
        </p:txBody>
      </p:sp>
      <p:sp>
        <p:nvSpPr>
          <p:cNvPr id="42" name="文字方塊 41"/>
          <p:cNvSpPr txBox="1"/>
          <p:nvPr/>
        </p:nvSpPr>
        <p:spPr>
          <a:xfrm>
            <a:off x="4922792" y="1358437"/>
            <a:ext cx="3514104" cy="307777"/>
          </a:xfrm>
          <a:prstGeom prst="rect">
            <a:avLst/>
          </a:prstGeom>
          <a:solidFill>
            <a:schemeClr val="accent1"/>
          </a:solidFill>
          <a:ln w="28575">
            <a:solidFill>
              <a:schemeClr val="accent4"/>
            </a:solidFill>
          </a:ln>
        </p:spPr>
        <p:txBody>
          <a:bodyPr wrap="none" rtlCol="0">
            <a:spAutoFit/>
          </a:bodyPr>
          <a:lstStyle/>
          <a:p>
            <a:r>
              <a:rPr lang="en-US" altLang="zh-TW" sz="1400" dirty="0">
                <a:solidFill>
                  <a:schemeClr val="accent2"/>
                </a:solidFill>
              </a:rPr>
              <a:t>Operated at </a:t>
            </a:r>
            <a:r>
              <a:rPr lang="en-US" altLang="zh-TW" sz="1400" b="1" dirty="0">
                <a:solidFill>
                  <a:srgbClr val="FF0000"/>
                </a:solidFill>
              </a:rPr>
              <a:t>200K</a:t>
            </a:r>
            <a:r>
              <a:rPr lang="en-US" altLang="zh-TW" sz="1400" dirty="0">
                <a:solidFill>
                  <a:schemeClr val="accent2"/>
                </a:solidFill>
              </a:rPr>
              <a:t> with </a:t>
            </a:r>
            <a:r>
              <a:rPr lang="en-US" altLang="zh-TW" sz="1400" b="1" dirty="0">
                <a:solidFill>
                  <a:srgbClr val="FF0000"/>
                </a:solidFill>
              </a:rPr>
              <a:t>pulse width 1.5ns</a:t>
            </a:r>
            <a:endParaRPr lang="zh-TW" altLang="en-US" sz="1400" b="1" dirty="0">
              <a:solidFill>
                <a:srgbClr val="FF0000"/>
              </a:solidFill>
            </a:endParaRPr>
          </a:p>
        </p:txBody>
      </p:sp>
      <p:cxnSp>
        <p:nvCxnSpPr>
          <p:cNvPr id="46" name="直線單箭頭接點 45"/>
          <p:cNvCxnSpPr/>
          <p:nvPr/>
        </p:nvCxnSpPr>
        <p:spPr bwMode="auto">
          <a:xfrm flipH="1">
            <a:off x="4953907" y="2132856"/>
            <a:ext cx="2560320" cy="0"/>
          </a:xfrm>
          <a:prstGeom prst="straightConnector1">
            <a:avLst/>
          </a:prstGeom>
          <a:solidFill>
            <a:schemeClr val="accent1"/>
          </a:solidFill>
          <a:ln w="28575" cap="flat" cmpd="sng" algn="ctr">
            <a:solidFill>
              <a:srgbClr val="FF0000"/>
            </a:solidFill>
            <a:prstDash val="dash"/>
            <a:round/>
            <a:headEnd type="none" w="med" len="med"/>
            <a:tailEnd type="triangle"/>
          </a:ln>
          <a:effectLst/>
        </p:spPr>
      </p:cxnSp>
      <p:sp>
        <p:nvSpPr>
          <p:cNvPr id="52" name="文字方塊 51"/>
          <p:cNvSpPr txBox="1"/>
          <p:nvPr/>
        </p:nvSpPr>
        <p:spPr>
          <a:xfrm>
            <a:off x="4936112" y="1890120"/>
            <a:ext cx="968535" cy="261610"/>
          </a:xfrm>
          <a:prstGeom prst="rect">
            <a:avLst/>
          </a:prstGeom>
          <a:noFill/>
        </p:spPr>
        <p:txBody>
          <a:bodyPr wrap="none" rtlCol="0">
            <a:spAutoFit/>
          </a:bodyPr>
          <a:lstStyle/>
          <a:p>
            <a:r>
              <a:rPr lang="en-US" altLang="zh-TW" sz="1050" b="1" dirty="0">
                <a:solidFill>
                  <a:srgbClr val="FF0000"/>
                </a:solidFill>
              </a:rPr>
              <a:t>SPDE 61 % </a:t>
            </a:r>
            <a:endParaRPr lang="zh-TW" altLang="en-US" sz="1050" dirty="0"/>
          </a:p>
        </p:txBody>
      </p:sp>
      <p:sp>
        <p:nvSpPr>
          <p:cNvPr id="8" name="文字方塊 7"/>
          <p:cNvSpPr txBox="1"/>
          <p:nvPr/>
        </p:nvSpPr>
        <p:spPr>
          <a:xfrm>
            <a:off x="510794" y="4376562"/>
            <a:ext cx="7291973" cy="338554"/>
          </a:xfrm>
          <a:prstGeom prst="rect">
            <a:avLst/>
          </a:prstGeom>
          <a:solidFill>
            <a:srgbClr val="FFFF00"/>
          </a:solidFill>
          <a:ln w="38100">
            <a:solidFill>
              <a:srgbClr val="FF0000"/>
            </a:solidFill>
          </a:ln>
        </p:spPr>
        <p:txBody>
          <a:bodyPr wrap="square" rtlCol="0">
            <a:spAutoFit/>
          </a:bodyPr>
          <a:lstStyle/>
          <a:p>
            <a:r>
              <a:rPr lang="en-US" altLang="zh-TW" sz="1600" b="1" dirty="0">
                <a:solidFill>
                  <a:srgbClr val="FF0000"/>
                </a:solidFill>
                <a:ea typeface="新細明體" panose="02020500000000000000" pitchFamily="18" charset="-120"/>
                <a:cs typeface="Times New Roman" panose="02020603050405020304" pitchFamily="18" charset="0"/>
              </a:rPr>
              <a:t>High excess bias with  narrower pulse width  →  serious tunneling effect  </a:t>
            </a:r>
          </a:p>
        </p:txBody>
      </p:sp>
      <p:sp>
        <p:nvSpPr>
          <p:cNvPr id="48" name="橢圓 47"/>
          <p:cNvSpPr/>
          <p:nvPr/>
        </p:nvSpPr>
        <p:spPr bwMode="auto">
          <a:xfrm>
            <a:off x="3723114" y="1740407"/>
            <a:ext cx="715917" cy="677588"/>
          </a:xfrm>
          <a:prstGeom prst="ellipse">
            <a:avLst/>
          </a:prstGeom>
          <a:noFill/>
          <a:ln w="28575" cap="flat" cmpd="sng" algn="ctr">
            <a:solidFill>
              <a:srgbClr val="FFC000"/>
            </a:solidFill>
            <a:prstDash val="dash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cxnSp>
        <p:nvCxnSpPr>
          <p:cNvPr id="53" name="直線單箭頭接點 52"/>
          <p:cNvCxnSpPr/>
          <p:nvPr/>
        </p:nvCxnSpPr>
        <p:spPr bwMode="auto">
          <a:xfrm flipH="1" flipV="1">
            <a:off x="4253273" y="2458690"/>
            <a:ext cx="445338" cy="1892446"/>
          </a:xfrm>
          <a:prstGeom prst="straightConnector1">
            <a:avLst/>
          </a:prstGeom>
          <a:solidFill>
            <a:schemeClr val="accent1"/>
          </a:solidFill>
          <a:ln w="28575" cap="flat" cmpd="sng" algn="ctr">
            <a:solidFill>
              <a:srgbClr val="00B050"/>
            </a:solidFill>
            <a:prstDash val="dash"/>
            <a:round/>
            <a:headEnd type="none" w="med" len="med"/>
            <a:tailEnd type="triangle"/>
          </a:ln>
          <a:effectLst/>
        </p:spPr>
      </p:cxnSp>
      <p:cxnSp>
        <p:nvCxnSpPr>
          <p:cNvPr id="54" name="直線單箭頭接點 53"/>
          <p:cNvCxnSpPr/>
          <p:nvPr/>
        </p:nvCxnSpPr>
        <p:spPr bwMode="auto">
          <a:xfrm flipV="1">
            <a:off x="5652120" y="2354154"/>
            <a:ext cx="2419680" cy="2012804"/>
          </a:xfrm>
          <a:prstGeom prst="straightConnector1">
            <a:avLst/>
          </a:prstGeom>
          <a:solidFill>
            <a:schemeClr val="accent1"/>
          </a:solidFill>
          <a:ln w="28575" cap="flat" cmpd="sng" algn="ctr">
            <a:solidFill>
              <a:srgbClr val="00B050"/>
            </a:solidFill>
            <a:prstDash val="dash"/>
            <a:round/>
            <a:headEnd type="none" w="med" len="med"/>
            <a:tailEnd type="triangle"/>
          </a:ln>
          <a:effectLst/>
        </p:spPr>
      </p:cxnSp>
      <p:sp>
        <p:nvSpPr>
          <p:cNvPr id="55" name="橢圓形圖說文字 54"/>
          <p:cNvSpPr/>
          <p:nvPr/>
        </p:nvSpPr>
        <p:spPr bwMode="auto">
          <a:xfrm>
            <a:off x="2494043" y="3290465"/>
            <a:ext cx="3851921" cy="1944216"/>
          </a:xfrm>
          <a:prstGeom prst="wedgeEllipseCallout">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kumimoji="1" lang="en-US" altLang="zh-TW" sz="1400" b="1" i="1" dirty="0">
                <a:solidFill>
                  <a:schemeClr val="bg1"/>
                </a:solidFill>
                <a:latin typeface="Arial" charset="0"/>
                <a:ea typeface="新細明體" pitchFamily="18" charset="-120"/>
              </a:rPr>
              <a:t>Further improvement in M-layer should be taken into consideration in the future</a:t>
            </a:r>
          </a:p>
        </p:txBody>
      </p:sp>
      <p:sp>
        <p:nvSpPr>
          <p:cNvPr id="56" name="文字方塊 55"/>
          <p:cNvSpPr txBox="1"/>
          <p:nvPr/>
        </p:nvSpPr>
        <p:spPr>
          <a:xfrm>
            <a:off x="7039616" y="1431649"/>
            <a:ext cx="1737775" cy="338554"/>
          </a:xfrm>
          <a:prstGeom prst="rect">
            <a:avLst/>
          </a:prstGeom>
          <a:solidFill>
            <a:srgbClr val="FFFF00"/>
          </a:solidFill>
          <a:ln w="38100">
            <a:solidFill>
              <a:srgbClr val="FF0000"/>
            </a:solidFill>
          </a:ln>
        </p:spPr>
        <p:txBody>
          <a:bodyPr wrap="square" rtlCol="0">
            <a:spAutoFit/>
          </a:bodyPr>
          <a:lstStyle/>
          <a:p>
            <a:r>
              <a:rPr lang="en-US" altLang="zh-TW" sz="1600" b="1" dirty="0">
                <a:solidFill>
                  <a:srgbClr val="FF0000"/>
                </a:solidFill>
                <a:ea typeface="新細明體" panose="02020500000000000000" pitchFamily="18" charset="-120"/>
                <a:cs typeface="Times New Roman" panose="02020603050405020304" pitchFamily="18" charset="0"/>
              </a:rPr>
              <a:t>180 </a:t>
            </a:r>
            <a:r>
              <a:rPr lang="en-US" altLang="zh-TW" sz="1600" b="1" dirty="0" err="1">
                <a:solidFill>
                  <a:srgbClr val="FF0000"/>
                </a:solidFill>
                <a:ea typeface="新細明體" panose="02020500000000000000" pitchFamily="18" charset="-120"/>
                <a:cs typeface="Times New Roman" panose="02020603050405020304" pitchFamily="18" charset="0"/>
              </a:rPr>
              <a:t>kcps</a:t>
            </a:r>
            <a:r>
              <a:rPr lang="en-US" altLang="zh-TW" sz="1600" b="1" dirty="0">
                <a:solidFill>
                  <a:srgbClr val="FF0000"/>
                </a:solidFill>
                <a:ea typeface="新細明體" panose="02020500000000000000" pitchFamily="18" charset="-120"/>
                <a:cs typeface="Times New Roman" panose="02020603050405020304" pitchFamily="18" charset="0"/>
              </a:rPr>
              <a:t>/</a:t>
            </a:r>
            <a:r>
              <a:rPr lang="el-GR" altLang="zh-TW" sz="1600" b="1" dirty="0">
                <a:solidFill>
                  <a:srgbClr val="FF0000"/>
                </a:solidFill>
                <a:ea typeface="新細明體" panose="02020500000000000000" pitchFamily="18" charset="-120"/>
                <a:cs typeface="Times New Roman" panose="02020603050405020304" pitchFamily="18" charset="0"/>
              </a:rPr>
              <a:t>μ</a:t>
            </a:r>
            <a:r>
              <a:rPr lang="en-US" altLang="zh-TW" sz="1600" b="1" dirty="0">
                <a:solidFill>
                  <a:srgbClr val="FF0000"/>
                </a:solidFill>
                <a:ea typeface="新細明體" panose="02020500000000000000" pitchFamily="18" charset="-120"/>
                <a:cs typeface="Times New Roman" panose="02020603050405020304" pitchFamily="18" charset="0"/>
              </a:rPr>
              <a:t>m2</a:t>
            </a:r>
          </a:p>
        </p:txBody>
      </p:sp>
      <p:sp>
        <p:nvSpPr>
          <p:cNvPr id="57" name="文字方塊 56"/>
          <p:cNvSpPr txBox="1"/>
          <p:nvPr/>
        </p:nvSpPr>
        <p:spPr>
          <a:xfrm>
            <a:off x="2178253" y="1412776"/>
            <a:ext cx="1737775" cy="338554"/>
          </a:xfrm>
          <a:prstGeom prst="rect">
            <a:avLst/>
          </a:prstGeom>
          <a:solidFill>
            <a:srgbClr val="FFFF00"/>
          </a:solidFill>
          <a:ln w="38100">
            <a:solidFill>
              <a:srgbClr val="FF0000"/>
            </a:solidFill>
          </a:ln>
        </p:spPr>
        <p:txBody>
          <a:bodyPr wrap="square" rtlCol="0">
            <a:spAutoFit/>
          </a:bodyPr>
          <a:lstStyle/>
          <a:p>
            <a:r>
              <a:rPr lang="en-US" altLang="zh-TW" sz="1600" b="1" dirty="0">
                <a:solidFill>
                  <a:srgbClr val="FF0000"/>
                </a:solidFill>
                <a:ea typeface="新細明體" panose="02020500000000000000" pitchFamily="18" charset="-120"/>
                <a:cs typeface="Times New Roman" panose="02020603050405020304" pitchFamily="18" charset="0"/>
              </a:rPr>
              <a:t>177 </a:t>
            </a:r>
            <a:r>
              <a:rPr lang="en-US" altLang="zh-TW" sz="1600" b="1" dirty="0" err="1">
                <a:solidFill>
                  <a:srgbClr val="FF0000"/>
                </a:solidFill>
                <a:ea typeface="新細明體" panose="02020500000000000000" pitchFamily="18" charset="-120"/>
                <a:cs typeface="Times New Roman" panose="02020603050405020304" pitchFamily="18" charset="0"/>
              </a:rPr>
              <a:t>kcps</a:t>
            </a:r>
            <a:r>
              <a:rPr lang="en-US" altLang="zh-TW" sz="1600" b="1" dirty="0">
                <a:solidFill>
                  <a:srgbClr val="FF0000"/>
                </a:solidFill>
                <a:ea typeface="新細明體" panose="02020500000000000000" pitchFamily="18" charset="-120"/>
                <a:cs typeface="Times New Roman" panose="02020603050405020304" pitchFamily="18" charset="0"/>
              </a:rPr>
              <a:t>/</a:t>
            </a:r>
            <a:r>
              <a:rPr lang="el-GR" altLang="zh-TW" sz="1600" b="1" dirty="0">
                <a:solidFill>
                  <a:srgbClr val="FF0000"/>
                </a:solidFill>
                <a:ea typeface="新細明體" panose="02020500000000000000" pitchFamily="18" charset="-120"/>
                <a:cs typeface="Times New Roman" panose="02020603050405020304" pitchFamily="18" charset="0"/>
              </a:rPr>
              <a:t>μ</a:t>
            </a:r>
            <a:r>
              <a:rPr lang="en-US" altLang="zh-TW" sz="1600" b="1" dirty="0">
                <a:solidFill>
                  <a:srgbClr val="FF0000"/>
                </a:solidFill>
                <a:ea typeface="新細明體" panose="02020500000000000000" pitchFamily="18" charset="-120"/>
                <a:cs typeface="Times New Roman" panose="02020603050405020304" pitchFamily="18" charset="0"/>
              </a:rPr>
              <a:t>m2</a:t>
            </a:r>
          </a:p>
        </p:txBody>
      </p:sp>
      <p:pic>
        <p:nvPicPr>
          <p:cNvPr id="3" name="音訊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4083905593"/>
      </p:ext>
    </p:extLst>
  </p:cSld>
  <p:clrMapOvr>
    <a:masterClrMapping/>
  </p:clrMapOvr>
  <mc:AlternateContent xmlns:mc="http://schemas.openxmlformats.org/markup-compatibility/2006">
    <mc:Choice xmlns:p14="http://schemas.microsoft.com/office/powerpoint/2010/main" Requires="p14">
      <p:transition spd="slow" p14:dur="2000" advTm="56390">
        <p:cut/>
      </p:transition>
    </mc:Choice>
    <mc:Fallback>
      <p:transition spd="slow" advTm="5639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down)">
                                      <p:cBhvr>
                                        <p:cTn id="15" dur="500"/>
                                        <p:tgtEl>
                                          <p:spTgt spid="53"/>
                                        </p:tgtEl>
                                      </p:cBhvr>
                                    </p:animEffect>
                                  </p:childTnLst>
                                </p:cTn>
                              </p:par>
                              <p:par>
                                <p:cTn id="16" presetID="22" presetClass="entr" presetSubtype="4" fill="hold"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down)">
                                      <p:cBhvr>
                                        <p:cTn id="18" dur="500"/>
                                        <p:tgtEl>
                                          <p:spTgt spid="54"/>
                                        </p:tgtEl>
                                      </p:cBhvr>
                                    </p:animEffect>
                                  </p:childTnLst>
                                </p:cTn>
                              </p:par>
                            </p:childTnLst>
                          </p:cTn>
                        </p:par>
                        <p:par>
                          <p:cTn id="19" fill="hold">
                            <p:stCondLst>
                              <p:cond delay="1000"/>
                            </p:stCondLst>
                            <p:childTnLst>
                              <p:par>
                                <p:cTn id="20" presetID="22" presetClass="entr" presetSubtype="4" fill="hold" grpId="0" nodeType="after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down)">
                                      <p:cBhvr>
                                        <p:cTn id="22" dur="500"/>
                                        <p:tgtEl>
                                          <p:spTgt spid="4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down)">
                                      <p:cBhvr>
                                        <p:cTn id="25" dur="500"/>
                                        <p:tgtEl>
                                          <p:spTgt spid="50"/>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500"/>
                                        <p:tgtEl>
                                          <p:spTgt spid="5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wipe(down)">
                                      <p:cBhvr>
                                        <p:cTn id="37" dur="362">
                                          <p:stCondLst>
                                            <p:cond delay="0"/>
                                          </p:stCondLst>
                                        </p:cTn>
                                        <p:tgtEl>
                                          <p:spTgt spid="55"/>
                                        </p:tgtEl>
                                      </p:cBhvr>
                                    </p:animEffect>
                                    <p:anim calcmode="lin" valueType="num">
                                      <p:cBhvr>
                                        <p:cTn id="38" dur="1139"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39" dur="415"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40" dur="415" tmFilter="0, 0; 0.125,0.2665; 0.25,0.4; 0.375,0.465; 0.5,0.5;  0.625,0.535; 0.75,0.6; 0.875,0.7335; 1,1">
                                          <p:stCondLst>
                                            <p:cond delay="415"/>
                                          </p:stCondLst>
                                        </p:cTn>
                                        <p:tgtEl>
                                          <p:spTgt spid="55"/>
                                        </p:tgtEl>
                                        <p:attrNameLst>
                                          <p:attrName>ppt_y</p:attrName>
                                        </p:attrNameLst>
                                      </p:cBhvr>
                                      <p:tavLst>
                                        <p:tav tm="0" fmla="#ppt_y-sin(pi*$)/9">
                                          <p:val>
                                            <p:fltVal val="0"/>
                                          </p:val>
                                        </p:tav>
                                        <p:tav tm="100000">
                                          <p:val>
                                            <p:fltVal val="1"/>
                                          </p:val>
                                        </p:tav>
                                      </p:tavLst>
                                    </p:anim>
                                    <p:anim calcmode="lin" valueType="num">
                                      <p:cBhvr>
                                        <p:cTn id="41" dur="207" tmFilter="0, 0; 0.125,0.2665; 0.25,0.4; 0.375,0.465; 0.5,0.5;  0.625,0.535; 0.75,0.6; 0.875,0.7335; 1,1">
                                          <p:stCondLst>
                                            <p:cond delay="828"/>
                                          </p:stCondLst>
                                        </p:cTn>
                                        <p:tgtEl>
                                          <p:spTgt spid="55"/>
                                        </p:tgtEl>
                                        <p:attrNameLst>
                                          <p:attrName>ppt_y</p:attrName>
                                        </p:attrNameLst>
                                      </p:cBhvr>
                                      <p:tavLst>
                                        <p:tav tm="0" fmla="#ppt_y-sin(pi*$)/27">
                                          <p:val>
                                            <p:fltVal val="0"/>
                                          </p:val>
                                        </p:tav>
                                        <p:tav tm="100000">
                                          <p:val>
                                            <p:fltVal val="1"/>
                                          </p:val>
                                        </p:tav>
                                      </p:tavLst>
                                    </p:anim>
                                    <p:anim calcmode="lin" valueType="num">
                                      <p:cBhvr>
                                        <p:cTn id="42" dur="103" tmFilter="0, 0; 0.125,0.2665; 0.25,0.4; 0.375,0.465; 0.5,0.5;  0.625,0.535; 0.75,0.6; 0.875,0.7335; 1,1">
                                          <p:stCondLst>
                                            <p:cond delay="1035"/>
                                          </p:stCondLst>
                                        </p:cTn>
                                        <p:tgtEl>
                                          <p:spTgt spid="55"/>
                                        </p:tgtEl>
                                        <p:attrNameLst>
                                          <p:attrName>ppt_y</p:attrName>
                                        </p:attrNameLst>
                                      </p:cBhvr>
                                      <p:tavLst>
                                        <p:tav tm="0" fmla="#ppt_y-sin(pi*$)/81">
                                          <p:val>
                                            <p:fltVal val="0"/>
                                          </p:val>
                                        </p:tav>
                                        <p:tav tm="100000">
                                          <p:val>
                                            <p:fltVal val="1"/>
                                          </p:val>
                                        </p:tav>
                                      </p:tavLst>
                                    </p:anim>
                                    <p:animScale>
                                      <p:cBhvr>
                                        <p:cTn id="43" dur="16">
                                          <p:stCondLst>
                                            <p:cond delay="406"/>
                                          </p:stCondLst>
                                        </p:cTn>
                                        <p:tgtEl>
                                          <p:spTgt spid="55"/>
                                        </p:tgtEl>
                                      </p:cBhvr>
                                      <p:to x="100000" y="60000"/>
                                    </p:animScale>
                                    <p:animScale>
                                      <p:cBhvr>
                                        <p:cTn id="44" dur="104" decel="50000">
                                          <p:stCondLst>
                                            <p:cond delay="423"/>
                                          </p:stCondLst>
                                        </p:cTn>
                                        <p:tgtEl>
                                          <p:spTgt spid="55"/>
                                        </p:tgtEl>
                                      </p:cBhvr>
                                      <p:to x="100000" y="100000"/>
                                    </p:animScale>
                                    <p:animScale>
                                      <p:cBhvr>
                                        <p:cTn id="45" dur="16">
                                          <p:stCondLst>
                                            <p:cond delay="820"/>
                                          </p:stCondLst>
                                        </p:cTn>
                                        <p:tgtEl>
                                          <p:spTgt spid="55"/>
                                        </p:tgtEl>
                                      </p:cBhvr>
                                      <p:to x="100000" y="80000"/>
                                    </p:animScale>
                                    <p:animScale>
                                      <p:cBhvr>
                                        <p:cTn id="46" dur="104" decel="50000">
                                          <p:stCondLst>
                                            <p:cond delay="836"/>
                                          </p:stCondLst>
                                        </p:cTn>
                                        <p:tgtEl>
                                          <p:spTgt spid="55"/>
                                        </p:tgtEl>
                                      </p:cBhvr>
                                      <p:to x="100000" y="100000"/>
                                    </p:animScale>
                                    <p:animScale>
                                      <p:cBhvr>
                                        <p:cTn id="47" dur="16">
                                          <p:stCondLst>
                                            <p:cond delay="1026"/>
                                          </p:stCondLst>
                                        </p:cTn>
                                        <p:tgtEl>
                                          <p:spTgt spid="55"/>
                                        </p:tgtEl>
                                      </p:cBhvr>
                                      <p:to x="100000" y="90000"/>
                                    </p:animScale>
                                    <p:animScale>
                                      <p:cBhvr>
                                        <p:cTn id="48" dur="104" decel="50000">
                                          <p:stCondLst>
                                            <p:cond delay="1042"/>
                                          </p:stCondLst>
                                        </p:cTn>
                                        <p:tgtEl>
                                          <p:spTgt spid="55"/>
                                        </p:tgtEl>
                                      </p:cBhvr>
                                      <p:to x="100000" y="100000"/>
                                    </p:animScale>
                                    <p:animScale>
                                      <p:cBhvr>
                                        <p:cTn id="49" dur="16">
                                          <p:stCondLst>
                                            <p:cond delay="1130"/>
                                          </p:stCondLst>
                                        </p:cTn>
                                        <p:tgtEl>
                                          <p:spTgt spid="55"/>
                                        </p:tgtEl>
                                      </p:cBhvr>
                                      <p:to x="100000" y="95000"/>
                                    </p:animScale>
                                    <p:animScale>
                                      <p:cBhvr>
                                        <p:cTn id="50" dur="104" decel="50000">
                                          <p:stCondLst>
                                            <p:cond delay="1146"/>
                                          </p:stCondLst>
                                        </p:cTn>
                                        <p:tgtEl>
                                          <p:spTgt spid="5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3"/>
                </p:tgtEl>
              </p:cMediaNode>
            </p:audio>
          </p:childTnLst>
        </p:cTn>
      </p:par>
    </p:tnLst>
    <p:bldLst>
      <p:bldP spid="50" grpId="0" animBg="1"/>
      <p:bldP spid="8" grpId="0" animBg="1"/>
      <p:bldP spid="48" grpId="0" animBg="1"/>
      <p:bldP spid="55" grpId="0" animBg="1"/>
      <p:bldP spid="56" grpId="0" animBg="1"/>
      <p:bldP spid="57" grpId="0" animBg="1"/>
    </p:bldLst>
  </p:timing>
  <p:extLst>
    <p:ext uri="{3A86A75C-4F4B-4683-9AE1-C65F6400EC91}">
      <p14:laserTraceLst xmlns:p14="http://schemas.microsoft.com/office/powerpoint/2010/main">
        <p14:tracePtLst>
          <p14:tracePt t="936" x="3625850" y="1593850"/>
          <p14:tracePt t="959" x="3663950" y="1682750"/>
          <p14:tracePt t="981" x="3740150" y="1784350"/>
          <p14:tracePt t="983" x="3746500" y="1790700"/>
          <p14:tracePt t="1002" x="3771900" y="1828800"/>
          <p14:tracePt t="1022" x="3790950" y="1860550"/>
          <p14:tracePt t="1051" x="3797300" y="1866900"/>
          <p14:tracePt t="3005" x="3841750" y="1866900"/>
          <p14:tracePt t="3023" x="4318000" y="1752600"/>
          <p14:tracePt t="3058" x="5441950" y="1466850"/>
          <p14:tracePt t="3128" x="6750050" y="1276350"/>
          <p14:tracePt t="3198" x="6953250" y="1276350"/>
          <p14:tracePt t="3236" x="7042150" y="1276350"/>
          <p14:tracePt t="3249" x="7061200" y="1276350"/>
          <p14:tracePt t="3282" x="7131050" y="1270000"/>
          <p14:tracePt t="3315" x="7226300" y="1206500"/>
          <p14:tracePt t="3348" x="7245350" y="1187450"/>
          <p14:tracePt t="3391" x="7232650" y="1187450"/>
          <p14:tracePt t="3398" x="7194550" y="1187450"/>
          <p14:tracePt t="3417" x="6985000" y="1250950"/>
          <p14:tracePt t="3431" x="6731000" y="1314450"/>
          <p14:tracePt t="3451" x="6210300" y="1428750"/>
          <p14:tracePt t="3470" x="5524500" y="1600200"/>
          <p14:tracePt t="3522" x="3867150" y="1974850"/>
          <p14:tracePt t="3524" x="3822700" y="1974850"/>
          <p14:tracePt t="3591" x="3702050" y="1974850"/>
          <p14:tracePt t="3714" x="3702050" y="1968500"/>
          <p14:tracePt t="3740" x="3702050" y="1962150"/>
          <p14:tracePt t="3782" x="3689350" y="1962150"/>
          <p14:tracePt t="3800" x="3651250" y="1962150"/>
          <p14:tracePt t="3818" x="3556000" y="1962150"/>
          <p14:tracePt t="3838" x="3308350" y="1962150"/>
          <p14:tracePt t="3856" x="3041650" y="1905000"/>
          <p14:tracePt t="3875" x="2927350" y="1860550"/>
          <p14:tracePt t="3894" x="2921000" y="1835150"/>
          <p14:tracePt t="3912" x="2921000" y="1790700"/>
          <p14:tracePt t="3930" x="2997200" y="1708150"/>
          <p14:tracePt t="3950" x="3136900" y="1612900"/>
          <p14:tracePt t="3970" x="3289300" y="1517650"/>
          <p14:tracePt t="3988" x="3403600" y="1454150"/>
          <p14:tracePt t="3991" x="3429000" y="1441450"/>
          <p14:tracePt t="4009" x="3556000" y="1409700"/>
          <p14:tracePt t="4028" x="3619500" y="1397000"/>
          <p14:tracePt t="4048" x="3644900" y="1390650"/>
          <p14:tracePt t="4067" x="3651250" y="1390650"/>
          <p14:tracePt t="4103" x="3670300" y="1409700"/>
          <p14:tracePt t="4122" x="3683000" y="1460500"/>
          <p14:tracePt t="4140" x="3708400" y="1574800"/>
          <p14:tracePt t="4160" x="3708400" y="1695450"/>
          <p14:tracePt t="4178" x="3708400" y="1752600"/>
          <p14:tracePt t="4198" x="3708400" y="1765300"/>
          <p14:tracePt t="4217" x="3708400" y="1771650"/>
          <p14:tracePt t="4235" x="3708400" y="1790700"/>
          <p14:tracePt t="4253" x="3702050" y="1803400"/>
          <p14:tracePt t="4271" x="3657600" y="1803400"/>
          <p14:tracePt t="4290" x="3594100" y="1803400"/>
          <p14:tracePt t="4308" x="3517900" y="1797050"/>
          <p14:tracePt t="4327" x="3467100" y="1758950"/>
          <p14:tracePt t="4345" x="3416300" y="1708150"/>
          <p14:tracePt t="4363" x="3365500" y="1612900"/>
          <p14:tracePt t="4383" x="3359150" y="1562100"/>
          <p14:tracePt t="4402" x="3352800" y="1524000"/>
          <p14:tracePt t="4421" x="3352800" y="1485900"/>
          <p14:tracePt t="4441" x="3352800" y="1447800"/>
          <p14:tracePt t="4461" x="3365500" y="1428750"/>
          <p14:tracePt t="4479" x="3416300" y="1403350"/>
          <p14:tracePt t="4501" x="3511550" y="1377950"/>
          <p14:tracePt t="4520" x="3644900" y="1352550"/>
          <p14:tracePt t="4538" x="3740150" y="1346200"/>
          <p14:tracePt t="4557" x="3841750" y="1352550"/>
          <p14:tracePt t="4578" x="3898900" y="1384300"/>
          <p14:tracePt t="4597" x="3924300" y="1428750"/>
          <p14:tracePt t="4616" x="3937000" y="1466850"/>
          <p14:tracePt t="4635" x="3937000" y="1549400"/>
          <p14:tracePt t="4658" x="3873500" y="1676400"/>
          <p14:tracePt t="4677" x="3822700" y="1752600"/>
          <p14:tracePt t="4698" x="3765550" y="1809750"/>
          <p14:tracePt t="4718" x="3702050" y="1835150"/>
          <p14:tracePt t="4737" x="3619500" y="1847850"/>
          <p14:tracePt t="4755" x="3556000" y="1847850"/>
          <p14:tracePt t="4774" x="3435350" y="1822450"/>
          <p14:tracePt t="4792" x="3384550" y="1778000"/>
          <p14:tracePt t="4810" x="3352800" y="1733550"/>
          <p14:tracePt t="4829" x="3333750" y="1689100"/>
          <p14:tracePt t="4849" x="3333750" y="1644650"/>
          <p14:tracePt t="4868" x="3352800" y="1587500"/>
          <p14:tracePt t="4887" x="3409950" y="1504950"/>
          <p14:tracePt t="4907" x="3467100" y="1466850"/>
          <p14:tracePt t="4927" x="3543300" y="1416050"/>
          <p14:tracePt t="4946" x="3613150" y="1384300"/>
          <p14:tracePt t="4967" x="3670300" y="1377950"/>
          <p14:tracePt t="4986" x="3708400" y="1377950"/>
          <p14:tracePt t="5005" x="3733800" y="1377950"/>
          <p14:tracePt t="5024" x="3752850" y="1377950"/>
          <p14:tracePt t="5043" x="3765550" y="1384300"/>
          <p14:tracePt t="5061" x="3790950" y="1403350"/>
          <p14:tracePt t="5081" x="3803650" y="1435100"/>
          <p14:tracePt t="5101" x="3803650" y="1460500"/>
          <p14:tracePt t="5120" x="3803650" y="1466850"/>
          <p14:tracePt t="5138" x="3803650" y="1485900"/>
          <p14:tracePt t="5157" x="3803650" y="1524000"/>
          <p14:tracePt t="5176" x="3803650" y="1536700"/>
          <p14:tracePt t="5976" x="3803650" y="1549400"/>
          <p14:tracePt t="6037" x="3803650" y="1555750"/>
          <p14:tracePt t="6105" x="3803650" y="1562100"/>
          <p14:tracePt t="6123" x="3803650" y="1574800"/>
          <p14:tracePt t="6288" x="3803650" y="1587500"/>
          <p14:tracePt t="6309" x="3803650" y="1606550"/>
          <p14:tracePt t="6331" x="3803650" y="1631950"/>
          <p14:tracePt t="6353" x="3822700" y="1676400"/>
          <p14:tracePt t="6372" x="3886200" y="1752600"/>
          <p14:tracePt t="6392" x="3994150" y="1860550"/>
          <p14:tracePt t="6428" x="4222750" y="2032000"/>
          <p14:tracePt t="6464" x="4381500" y="2146300"/>
          <p14:tracePt t="6499" x="4457700" y="2190750"/>
          <p14:tracePt t="6501" x="4470400" y="2197100"/>
          <p14:tracePt t="6535" x="4616450" y="2286000"/>
          <p14:tracePt t="6569" x="4972050" y="2336800"/>
          <p14:tracePt t="6604" x="5213350" y="2298700"/>
          <p14:tracePt t="6638" x="5238750" y="2273300"/>
          <p14:tracePt t="6719" x="5245100" y="2273300"/>
          <p14:tracePt t="6752" x="5314950" y="2203450"/>
          <p14:tracePt t="6786" x="5422900" y="2159000"/>
          <p14:tracePt t="6820" x="5588000" y="2120900"/>
          <p14:tracePt t="6854" x="5638800" y="2108200"/>
          <p14:tracePt t="6921" x="5651500" y="2108200"/>
          <p14:tracePt t="6955" x="5657850" y="2120900"/>
          <p14:tracePt t="6988" x="5664200" y="2127250"/>
          <p14:tracePt t="7022" x="5664200" y="2171700"/>
          <p14:tracePt t="7056" x="5626100" y="2222500"/>
          <p14:tracePt t="7090" x="5524500" y="2279650"/>
          <p14:tracePt t="7124" x="5448300" y="2286000"/>
          <p14:tracePt t="7158" x="5391150" y="2286000"/>
          <p14:tracePt t="7192" x="5365750" y="2286000"/>
          <p14:tracePt t="7227" x="5295900" y="2260600"/>
          <p14:tracePt t="7261" x="5251450" y="2235200"/>
          <p14:tracePt t="7297" x="5238750" y="2222500"/>
          <p14:tracePt t="7331" x="5213350" y="2184400"/>
          <p14:tracePt t="7366" x="5200650" y="2159000"/>
          <p14:tracePt t="7400" x="5200650" y="2127250"/>
          <p14:tracePt t="7435" x="5207000" y="2044700"/>
          <p14:tracePt t="7469" x="5245100" y="1936750"/>
          <p14:tracePt t="7503" x="5264150" y="1873250"/>
          <p14:tracePt t="7539" x="5314950" y="1835150"/>
          <p14:tracePt t="7574" x="5397500" y="1790700"/>
          <p14:tracePt t="7608" x="5518150" y="1758950"/>
          <p14:tracePt t="7643" x="5638800" y="1758950"/>
          <p14:tracePt t="7679" x="5721350" y="1765300"/>
          <p14:tracePt t="7714" x="5746750" y="1790700"/>
          <p14:tracePt t="7749" x="5791200" y="1854200"/>
          <p14:tracePt t="7784" x="5810250" y="1949450"/>
          <p14:tracePt t="7818" x="5816600" y="1993900"/>
          <p14:tracePt t="7852" x="5816600" y="2051050"/>
          <p14:tracePt t="7870" x="5816600" y="2089150"/>
          <p14:tracePt t="7888" x="5803900" y="2108200"/>
          <p14:tracePt t="7906" x="5797550" y="2127250"/>
          <p14:tracePt t="7941" x="5772150" y="2184400"/>
          <p14:tracePt t="7975" x="5753100" y="2203450"/>
          <p14:tracePt t="8008" x="5740400" y="2222500"/>
          <p14:tracePt t="8044" x="5708650" y="2254250"/>
          <p14:tracePt t="8079" x="5657850" y="2273300"/>
          <p14:tracePt t="8114" x="5600700" y="2298700"/>
          <p14:tracePt t="8148" x="5556250" y="2311400"/>
          <p14:tracePt t="8183" x="5486400" y="2311400"/>
          <p14:tracePt t="8219" x="5353050" y="2305050"/>
          <p14:tracePt t="8253" x="5308600" y="2273300"/>
          <p14:tracePt t="8286" x="5289550" y="2260600"/>
          <p14:tracePt t="8320" x="5251450" y="2222500"/>
          <p14:tracePt t="8365" x="5219700" y="2184400"/>
          <p14:tracePt t="8399" x="5194300" y="2152650"/>
          <p14:tracePt t="8434" x="5168900" y="2057400"/>
          <p14:tracePt t="8468" x="5168900" y="2019300"/>
          <p14:tracePt t="8502" x="5181600" y="1993900"/>
          <p14:tracePt t="8537" x="5213350" y="1962150"/>
          <p14:tracePt t="8571" x="5270500" y="1905000"/>
          <p14:tracePt t="8605" x="5295900" y="1892300"/>
          <p14:tracePt t="8640" x="5346700" y="1866900"/>
          <p14:tracePt t="8680" x="5480050" y="1835150"/>
          <p14:tracePt t="8715" x="5530850" y="1822450"/>
          <p14:tracePt t="8750" x="5568950" y="1822450"/>
          <p14:tracePt t="8784" x="5657850" y="1866900"/>
          <p14:tracePt t="8818" x="5708650" y="1905000"/>
          <p14:tracePt t="8852" x="5740400" y="1930400"/>
          <p14:tracePt t="8886" x="5784850" y="2012950"/>
          <p14:tracePt t="8920" x="5835650" y="2120900"/>
          <p14:tracePt t="8953" x="5835650" y="2171700"/>
          <p14:tracePt t="8988" x="5822950" y="2228850"/>
          <p14:tracePt t="9008" x="5791200" y="2266950"/>
          <p14:tracePt t="9043" x="5759450" y="2324100"/>
          <p14:tracePt t="9079" x="5721350" y="2355850"/>
          <p14:tracePt t="9114" x="5626100" y="2425700"/>
          <p14:tracePt t="9149" x="5518150" y="2489200"/>
          <p14:tracePt t="9184" x="5461000" y="2501900"/>
          <p14:tracePt t="9217" x="5422900" y="2501900"/>
          <p14:tracePt t="9251" x="5372100" y="2501900"/>
          <p14:tracePt t="9285" x="5321300" y="2470150"/>
          <p14:tracePt t="9318" x="5302250" y="2457450"/>
          <p14:tracePt t="9352" x="5276850" y="2438400"/>
          <p14:tracePt t="9388" x="5257800" y="2425700"/>
          <p14:tracePt t="9421" x="5245100" y="2413000"/>
          <p14:tracePt t="9455" x="5232400" y="2400300"/>
          <p14:tracePt t="9490" x="5226050" y="2393950"/>
          <p14:tracePt t="9528" x="5207000" y="2374900"/>
          <p14:tracePt t="9562" x="5200650" y="2368550"/>
          <p14:tracePt t="9597" x="5194300" y="2349500"/>
          <p14:tracePt t="9632" x="5175250" y="2311400"/>
          <p14:tracePt t="9666" x="5168900" y="2260600"/>
          <p14:tracePt t="9700" x="5143500" y="2184400"/>
          <p14:tracePt t="9735" x="5143500" y="2159000"/>
          <p14:tracePt t="9768" x="5143500" y="2139950"/>
          <p14:tracePt t="9894" x="5143500" y="2127250"/>
          <p14:tracePt t="9939" x="5143500" y="2101850"/>
          <p14:tracePt t="9973" x="5143500" y="2082800"/>
          <p14:tracePt t="10008" x="5156200" y="2076450"/>
          <p14:tracePt t="10081" x="5162550" y="2076450"/>
          <p14:tracePt t="10115" x="5194300" y="2057400"/>
          <p14:tracePt t="10149" x="5238750" y="2051050"/>
          <p14:tracePt t="10183" x="5308600" y="2032000"/>
          <p14:tracePt t="10218" x="5378450" y="2025650"/>
          <p14:tracePt t="10252" x="5429250" y="2012950"/>
          <p14:tracePt t="10286" x="5492750" y="2012950"/>
          <p14:tracePt t="10320" x="5549900" y="2025650"/>
          <p14:tracePt t="10354" x="5581650" y="2038350"/>
          <p14:tracePt t="10389" x="5607050" y="2076450"/>
          <p14:tracePt t="10424" x="5638800" y="2120900"/>
          <p14:tracePt t="10458" x="5657850" y="2159000"/>
          <p14:tracePt t="10492" x="5670550" y="2209800"/>
          <p14:tracePt t="10495" x="5670550" y="2222500"/>
          <p14:tracePt t="10530" x="5670550" y="2298700"/>
          <p14:tracePt t="10565" x="5670550" y="2368550"/>
          <p14:tracePt t="10600" x="5657850" y="2400300"/>
          <p14:tracePt t="10633" x="5645150" y="2438400"/>
          <p14:tracePt t="10668" x="5626100" y="2476500"/>
          <p14:tracePt t="10701" x="5607050" y="2508250"/>
          <p14:tracePt t="10734" x="5588000" y="2520950"/>
          <p14:tracePt t="10777" x="5556250" y="2533650"/>
          <p14:tracePt t="10812" x="5543550" y="2533650"/>
          <p14:tracePt t="10847" x="5492750" y="2527300"/>
          <p14:tracePt t="10881" x="5429250" y="2482850"/>
          <p14:tracePt t="10915" x="5391150" y="2451100"/>
          <p14:tracePt t="10948" x="5353050" y="2413000"/>
          <p14:tracePt t="10982" x="5321300" y="2355850"/>
          <p14:tracePt t="11017" x="5308600" y="2254250"/>
          <p14:tracePt t="11052" x="5340350" y="2152650"/>
          <p14:tracePt t="11220" x="5588000" y="1968500"/>
          <p14:tracePt t="11255" x="5657850" y="1968500"/>
          <p14:tracePt t="11291" x="5702300" y="1968500"/>
          <p14:tracePt t="11326" x="5727700" y="1981200"/>
          <p14:tracePt t="11362" x="5740400" y="1993900"/>
          <p14:tracePt t="11396" x="5765800" y="2038350"/>
          <p14:tracePt t="11432" x="5772150" y="2133600"/>
          <p14:tracePt t="11466" x="5708650" y="2216150"/>
          <p14:tracePt t="11501" x="5657850" y="2260600"/>
          <p14:tracePt t="11537" x="5600700" y="2292350"/>
          <p14:tracePt t="11572" x="5505450" y="2311400"/>
          <p14:tracePt t="11606" x="5410200" y="2317750"/>
          <p14:tracePt t="11640" x="5359400" y="2317750"/>
          <p14:tracePt t="11674" x="5314950" y="2305050"/>
          <p14:tracePt t="11709" x="5251450" y="2254250"/>
          <p14:tracePt t="11747" x="5213350" y="2203450"/>
          <p14:tracePt t="11783" x="5213350" y="2146300"/>
          <p14:tracePt t="11820" x="5219700" y="2025650"/>
          <p14:tracePt t="11854" x="5276850" y="1924050"/>
          <p14:tracePt t="11888" x="5372100" y="1784350"/>
          <p14:tracePt t="11922" x="5499100" y="1714500"/>
          <p14:tracePt t="11957" x="5575300" y="1689100"/>
          <p14:tracePt t="11992" x="5626100" y="1689100"/>
          <p14:tracePt t="11995" x="5632450" y="1689100"/>
          <p14:tracePt t="12030" x="5734050" y="1746250"/>
          <p14:tracePt t="12064" x="5810250" y="1822450"/>
          <p14:tracePt t="12099" x="5835650" y="1898650"/>
          <p14:tracePt t="12134" x="5835650" y="1974850"/>
          <p14:tracePt t="12153" x="5835650" y="2019300"/>
          <p14:tracePt t="12171" x="5822950" y="2051050"/>
          <p14:tracePt t="12189" x="5810250" y="2070100"/>
          <p14:tracePt t="12208" x="5784850" y="2095500"/>
          <p14:tracePt t="12242" x="5727700" y="2152650"/>
          <p14:tracePt t="12277" x="5626100" y="2222500"/>
          <p14:tracePt t="12312" x="5518150" y="2286000"/>
          <p14:tracePt t="12348" x="5461000" y="2311400"/>
          <p14:tracePt t="12382" x="5429250" y="2336800"/>
          <p14:tracePt t="12420" x="5397500" y="2336800"/>
          <p14:tracePt t="12454" x="5391150" y="2336800"/>
          <p14:tracePt t="12488" x="5378450" y="2336800"/>
          <p14:tracePt t="12524" x="5327650" y="2324100"/>
          <p14:tracePt t="12558" x="5289550" y="2292350"/>
          <p14:tracePt t="12596" x="5251450" y="2254250"/>
          <p14:tracePt t="12630" x="5219700" y="2216150"/>
          <p14:tracePt t="12664" x="5207000" y="2197100"/>
          <p14:tracePt t="12699" x="5194300" y="2152650"/>
          <p14:tracePt t="12734" x="5194300" y="2082800"/>
          <p14:tracePt t="12767" x="5194300" y="2032000"/>
          <p14:tracePt t="12801" x="5194300" y="1974850"/>
          <p14:tracePt t="12836" x="5257800" y="1885950"/>
          <p14:tracePt t="12870" x="5334000" y="1784350"/>
          <p14:tracePt t="12905" x="5384800" y="1746250"/>
          <p14:tracePt t="12939" x="5403850" y="1739900"/>
          <p14:tracePt t="12973" x="5486400" y="1739900"/>
          <p14:tracePt t="13007" x="5626100" y="1739900"/>
          <p14:tracePt t="13010" x="5638800" y="1739900"/>
          <p14:tracePt t="13045" x="5695950" y="1765300"/>
          <p14:tracePt t="13080" x="5746750" y="1841500"/>
          <p14:tracePt t="13114" x="5759450" y="1974850"/>
          <p14:tracePt t="13149" x="5753100" y="2089150"/>
          <p14:tracePt t="13184" x="5727700" y="2159000"/>
          <p14:tracePt t="13218" x="5689600" y="2197100"/>
          <p14:tracePt t="13252" x="5619750" y="2254250"/>
          <p14:tracePt t="13288" x="5581650" y="2279650"/>
          <p14:tracePt t="13323" x="5505450" y="2292350"/>
          <p14:tracePt t="13371" x="5416550" y="2286000"/>
          <p14:tracePt t="13405" x="5327650" y="2228850"/>
          <p14:tracePt t="13440" x="5289550" y="2184400"/>
          <p14:tracePt t="13474" x="5270500" y="2139950"/>
          <p14:tracePt t="13508" x="5257800" y="2101850"/>
          <p14:tracePt t="13511" x="5257800" y="2095500"/>
          <p14:tracePt t="13546" x="5308600" y="1993900"/>
          <p14:tracePt t="13712" x="5886450" y="1746250"/>
          <p14:tracePt t="13763" x="5962650" y="1809750"/>
          <p14:tracePt t="13814" x="5975350" y="1987550"/>
          <p14:tracePt t="13833" x="5975350" y="2025650"/>
          <p14:tracePt t="13852" x="5962650" y="2070100"/>
          <p14:tracePt t="13870" x="5930900" y="2095500"/>
          <p14:tracePt t="13889" x="5911850" y="2127250"/>
          <p14:tracePt t="13908" x="5886450" y="2159000"/>
          <p14:tracePt t="13927" x="5854700" y="2171700"/>
          <p14:tracePt t="13945" x="5810250" y="2203450"/>
          <p14:tracePt t="13964" x="5753100" y="2203450"/>
          <p14:tracePt t="13997" x="5676900" y="2184400"/>
          <p14:tracePt t="13999" x="5664200" y="2171700"/>
          <p14:tracePt t="14033" x="5619750" y="2139950"/>
          <p14:tracePt t="14066" x="5581650" y="2063750"/>
          <p14:tracePt t="14100" x="5581650" y="1974850"/>
          <p14:tracePt t="14134" x="5600700" y="1898650"/>
          <p14:tracePt t="14168" x="5676900" y="1835150"/>
          <p14:tracePt t="14202" x="5791200" y="1784350"/>
          <p14:tracePt t="14237" x="5886450" y="1784350"/>
          <p14:tracePt t="14271" x="5930900" y="1797050"/>
          <p14:tracePt t="14306" x="5962650" y="1879600"/>
          <p14:tracePt t="14325" x="5962650" y="1974850"/>
          <p14:tracePt t="14346" x="5962650" y="2063750"/>
          <p14:tracePt t="14364" x="5937250" y="2108200"/>
          <p14:tracePt t="14382" x="5918200" y="2127250"/>
          <p14:tracePt t="14401" x="5873750" y="2146300"/>
          <p14:tracePt t="14419" x="5848350" y="2152650"/>
          <p14:tracePt t="14438" x="5816600" y="2152650"/>
          <p14:tracePt t="14456" x="5803900" y="2152650"/>
          <p14:tracePt t="14474" x="5791200" y="2139950"/>
          <p14:tracePt t="14509" x="5759450" y="2114550"/>
          <p14:tracePt t="14511" x="5759450" y="2108200"/>
          <p14:tracePt t="14553" x="5727700" y="2063750"/>
          <p14:tracePt t="14588" x="5727700" y="2019300"/>
          <p14:tracePt t="14622" x="5734050" y="2000250"/>
          <p14:tracePt t="14734" x="5734050" y="2038350"/>
          <p14:tracePt t="14768" x="5695950" y="2114550"/>
          <p14:tracePt t="14804" x="5638800" y="2146300"/>
          <p14:tracePt t="14838" x="5530850" y="2159000"/>
          <p14:tracePt t="14872" x="5480050" y="2133600"/>
          <p14:tracePt t="14906" x="5435600" y="2101850"/>
          <p14:tracePt t="14940" x="5416550" y="2082800"/>
          <p14:tracePt t="14974" x="5416550" y="2051050"/>
          <p14:tracePt t="15009" x="5429250" y="2025650"/>
          <p14:tracePt t="15048" x="5505450" y="1974850"/>
          <p14:tracePt t="15082" x="5594350" y="1936750"/>
          <p14:tracePt t="15116" x="5657850" y="1936750"/>
          <p14:tracePt t="15150" x="5702300" y="1943100"/>
          <p14:tracePt t="15184" x="5740400" y="2019300"/>
          <p14:tracePt t="15218" x="5746750" y="2095500"/>
          <p14:tracePt t="15252" x="5740400" y="2139950"/>
          <p14:tracePt t="15287" x="5670550" y="2184400"/>
          <p14:tracePt t="15321" x="5492750" y="2190750"/>
          <p14:tracePt t="15356" x="5359400" y="2152650"/>
          <p14:tracePt t="15390" x="5353050" y="2127250"/>
          <p14:tracePt t="15425" x="5359400" y="2038350"/>
          <p14:tracePt t="15460" x="5461000" y="1949450"/>
          <p14:tracePt t="15495" x="5543550" y="1936750"/>
          <p14:tracePt t="15498" x="5556250" y="1936750"/>
          <p14:tracePt t="15531" x="5632450" y="1943100"/>
          <p14:tracePt t="15565" x="5670550" y="1987550"/>
          <p14:tracePt t="15598" x="5683250" y="2038350"/>
          <p14:tracePt t="15632" x="5683250" y="2070100"/>
          <p14:tracePt t="15665" x="5651500" y="2108200"/>
          <p14:tracePt t="15700" x="5575300" y="2120900"/>
          <p14:tracePt t="15733" x="5511800" y="2089150"/>
          <p14:tracePt t="15768" x="5480050" y="2051050"/>
          <p14:tracePt t="15801" x="5480050" y="1993900"/>
          <p14:tracePt t="15836" x="5530850" y="1955800"/>
          <p14:tracePt t="15871" x="5600700" y="1936750"/>
          <p14:tracePt t="15904" x="5651500" y="1936750"/>
          <p14:tracePt t="15939" x="5695950" y="1962150"/>
          <p14:tracePt t="15973" x="5734050" y="2012950"/>
          <p14:tracePt t="16008" x="5746750" y="2101850"/>
          <p14:tracePt t="16045" x="5715000" y="2165350"/>
          <p14:tracePt t="16079" x="5689600" y="2184400"/>
          <p14:tracePt t="16113" x="5670550" y="2203450"/>
          <p14:tracePt t="16146" x="5657850" y="2209800"/>
          <p14:tracePt t="16181" x="5594350" y="2171700"/>
          <p14:tracePt t="16215" x="5562600" y="2139950"/>
          <p14:tracePt t="16249" x="5556250" y="2095500"/>
          <p14:tracePt t="16283" x="5556250" y="1981200"/>
          <p14:tracePt t="16317" x="5632450" y="1911350"/>
          <p14:tracePt t="16358" x="5683250" y="1905000"/>
          <p14:tracePt t="16393" x="5734050" y="1911350"/>
          <p14:tracePt t="16429" x="5765800" y="1949450"/>
          <p14:tracePt t="16463" x="5784850" y="2038350"/>
          <p14:tracePt t="16497" x="5778500" y="2146300"/>
          <p14:tracePt t="16499" x="5772150" y="2146300"/>
          <p14:tracePt t="16533" x="5746750" y="2165350"/>
          <p14:tracePt t="16568" x="5651500" y="2171700"/>
          <p14:tracePt t="16602" x="5581650" y="2159000"/>
          <p14:tracePt t="16637" x="5549900" y="2108200"/>
          <p14:tracePt t="16671" x="5537200" y="2038350"/>
          <p14:tracePt t="16706" x="5537200" y="2006600"/>
          <p14:tracePt t="16739" x="5600700" y="1955800"/>
          <p14:tracePt t="16774" x="5676900" y="1898650"/>
          <p14:tracePt t="16810" x="5753100" y="1873250"/>
          <p14:tracePt t="16845" x="5797550" y="1873250"/>
          <p14:tracePt t="16880" x="5829300" y="1885950"/>
          <p14:tracePt t="16914" x="5829300" y="1924050"/>
          <p14:tracePt t="16949" x="5829300" y="1943100"/>
          <p14:tracePt t="16991" x="5822950" y="1955800"/>
          <p14:tracePt t="18210" x="5803900" y="1968500"/>
          <p14:tracePt t="18228" x="5746750" y="2038350"/>
          <p14:tracePt t="18264" x="5499100" y="2197100"/>
          <p14:tracePt t="18298" x="5257800" y="2349500"/>
          <p14:tracePt t="18334" x="4902200" y="2546350"/>
          <p14:tracePt t="18402" x="3409950" y="3467100"/>
          <p14:tracePt t="18454" x="2838450" y="3594100"/>
          <p14:tracePt t="18504" x="2711450" y="3524250"/>
          <p14:tracePt t="18508" x="2686050" y="3511550"/>
          <p14:tracePt t="18526" x="2578100" y="3435350"/>
          <p14:tracePt t="18545" x="2476500" y="3371850"/>
          <p14:tracePt t="18564" x="2413000" y="3340100"/>
          <p14:tracePt t="18582" x="2368550" y="3308350"/>
          <p14:tracePt t="18610" x="2235200" y="3238500"/>
          <p14:tracePt t="18640" x="2070100" y="3194050"/>
          <p14:tracePt t="18660" x="1974850" y="3175000"/>
          <p14:tracePt t="18678" x="1911350" y="3162300"/>
          <p14:tracePt t="18697" x="1873250" y="3162300"/>
          <p14:tracePt t="18715" x="1835150" y="3143250"/>
          <p14:tracePt t="18733" x="1784350" y="3098800"/>
          <p14:tracePt t="18750" x="1733550" y="3054350"/>
          <p14:tracePt t="18768" x="1701800" y="3028950"/>
          <p14:tracePt t="18786" x="1689100" y="2984500"/>
          <p14:tracePt t="18804" x="1689100" y="2921000"/>
          <p14:tracePt t="18822" x="1695450" y="2825750"/>
          <p14:tracePt t="18841" x="1746250" y="2749550"/>
          <p14:tracePt t="18859" x="1790700" y="2692400"/>
          <p14:tracePt t="18877" x="1936750" y="2609850"/>
          <p14:tracePt t="18895" x="2222500" y="2489200"/>
          <p14:tracePt t="18913" x="2901950" y="2228850"/>
          <p14:tracePt t="18948" x="4610100" y="1390650"/>
          <p14:tracePt t="19014" x="5327650" y="1346200"/>
          <p14:tracePt t="19017" x="5327650" y="1358900"/>
          <p14:tracePt t="19067" x="5245100" y="1543050"/>
          <p14:tracePt t="19103" x="5111750" y="1797050"/>
          <p14:tracePt t="19153" x="4953000" y="2063750"/>
          <p14:tracePt t="19225" x="4965700" y="2089150"/>
          <p14:tracePt t="19260" x="5111750" y="2095500"/>
          <p14:tracePt t="19295" x="5321300" y="2095500"/>
          <p14:tracePt t="19344" x="5435600" y="2095500"/>
          <p14:tracePt t="19378" x="5454650" y="2120900"/>
          <p14:tracePt t="19412" x="5480050" y="2146300"/>
          <p14:tracePt t="19447" x="5480050" y="2159000"/>
          <p14:tracePt t="19755" x="5480050" y="2165350"/>
          <p14:tracePt t="19789" x="5391150" y="2203450"/>
          <p14:tracePt t="19827" x="5086350" y="2190750"/>
          <p14:tracePt t="19863" x="4870450" y="2127250"/>
          <p14:tracePt t="19899" x="4699000" y="2076450"/>
          <p14:tracePt t="19935" x="4572000" y="1987550"/>
          <p14:tracePt t="19971" x="4527550" y="1955800"/>
          <p14:tracePt t="20005" x="4508500" y="1943100"/>
          <p14:tracePt t="20043" x="4495800" y="1911350"/>
          <p14:tracePt t="20083" x="4495800" y="1835150"/>
          <p14:tracePt t="20118" x="4546600" y="1752600"/>
          <p14:tracePt t="20152" x="4870450" y="1587500"/>
          <p14:tracePt t="20187" x="5314950" y="1435100"/>
          <p14:tracePt t="20257" x="5537200" y="1562100"/>
          <p14:tracePt t="20292" x="5562600" y="1866900"/>
          <p14:tracePt t="20328" x="5480050" y="2012950"/>
          <p14:tracePt t="20362" x="5410200" y="2051050"/>
          <p14:tracePt t="20397" x="5359400" y="2051050"/>
          <p14:tracePt t="20431" x="5353050" y="1993900"/>
          <p14:tracePt t="20466" x="5448300" y="1885950"/>
          <p14:tracePt t="20629" x="5810250" y="1695450"/>
          <p14:tracePt t="20631" x="5816600" y="1695450"/>
          <p14:tracePt t="20675" x="5924550" y="1631950"/>
          <p14:tracePt t="20711" x="6083300" y="1524000"/>
          <p14:tracePt t="20731" x="6153150" y="1498600"/>
          <p14:tracePt t="20750" x="6210300" y="1473200"/>
          <p14:tracePt t="20770" x="6286500" y="1435100"/>
          <p14:tracePt t="20789" x="6324600" y="1409700"/>
          <p14:tracePt t="20822" x="6330950" y="1403350"/>
          <p14:tracePt t="20878" x="6343650" y="1403350"/>
          <p14:tracePt t="20897" x="6356350" y="1403350"/>
          <p14:tracePt t="20930" x="6356350" y="1409700"/>
          <p14:tracePt t="20949" x="6356350" y="1428750"/>
          <p14:tracePt t="20968" x="6356350" y="1460500"/>
          <p14:tracePt t="20986" x="6356350" y="1492250"/>
          <p14:tracePt t="21007" x="6356350" y="1524000"/>
          <p14:tracePt t="21026" x="6337300" y="1555750"/>
          <p14:tracePt t="21045" x="6324600" y="1581150"/>
          <p14:tracePt t="21063" x="6292850" y="1625600"/>
          <p14:tracePt t="21081" x="6273800" y="1657350"/>
          <p14:tracePt t="21100" x="6261100" y="1682750"/>
          <p14:tracePt t="21118" x="6229350" y="1708150"/>
          <p14:tracePt t="21136" x="6184900" y="1720850"/>
          <p14:tracePt t="21156" x="6115050" y="1727200"/>
          <p14:tracePt t="21175" x="6057900" y="1720850"/>
          <p14:tracePt t="21193" x="6013450" y="1701800"/>
          <p14:tracePt t="21211" x="5962650" y="1651000"/>
          <p14:tracePt t="21230" x="5924550" y="1581150"/>
          <p14:tracePt t="21248" x="5924550" y="1536700"/>
          <p14:tracePt t="21267" x="5924550" y="1492250"/>
          <p14:tracePt t="21285" x="5975350" y="1454150"/>
          <p14:tracePt t="21304" x="6057900" y="1409700"/>
          <p14:tracePt t="21323" x="6172200" y="1352550"/>
          <p14:tracePt t="21342" x="6280150" y="1327150"/>
          <p14:tracePt t="21361" x="6350000" y="1314450"/>
          <p14:tracePt t="21379" x="6381750" y="1314450"/>
          <p14:tracePt t="21398" x="6426200" y="1320800"/>
          <p14:tracePt t="21417" x="6470650" y="1346200"/>
          <p14:tracePt t="21435" x="6508750" y="1397000"/>
          <p14:tracePt t="21453" x="6527800" y="1435100"/>
          <p14:tracePt t="21472" x="6527800" y="1492250"/>
          <p14:tracePt t="21492" x="6515100" y="1581150"/>
          <p14:tracePt t="21512" x="6451600" y="1663700"/>
          <p14:tracePt t="21531" x="6318250" y="1746250"/>
          <p14:tracePt t="21550" x="6159500" y="1816100"/>
          <p14:tracePt t="21569" x="5943600" y="1885950"/>
          <p14:tracePt t="21591" x="5727700" y="1911350"/>
          <p14:tracePt t="21626" x="5676900" y="1841500"/>
          <p14:tracePt t="21660" x="5689600" y="1631950"/>
          <p14:tracePt t="21694" x="5835650" y="1435100"/>
          <p14:tracePt t="21728" x="6026150" y="1346200"/>
          <p14:tracePt t="21763" x="6280150" y="1289050"/>
          <p14:tracePt t="21781" x="6318250" y="1289050"/>
          <p14:tracePt t="21799" x="6356350" y="1301750"/>
          <p14:tracePt t="21805" x="6369050" y="1327150"/>
          <p14:tracePt t="21825" x="6381750" y="1390650"/>
          <p14:tracePt t="21843" x="6381750" y="1492250"/>
          <p14:tracePt t="21861" x="6369050" y="1587500"/>
          <p14:tracePt t="21880" x="6286500" y="1701800"/>
          <p14:tracePt t="21898" x="6210300" y="1752600"/>
          <p14:tracePt t="21917" x="6108700" y="1816100"/>
          <p14:tracePt t="21935" x="6026150" y="1828800"/>
          <p14:tracePt t="21953" x="5962650" y="1822450"/>
          <p14:tracePt t="21973" x="5918200" y="1765300"/>
          <p14:tracePt t="21992" x="5905500" y="1701800"/>
          <p14:tracePt t="21994" x="5905500" y="1682750"/>
          <p14:tracePt t="22012" x="5905500" y="1619250"/>
          <p14:tracePt t="22030" x="5956300" y="1543050"/>
          <p14:tracePt t="22048" x="6032500" y="1504950"/>
          <p14:tracePt t="22067" x="6127750" y="1441450"/>
          <p14:tracePt t="22085" x="6248400" y="1409700"/>
          <p14:tracePt t="22104" x="6330950" y="1397000"/>
          <p14:tracePt t="22123" x="6407150" y="1397000"/>
          <p14:tracePt t="22142" x="6432550" y="1397000"/>
          <p14:tracePt t="22160" x="6457950" y="1428750"/>
          <p14:tracePt t="22178" x="6470650" y="1466850"/>
          <p14:tracePt t="22196" x="6470650" y="1517650"/>
          <p14:tracePt t="22214" x="6457950" y="1562100"/>
          <p14:tracePt t="22233" x="6394450" y="1625600"/>
          <p14:tracePt t="22251" x="6261100" y="1682750"/>
          <p14:tracePt t="22269" x="6146800" y="1720850"/>
          <p14:tracePt t="22290" x="6019800" y="1714500"/>
          <p14:tracePt t="22310" x="5994400" y="1682750"/>
          <p14:tracePt t="22328" x="5975350" y="1638300"/>
          <p14:tracePt t="22346" x="5988050" y="1555750"/>
          <p14:tracePt t="22374" x="6096000" y="1435100"/>
          <p14:tracePt t="22392" x="6184900" y="1384300"/>
          <p14:tracePt t="22410" x="6318250" y="1327150"/>
          <p14:tracePt t="22428" x="6426200" y="1308100"/>
          <p14:tracePt t="22447" x="6508750" y="1295400"/>
          <p14:tracePt t="22465" x="6540500" y="1314450"/>
          <p14:tracePt t="22484" x="6572250" y="1390650"/>
          <p14:tracePt t="22503" x="6584950" y="1492250"/>
          <p14:tracePt t="22524" x="6559550" y="1606550"/>
          <p14:tracePt t="22542" x="6483350" y="1714500"/>
          <p14:tracePt t="22561" x="6388100" y="1778000"/>
          <p14:tracePt t="22581" x="6299200" y="1809750"/>
          <p14:tracePt t="22599" x="6223000" y="1809750"/>
          <p14:tracePt t="22617" x="6153150" y="1765300"/>
          <p14:tracePt t="22636" x="6108700" y="1701800"/>
          <p14:tracePt t="22656" x="6108700" y="1651000"/>
          <p14:tracePt t="22675" x="6127750" y="1581150"/>
          <p14:tracePt t="22693" x="6197600" y="1517650"/>
          <p14:tracePt t="22711" x="6292850" y="1485900"/>
          <p14:tracePt t="22730" x="6407150" y="1460500"/>
          <p14:tracePt t="22749" x="6496050" y="1460500"/>
          <p14:tracePt t="22768" x="6527800" y="1460500"/>
          <p14:tracePt t="22786" x="6553200" y="1498600"/>
          <p14:tracePt t="22805" x="6559550" y="1530350"/>
          <p14:tracePt t="22823" x="6546850" y="1581150"/>
          <p14:tracePt t="22842" x="6508750" y="1612900"/>
          <p14:tracePt t="22861" x="6432550" y="1651000"/>
          <p14:tracePt t="22879" x="6362700" y="1657350"/>
          <p14:tracePt t="22897" x="6242050" y="1651000"/>
          <p14:tracePt t="22916" x="5994400" y="1581150"/>
          <p14:tracePt t="22935" x="5676900" y="1504950"/>
          <p14:tracePt t="22973" x="4622800" y="1435100"/>
          <p14:tracePt t="23040" x="3308350" y="1962150"/>
          <p14:tracePt t="23042" x="3244850" y="2006600"/>
          <p14:tracePt t="23125" x="2895600" y="2101850"/>
          <p14:tracePt t="23175" x="2857500" y="2044700"/>
          <p14:tracePt t="23194" x="2851150" y="1981200"/>
          <p14:tracePt t="23211" x="2825750" y="1924050"/>
          <p14:tracePt t="23229" x="2806700" y="1905000"/>
          <p14:tracePt t="23247" x="2794000" y="1898650"/>
          <p14:tracePt t="23264" x="2781300" y="1892300"/>
          <p14:tracePt t="23282" x="2762250" y="1892300"/>
          <p14:tracePt t="23300" x="2616200" y="1892300"/>
          <p14:tracePt t="23318" x="2311400" y="1981200"/>
          <p14:tracePt t="23338" x="1873250" y="2095500"/>
          <p14:tracePt t="23357" x="1701800" y="2171700"/>
          <p14:tracePt t="23381" x="1651000" y="2216150"/>
          <p14:tracePt t="23458" x="1651000" y="2190750"/>
          <p14:tracePt t="23478" x="1651000" y="2133600"/>
          <p14:tracePt t="23498" x="1701800" y="2012950"/>
          <p14:tracePt t="23516" x="1784350" y="1879600"/>
          <p14:tracePt t="23534" x="1835150" y="1758950"/>
          <p14:tracePt t="23553" x="1835150" y="1708150"/>
          <p14:tracePt t="23573" x="1765300" y="1663700"/>
          <p14:tracePt t="23592" x="1720850" y="1631950"/>
          <p14:tracePt t="23611" x="1701800" y="1625600"/>
          <p14:tracePt t="23630" x="1689100" y="1625600"/>
          <p14:tracePt t="23650" x="1657350" y="1619250"/>
          <p14:tracePt t="23668" x="1600200" y="1619250"/>
          <p14:tracePt t="23690" x="1574800" y="1631950"/>
          <p14:tracePt t="23709" x="1536700" y="1701800"/>
          <p14:tracePt t="23728" x="1511300" y="1733550"/>
          <p14:tracePt t="23747" x="1511300" y="1739900"/>
          <p14:tracePt t="23856" x="1511300" y="1714500"/>
          <p14:tracePt t="23879" x="1524000" y="1638300"/>
          <p14:tracePt t="23898" x="1530350" y="1587500"/>
          <p14:tracePt t="23917" x="1530350" y="1555750"/>
          <p14:tracePt t="24066" x="1543050" y="1555750"/>
          <p14:tracePt t="24094" x="1581150" y="1574800"/>
          <p14:tracePt t="24113" x="1600200" y="1587500"/>
          <p14:tracePt t="24133" x="1619250" y="1606550"/>
          <p14:tracePt t="24152" x="1631950" y="1606550"/>
          <p14:tracePt t="24173" x="1651000" y="1625600"/>
          <p14:tracePt t="24192" x="1670050" y="1631950"/>
          <p14:tracePt t="24211" x="1739900" y="1657350"/>
          <p14:tracePt t="24230" x="1790700" y="1657350"/>
          <p14:tracePt t="24249" x="1860550" y="1657350"/>
          <p14:tracePt t="24268" x="1898650" y="1657350"/>
          <p14:tracePt t="24288" x="1955800" y="1657350"/>
          <p14:tracePt t="24307" x="2000250" y="1657350"/>
          <p14:tracePt t="24326" x="2051050" y="1657350"/>
          <p14:tracePt t="24345" x="2127250" y="1657350"/>
          <p14:tracePt t="24364" x="2203450" y="1657350"/>
          <p14:tracePt t="24384" x="2292350" y="1657350"/>
          <p14:tracePt t="24403" x="2413000" y="1657350"/>
          <p14:tracePt t="24422" x="2533650" y="1651000"/>
          <p14:tracePt t="24442" x="2603500" y="1612900"/>
          <p14:tracePt t="24461" x="2673350" y="1574800"/>
          <p14:tracePt t="24480" x="2813050" y="1524000"/>
          <p14:tracePt t="24482" x="2851150" y="1511300"/>
          <p14:tracePt t="24500" x="2984500" y="1435100"/>
          <p14:tracePt t="24523" x="3149600" y="1320800"/>
          <p14:tracePt t="24543" x="3187700" y="1295400"/>
          <p14:tracePt t="24562" x="3251200" y="1295400"/>
          <p14:tracePt t="24584" x="3327400" y="1314450"/>
          <p14:tracePt t="24604" x="3422650" y="1397000"/>
          <p14:tracePt t="24626" x="3505200" y="1428750"/>
          <p14:tracePt t="24646" x="3543300" y="1460500"/>
          <p14:tracePt t="24667" x="4476750" y="2755900"/>
          <p14:tracePt t="24815" x="4603750" y="2895600"/>
          <p14:tracePt t="24849" x="4895850" y="2825750"/>
          <p14:tracePt t="24884" x="4864100" y="2755900"/>
          <p14:tracePt t="24919" x="4832350" y="2800350"/>
          <p14:tracePt t="24953" x="4826000" y="2806700"/>
          <p14:tracePt t="24988" x="4781550" y="2794000"/>
          <p14:tracePt t="25023" x="4318000" y="2768600"/>
          <p14:tracePt t="25057" x="3733800" y="2705100"/>
          <p14:tracePt t="25092" x="3162300" y="2546350"/>
          <p14:tracePt t="25142" x="2470150" y="2368550"/>
          <p14:tracePt t="25176" x="1981200" y="2254250"/>
          <p14:tracePt t="25211" x="1517650" y="2139950"/>
          <p14:tracePt t="25246" x="1416050" y="2089150"/>
          <p14:tracePt t="25265" x="1377950" y="2044700"/>
          <p14:tracePt t="25283" x="1270000" y="1936750"/>
          <p14:tracePt t="25302" x="1225550" y="1898650"/>
          <p14:tracePt t="25320" x="1181100" y="1866900"/>
          <p14:tracePt t="25340" x="1136650" y="1822450"/>
          <p14:tracePt t="25359" x="1085850" y="1727200"/>
          <p14:tracePt t="25377" x="1060450" y="1657350"/>
          <p14:tracePt t="25396" x="1060450" y="1587500"/>
          <p14:tracePt t="25416" x="1085850" y="1517650"/>
          <p14:tracePt t="25435" x="1130300" y="1447800"/>
          <p14:tracePt t="25455" x="1174750" y="1416050"/>
          <p14:tracePt t="25474" x="1289050" y="1384300"/>
          <p14:tracePt t="25492" x="1403350" y="1377950"/>
          <p14:tracePt t="25495" x="1428750" y="1377950"/>
          <p14:tracePt t="25513" x="1543050" y="1409700"/>
          <p14:tracePt t="25536" x="1625600" y="1428750"/>
          <p14:tracePt t="25556" x="1695450" y="1441450"/>
          <p14:tracePt t="25575" x="1771650" y="1473200"/>
          <p14:tracePt t="25594" x="1809750" y="1485900"/>
          <p14:tracePt t="25621" x="1835150" y="1498600"/>
          <p14:tracePt t="25640" x="1854200" y="1524000"/>
          <p14:tracePt t="25664" x="1905000" y="1600200"/>
          <p14:tracePt t="25683" x="1924050" y="1651000"/>
          <p14:tracePt t="25702" x="1936750" y="1714500"/>
          <p14:tracePt t="25723" x="1930400" y="1758950"/>
          <p14:tracePt t="25741" x="1898650" y="1797050"/>
          <p14:tracePt t="25760" x="1854200" y="1816100"/>
          <p14:tracePt t="25779" x="1816100" y="1828800"/>
          <p14:tracePt t="25798" x="1752600" y="1822450"/>
          <p14:tracePt t="25817" x="1536700" y="1682750"/>
          <p14:tracePt t="25835" x="1346200" y="1549400"/>
          <p14:tracePt t="25856" x="1301750" y="1504950"/>
          <p14:tracePt t="25876" x="1295400" y="1447800"/>
          <p14:tracePt t="25894" x="1301750" y="1384300"/>
          <p14:tracePt t="25913" x="1371600" y="1282700"/>
          <p14:tracePt t="25932" x="1428750" y="1231900"/>
          <p14:tracePt t="25951" x="1543050" y="1168400"/>
          <p14:tracePt t="25971" x="1657350" y="1111250"/>
          <p14:tracePt t="25987" x="1733550" y="1098550"/>
          <p14:tracePt t="25992" x="1746250" y="1098550"/>
          <p14:tracePt t="26006" x="1803400" y="1098550"/>
          <p14:tracePt t="26023" x="1835150" y="1098550"/>
          <p14:tracePt t="26037" x="1860550" y="1130300"/>
          <p14:tracePt t="26053" x="1879600" y="1200150"/>
          <p14:tracePt t="26070" x="1879600" y="1295400"/>
          <p14:tracePt t="26091" x="1879600" y="1384300"/>
          <p14:tracePt t="26109" x="1873250" y="1435100"/>
          <p14:tracePt t="26129" x="1860550" y="1466850"/>
          <p14:tracePt t="26184" x="1847850" y="1473200"/>
          <p14:tracePt t="26210" x="1727200" y="1517650"/>
          <p14:tracePt t="26230" x="1524000" y="1663700"/>
          <p14:tracePt t="26249" x="1238250" y="1841500"/>
          <p14:tracePt t="26270" x="895350" y="2076450"/>
          <p14:tracePt t="26305" x="622300" y="2260600"/>
          <p14:tracePt t="26346" x="635000" y="2260600"/>
          <p14:tracePt t="26377" x="730250" y="2184400"/>
          <p14:tracePt t="26395" x="762000" y="2171700"/>
          <p14:tracePt t="26413" x="774700" y="2159000"/>
          <p14:tracePt t="26449" x="793750" y="2159000"/>
          <p14:tracePt t="26468" x="819150" y="2159000"/>
          <p14:tracePt t="26486" x="838200" y="2159000"/>
          <p14:tracePt t="26508" x="869950" y="2171700"/>
          <p14:tracePt t="26526" x="901700" y="2190750"/>
          <p14:tracePt t="26544" x="933450" y="2222500"/>
          <p14:tracePt t="26563" x="971550" y="2254250"/>
          <p14:tracePt t="26581" x="1009650" y="2279650"/>
          <p14:tracePt t="26599" x="1041400" y="2298700"/>
          <p14:tracePt t="26618" x="1060450" y="2317750"/>
          <p14:tracePt t="26638" x="1073150" y="2324100"/>
          <p14:tracePt t="26669" x="1079500" y="2330450"/>
          <p14:tracePt t="26718" x="1085850" y="2343150"/>
          <p14:tracePt t="26745" x="1085850" y="2355850"/>
          <p14:tracePt t="26763" x="1085850" y="2368550"/>
          <p14:tracePt t="26781" x="1079500" y="2374900"/>
          <p14:tracePt t="27002" x="1066800" y="2374900"/>
          <p14:tracePt t="27022" x="990600" y="2374900"/>
          <p14:tracePt t="27041" x="939800" y="2349500"/>
          <p14:tracePt t="27060" x="914400" y="2324100"/>
          <p14:tracePt t="27080" x="901700" y="2298700"/>
          <p14:tracePt t="27100" x="882650" y="2266950"/>
          <p14:tracePt t="27117" x="882650" y="2197100"/>
          <p14:tracePt t="27136" x="882650" y="2146300"/>
          <p14:tracePt t="27156" x="908050" y="2108200"/>
          <p14:tracePt t="27174" x="933450" y="2082800"/>
          <p14:tracePt t="27193" x="1003300" y="2032000"/>
          <p14:tracePt t="27212" x="1117600" y="1968500"/>
          <p14:tracePt t="27230" x="1206500" y="1924050"/>
          <p14:tracePt t="27249" x="1276350" y="1892300"/>
          <p14:tracePt t="27270" x="1320800" y="1892300"/>
          <p14:tracePt t="27290" x="1352550" y="1911350"/>
          <p14:tracePt t="27310" x="1377950" y="1968500"/>
          <p14:tracePt t="27330" x="1428750" y="2044700"/>
          <p14:tracePt t="27348" x="1435100" y="2070100"/>
          <p14:tracePt t="27367" x="1435100" y="2127250"/>
          <p14:tracePt t="27385" x="1435100" y="2178050"/>
          <p14:tracePt t="27405" x="1416050" y="2228850"/>
          <p14:tracePt t="27423" x="1377950" y="2279650"/>
          <p14:tracePt t="27442" x="1358900" y="2298700"/>
          <p14:tracePt t="27460" x="1314450" y="2317750"/>
          <p14:tracePt t="27478" x="1282700" y="2336800"/>
          <p14:tracePt t="27480" x="1276350" y="2343150"/>
          <p14:tracePt t="27498" x="1225550" y="2362200"/>
          <p14:tracePt t="27517" x="1162050" y="2362200"/>
          <p14:tracePt t="27537" x="1098550" y="2362200"/>
          <p14:tracePt t="27555" x="1066800" y="2349500"/>
          <p14:tracePt t="27574" x="1054100" y="2336800"/>
          <p14:tracePt t="27592" x="1028700" y="2311400"/>
          <p14:tracePt t="27610" x="1003300" y="2292350"/>
          <p14:tracePt t="27640" x="990600" y="2254250"/>
          <p14:tracePt t="27658" x="990600" y="2171700"/>
          <p14:tracePt t="27677" x="996950" y="2082800"/>
          <p14:tracePt t="27695" x="1016000" y="2019300"/>
          <p14:tracePt t="27714" x="1035050" y="1974850"/>
          <p14:tracePt t="27732" x="1035050" y="1968500"/>
          <p14:tracePt t="27750" x="1047750" y="1955800"/>
          <p14:tracePt t="27769" x="1066800" y="1943100"/>
          <p14:tracePt t="27788" x="1098550" y="1930400"/>
          <p14:tracePt t="27807" x="1130300" y="1917700"/>
          <p14:tracePt t="27825" x="1162050" y="1917700"/>
          <p14:tracePt t="27844" x="1193800" y="1917700"/>
          <p14:tracePt t="27862" x="1212850" y="1917700"/>
          <p14:tracePt t="27881" x="1276350" y="1949450"/>
          <p14:tracePt t="27899" x="1320800" y="1993900"/>
          <p14:tracePt t="27918" x="1358900" y="2051050"/>
          <p14:tracePt t="27938" x="1384300" y="2101850"/>
          <p14:tracePt t="27956" x="1384300" y="2165350"/>
          <p14:tracePt t="27974" x="1384300" y="2228850"/>
          <p14:tracePt t="27993" x="1384300" y="2279650"/>
          <p14:tracePt t="28013" x="1365250" y="2311400"/>
          <p14:tracePt t="28031" x="1333500" y="2355850"/>
          <p14:tracePt t="28050" x="1289050" y="2381250"/>
          <p14:tracePt t="28070" x="1250950" y="2393950"/>
          <p14:tracePt t="28088" x="1212850" y="2400300"/>
          <p14:tracePt t="28107" x="1168400" y="2393950"/>
          <p14:tracePt t="28125" x="1136650" y="2368550"/>
          <p14:tracePt t="28144" x="1111250" y="2336800"/>
          <p14:tracePt t="28162" x="1098550" y="2311400"/>
          <p14:tracePt t="28181" x="1085850" y="2279650"/>
          <p14:tracePt t="28200" x="1073150" y="2241550"/>
          <p14:tracePt t="28220" x="1054100" y="2197100"/>
          <p14:tracePt t="28239" x="1054100" y="2171700"/>
          <p14:tracePt t="28257" x="1054100" y="2146300"/>
          <p14:tracePt t="28275" x="1054100" y="2108200"/>
          <p14:tracePt t="28294" x="1054100" y="2089150"/>
          <p14:tracePt t="28312" x="1054100" y="2057400"/>
          <p14:tracePt t="28331" x="1066800" y="2032000"/>
          <p14:tracePt t="28349" x="1079500" y="2012950"/>
          <p14:tracePt t="28376" x="1104900" y="1987550"/>
          <p14:tracePt t="28394" x="1136650" y="1968500"/>
          <p14:tracePt t="28412" x="1174750" y="1962150"/>
          <p14:tracePt t="28432" x="1225550" y="1962150"/>
          <p14:tracePt t="28451" x="1250950" y="1962150"/>
          <p14:tracePt t="28470" x="1282700" y="1968500"/>
          <p14:tracePt t="28488" x="1327150" y="2025650"/>
          <p14:tracePt t="28508" x="1371600" y="2108200"/>
          <p14:tracePt t="28526" x="1390650" y="2184400"/>
          <p14:tracePt t="28545" x="1390650" y="2286000"/>
          <p14:tracePt t="28564" x="1390650" y="2362200"/>
          <p14:tracePt t="28583" x="1371600" y="2381250"/>
          <p14:tracePt t="28602" x="1365250" y="2393950"/>
          <p14:tracePt t="28621" x="1333500" y="2393950"/>
          <p14:tracePt t="28639" x="1289050" y="2393950"/>
          <p14:tracePt t="28662" x="1231900" y="2362200"/>
          <p14:tracePt t="28681" x="1193800" y="2336800"/>
          <p14:tracePt t="28699" x="1130300" y="2286000"/>
          <p14:tracePt t="28719" x="1085850" y="2235200"/>
          <p14:tracePt t="28738" x="1060450" y="2190750"/>
          <p14:tracePt t="28756" x="1060450" y="2152650"/>
          <p14:tracePt t="28775" x="1060450" y="2101850"/>
          <p14:tracePt t="28794" x="1079500" y="2051050"/>
          <p14:tracePt t="28812" x="1111250" y="2006600"/>
          <p14:tracePt t="28830" x="1174750" y="1949450"/>
          <p14:tracePt t="28849" x="1250950" y="1911350"/>
          <p14:tracePt t="28869" x="1339850" y="1885950"/>
          <p14:tracePt t="28887" x="1403350" y="1879600"/>
          <p14:tracePt t="28906" x="1435100" y="1905000"/>
          <p14:tracePt t="28924" x="1460500" y="1943100"/>
          <p14:tracePt t="28942" x="1485900" y="1993900"/>
          <p14:tracePt t="28960" x="1485900" y="2082800"/>
          <p14:tracePt t="28978" x="1485900" y="2152650"/>
          <p14:tracePt t="28980" x="1485900" y="2178050"/>
          <p14:tracePt t="28999" x="1466850" y="2235200"/>
          <p14:tracePt t="29018" x="1416050" y="2298700"/>
          <p14:tracePt t="29038" x="1352550" y="2324100"/>
          <p14:tracePt t="29057" x="1276350" y="2336800"/>
          <p14:tracePt t="29075" x="1231900" y="2336800"/>
          <p14:tracePt t="29093" x="1200150" y="2336800"/>
          <p14:tracePt t="29112" x="1193800" y="2336800"/>
          <p14:tracePt t="29130" x="1181100" y="2336800"/>
          <p14:tracePt t="29148" x="1168400" y="2336800"/>
          <p14:tracePt t="29166" x="1149350" y="2317750"/>
          <p14:tracePt t="29185" x="1136650" y="2298700"/>
          <p14:tracePt t="29204" x="1130300" y="2286000"/>
          <p14:tracePt t="29222" x="1130300" y="2266950"/>
          <p14:tracePt t="29240" x="1117600" y="2254250"/>
          <p14:tracePt t="29259" x="1117600" y="2247900"/>
          <p14:tracePt t="29278" x="1104900" y="2216150"/>
          <p14:tracePt t="29296" x="1098550" y="2178050"/>
          <p14:tracePt t="29314" x="1098550" y="2120900"/>
          <p14:tracePt t="29333" x="1098550" y="2070100"/>
          <p14:tracePt t="29352" x="1117600" y="2006600"/>
          <p14:tracePt t="29371" x="1162050" y="1955800"/>
          <p14:tracePt t="29390" x="1200150" y="1917700"/>
          <p14:tracePt t="29408" x="1244600" y="1898650"/>
          <p14:tracePt t="29427" x="1327150" y="1892300"/>
          <p14:tracePt t="29445" x="1384300" y="1892300"/>
          <p14:tracePt t="29464" x="1466850" y="1949450"/>
          <p14:tracePt t="29487" x="1543050" y="2057400"/>
          <p14:tracePt t="29506" x="1574800" y="2171700"/>
          <p14:tracePt t="29526" x="1574800" y="2286000"/>
          <p14:tracePt t="29544" x="1562100" y="2349500"/>
          <p14:tracePt t="29562" x="1543050" y="2362200"/>
          <p14:tracePt t="30908" x="1543050" y="2374900"/>
          <p14:tracePt t="30926" x="1593850" y="2400300"/>
          <p14:tracePt t="30946" x="1682750" y="2419350"/>
          <p14:tracePt t="30968" x="1816100" y="2451100"/>
          <p14:tracePt t="30989" x="1987550" y="2457450"/>
          <p14:tracePt t="30990" x="2032000" y="2457450"/>
          <p14:tracePt t="31017" x="2393950" y="2457450"/>
          <p14:tracePt t="31051" x="3194050" y="2457450"/>
          <p14:tracePt t="31072" x="3689350" y="2457450"/>
          <p14:tracePt t="31092" x="4165600" y="2457450"/>
          <p14:tracePt t="31126" x="4889500" y="2457450"/>
          <p14:tracePt t="31162" x="5753100" y="2457450"/>
          <p14:tracePt t="31197" x="6248400" y="2444750"/>
          <p14:tracePt t="31233" x="6388100" y="2413000"/>
          <p14:tracePt t="31267" x="6438900" y="2413000"/>
          <p14:tracePt t="31286" x="6477000" y="2413000"/>
          <p14:tracePt t="31304" x="6515100" y="2413000"/>
          <p14:tracePt t="31321" x="6553200" y="2413000"/>
          <p14:tracePt t="31349" x="6623050" y="2413000"/>
          <p14:tracePt t="31370" x="6667500" y="2413000"/>
          <p14:tracePt t="31387" x="6711950" y="2413000"/>
          <p14:tracePt t="31405" x="6750050" y="2413000"/>
          <p14:tracePt t="31423" x="6788150" y="2413000"/>
          <p14:tracePt t="31440" x="6838950" y="2413000"/>
          <p14:tracePt t="31458" x="6870700" y="2413000"/>
          <p14:tracePt t="31477" x="6896100" y="2413000"/>
          <p14:tracePt t="31495" x="6921500" y="2413000"/>
          <p14:tracePt t="31514" x="6940550" y="2413000"/>
          <p14:tracePt t="31532" x="6959600" y="2413000"/>
          <p14:tracePt t="31552" x="6972300" y="2413000"/>
          <p14:tracePt t="31797" x="6959600" y="2413000"/>
          <p14:tracePt t="31816" x="6896100" y="2419350"/>
          <p14:tracePt t="31834" x="6800850" y="2438400"/>
          <p14:tracePt t="31854" x="6680200" y="2470150"/>
          <p14:tracePt t="31872" x="6546850" y="2470150"/>
          <p14:tracePt t="31900" x="6286500" y="2482850"/>
          <p14:tracePt t="31954" x="5740400" y="2406650"/>
          <p14:tracePt t="31989" x="5346700" y="2292350"/>
          <p14:tracePt t="32026" x="5219700" y="2247900"/>
          <p14:tracePt t="32061" x="5194300" y="2228850"/>
          <p14:tracePt t="32096" x="5194300" y="2222500"/>
          <p14:tracePt t="32131" x="5194300" y="2209800"/>
          <p14:tracePt t="32518" x="5181600" y="2203450"/>
          <p14:tracePt t="32553" x="5283200" y="2197100"/>
          <p14:tracePt t="32718" x="5556250" y="2197100"/>
          <p14:tracePt t="33049" x="5568950" y="2197100"/>
          <p14:tracePt t="33095" x="5575300" y="2216150"/>
          <p14:tracePt t="33131" x="5575300" y="2228850"/>
          <p14:tracePt t="33166" x="5575300" y="2241550"/>
          <p14:tracePt t="33204" x="5511800" y="2286000"/>
          <p14:tracePt t="33240" x="5403850" y="2349500"/>
          <p14:tracePt t="33276" x="5251450" y="2413000"/>
          <p14:tracePt t="33312" x="5054600" y="2457450"/>
          <p14:tracePt t="33347" x="4775200" y="2540000"/>
          <p14:tracePt t="33383" x="4457700" y="2616200"/>
          <p14:tracePt t="33419" x="3956050" y="2749550"/>
          <p14:tracePt t="33470" x="3359150" y="2851150"/>
          <p14:tracePt t="33521" x="3187700" y="2851150"/>
          <p14:tracePt t="33523" x="3175000" y="2851150"/>
          <p14:tracePt t="33540" x="3143250" y="2838450"/>
          <p14:tracePt t="33558" x="3105150" y="2832100"/>
          <p14:tracePt t="33577" x="3054350" y="2819400"/>
          <p14:tracePt t="33595" x="3003550" y="2794000"/>
          <p14:tracePt t="33613" x="2971800" y="2787650"/>
          <p14:tracePt t="33630" x="2927350" y="2768600"/>
          <p14:tracePt t="33649" x="2901950" y="2755900"/>
          <p14:tracePt t="33667" x="2863850" y="2730500"/>
          <p14:tracePt t="33685" x="2832100" y="2705100"/>
          <p14:tracePt t="33703" x="2813050" y="2679700"/>
          <p14:tracePt t="33722" x="2794000" y="2660650"/>
          <p14:tracePt t="33739" x="2774950" y="2641600"/>
          <p14:tracePt t="33757" x="2768600" y="2609850"/>
          <p14:tracePt t="33776" x="2768600" y="2540000"/>
          <p14:tracePt t="33794" x="2774950" y="2444750"/>
          <p14:tracePt t="33812" x="2794000" y="2374900"/>
          <p14:tracePt t="33830" x="2857500" y="2292350"/>
          <p14:tracePt t="33850" x="2940050" y="2235200"/>
          <p14:tracePt t="33869" x="3048000" y="2184400"/>
          <p14:tracePt t="33887" x="3289300" y="2120900"/>
          <p14:tracePt t="33905" x="3587750" y="2051050"/>
          <p14:tracePt t="33924" x="3879850" y="1981200"/>
          <p14:tracePt t="33942" x="4279900" y="1866900"/>
          <p14:tracePt t="33977" x="4914900" y="1784350"/>
          <p14:tracePt t="34045" x="5416550" y="1866900"/>
          <p14:tracePt t="34082" x="5505450" y="1930400"/>
          <p14:tracePt t="34119" x="5581650" y="1981200"/>
          <p14:tracePt t="34154" x="5626100" y="2038350"/>
          <p14:tracePt t="34188" x="5638800" y="2044700"/>
          <p14:tracePt t="34360" x="5645150" y="2082800"/>
          <p14:tracePt t="34394" x="5638800" y="2184400"/>
          <p14:tracePt t="34429" x="5607050" y="2324100"/>
          <p14:tracePt t="34464" x="5549900" y="2419350"/>
          <p14:tracePt t="34500" x="5461000" y="2489200"/>
          <p14:tracePt t="34502" x="5448300" y="2495550"/>
          <p14:tracePt t="34538" x="5327650" y="2565400"/>
          <p14:tracePt t="34572" x="5124450" y="2692400"/>
          <p14:tracePt t="34606" x="4483100" y="2889250"/>
          <p14:tracePt t="34672" x="3092450" y="3181350"/>
          <p14:tracePt t="34754" x="1968500" y="2997200"/>
          <p14:tracePt t="34828" x="1479550" y="2813050"/>
          <p14:tracePt t="34863" x="1377950" y="2730500"/>
          <p14:tracePt t="34883" x="1339850" y="2686050"/>
          <p14:tracePt t="34902" x="1308100" y="2641600"/>
          <p14:tracePt t="34920" x="1301750" y="2603500"/>
          <p14:tracePt t="34939" x="1301750" y="2546350"/>
          <p14:tracePt t="34957" x="1301750" y="2489200"/>
          <p14:tracePt t="34975" x="1289050" y="2451100"/>
          <p14:tracePt t="34993" x="1289050" y="2425700"/>
          <p14:tracePt t="34994" x="1289050" y="2419350"/>
          <p14:tracePt t="35012" x="1289050" y="2400300"/>
          <p14:tracePt t="35031" x="1327150" y="2343150"/>
          <p14:tracePt t="35050" x="1371600" y="2305050"/>
          <p14:tracePt t="35069" x="1473200" y="2235200"/>
          <p14:tracePt t="35088" x="1625600" y="2133600"/>
          <p14:tracePt t="35118" x="1892300" y="1949450"/>
          <p14:tracePt t="35138" x="2076450" y="1885950"/>
          <p14:tracePt t="35156" x="2273300" y="1835150"/>
          <p14:tracePt t="35175" x="2457450" y="1790700"/>
          <p14:tracePt t="35194" x="2635250" y="1778000"/>
          <p14:tracePt t="35213" x="2940050" y="1778000"/>
          <p14:tracePt t="35233" x="3302000" y="1778000"/>
          <p14:tracePt t="35252" x="3606800" y="1778000"/>
          <p14:tracePt t="35271" x="3949700" y="1778000"/>
          <p14:tracePt t="35289" x="4184650" y="1797050"/>
          <p14:tracePt t="35323" x="4597400" y="1879600"/>
          <p14:tracePt t="35358" x="4902200" y="1968500"/>
          <p14:tracePt t="35393" x="5124450" y="2051050"/>
          <p14:tracePt t="35428" x="5251450" y="2127250"/>
          <p14:tracePt t="35463" x="5302250" y="2159000"/>
          <p14:tracePt t="35500" x="5314950" y="2216150"/>
          <p14:tracePt t="35536" x="5295900" y="2305050"/>
          <p14:tracePt t="35570" x="5289550" y="2368550"/>
          <p14:tracePt t="35606" x="5283200" y="2413000"/>
          <p14:tracePt t="35652" x="5143500" y="2559050"/>
          <p14:tracePt t="35687" x="4775200" y="2705100"/>
          <p14:tracePt t="35721" x="4121150" y="2863850"/>
          <p14:tracePt t="35787" x="2914650" y="3111500"/>
          <p14:tracePt t="35869" x="2000250" y="3130550"/>
          <p14:tracePt t="35919" x="1530350" y="3073400"/>
          <p14:tracePt t="35937" x="1435100" y="3054350"/>
          <p14:tracePt t="35955" x="1365250" y="3035300"/>
          <p14:tracePt t="35973" x="1301750" y="2997200"/>
          <p14:tracePt t="35991" x="1257300" y="2971800"/>
          <p14:tracePt t="36011" x="1225550" y="2933700"/>
          <p14:tracePt t="36028" x="1212850" y="2908300"/>
          <p14:tracePt t="36047" x="1206500" y="2844800"/>
          <p14:tracePt t="36066" x="1206500" y="2794000"/>
          <p14:tracePt t="36084" x="1206500" y="2743200"/>
          <p14:tracePt t="36102" x="1206500" y="2698750"/>
          <p14:tracePt t="36119" x="1206500" y="2641600"/>
          <p14:tracePt t="36137" x="1250950" y="2578100"/>
          <p14:tracePt t="36155" x="1346200" y="2438400"/>
          <p14:tracePt t="36174" x="1428750" y="2324100"/>
          <p14:tracePt t="36193" x="1498600" y="2241550"/>
          <p14:tracePt t="36211" x="1568450" y="2190750"/>
          <p14:tracePt t="36230" x="1619250" y="2165350"/>
          <p14:tracePt t="36249" x="1701800" y="2120900"/>
          <p14:tracePt t="36268" x="1816100" y="2044700"/>
          <p14:tracePt t="36288" x="1949450" y="1993900"/>
          <p14:tracePt t="36306" x="2095500" y="1962150"/>
          <p14:tracePt t="36324" x="2184400" y="1936750"/>
          <p14:tracePt t="36343" x="2279650" y="1917700"/>
          <p14:tracePt t="36362" x="2374900" y="1917700"/>
          <p14:tracePt t="36380" x="2457450" y="1917700"/>
          <p14:tracePt t="36397" x="2578100" y="1917700"/>
          <p14:tracePt t="36416" x="2673350" y="1917700"/>
          <p14:tracePt t="36435" x="2794000" y="1917700"/>
          <p14:tracePt t="36452" x="2927350" y="1917700"/>
          <p14:tracePt t="36470" x="3041650" y="1917700"/>
          <p14:tracePt t="36488" x="3200400" y="1917700"/>
          <p14:tracePt t="36508" x="3397250" y="1917700"/>
          <p14:tracePt t="36526" x="3536950" y="1917700"/>
          <p14:tracePt t="36545" x="3702050" y="1917700"/>
          <p14:tracePt t="36562" x="3778250" y="1905000"/>
          <p14:tracePt t="36581" x="3867150" y="1885950"/>
          <p14:tracePt t="36600" x="3911600" y="1885950"/>
          <p14:tracePt t="36619" x="3962400" y="1885950"/>
          <p14:tracePt t="36637" x="4000500" y="1885950"/>
          <p14:tracePt t="36673" x="4127500" y="1885950"/>
          <p14:tracePt t="36707" x="4267200" y="1879600"/>
          <p14:tracePt t="36741" x="4489450" y="1866900"/>
          <p14:tracePt t="36775" x="4679950" y="1841500"/>
          <p14:tracePt t="36809" x="4775200" y="1841500"/>
          <p14:tracePt t="36844" x="4851400" y="1841500"/>
          <p14:tracePt t="36878" x="4965700" y="1866900"/>
          <p14:tracePt t="36912" x="5086350" y="1885950"/>
          <p14:tracePt t="36948" x="5194300" y="1885950"/>
          <p14:tracePt t="36985" x="5283200" y="1885950"/>
          <p14:tracePt t="36987" x="5302250" y="1885950"/>
          <p14:tracePt t="37021" x="5416550" y="1860550"/>
          <p14:tracePt t="37055" x="5619750" y="1816100"/>
          <p14:tracePt t="37090" x="5829300" y="1809750"/>
          <p14:tracePt t="37124" x="5994400" y="1809750"/>
          <p14:tracePt t="37161" x="6178550" y="1809750"/>
          <p14:tracePt t="37181" x="6235700" y="1809750"/>
          <p14:tracePt t="37201" x="6324600" y="1822450"/>
          <p14:tracePt t="37219" x="6457950" y="1847850"/>
          <p14:tracePt t="37238" x="6591300" y="1879600"/>
          <p14:tracePt t="37257" x="6794500" y="1930400"/>
          <p14:tracePt t="37276" x="6959600" y="1987550"/>
          <p14:tracePt t="37295" x="7054850" y="2012950"/>
          <p14:tracePt t="37312" x="7137400" y="2051050"/>
          <p14:tracePt t="37330" x="7181850" y="2076450"/>
          <p14:tracePt t="37349" x="7200900" y="2082800"/>
          <p14:tracePt t="37375" x="7200900" y="2108200"/>
          <p14:tracePt t="37393" x="7200900" y="2114550"/>
          <p14:tracePt t="37410" x="7200900" y="2127250"/>
          <p14:tracePt t="37428" x="7162800" y="2139950"/>
          <p14:tracePt t="37447" x="7023100" y="2139950"/>
          <p14:tracePt t="37466" x="6838950" y="2114550"/>
          <p14:tracePt t="37485" x="6775450" y="2089150"/>
          <p14:tracePt t="37504" x="6731000" y="2089150"/>
          <p14:tracePt t="37522" x="6648450" y="2114550"/>
          <p14:tracePt t="37540" x="6400800" y="2286000"/>
          <p14:tracePt t="37558" x="6102350" y="2482850"/>
          <p14:tracePt t="37577" x="5702300" y="2743200"/>
          <p14:tracePt t="37628" x="4787900" y="3282950"/>
          <p14:tracePt t="37702" x="4349750" y="3822700"/>
          <p14:tracePt t="37799" x="4406900" y="3930650"/>
          <p14:tracePt t="37867" x="4413250" y="4038600"/>
          <p14:tracePt t="37901" x="4438650" y="4044950"/>
          <p14:tracePt t="37935" x="4648200" y="3975100"/>
          <p14:tracePt t="37970" x="5232400" y="3816350"/>
          <p14:tracePt t="38035" x="6311900" y="3384550"/>
          <p14:tracePt t="38086" x="7073900" y="2863850"/>
          <p14:tracePt t="38151" x="7435850" y="2546350"/>
          <p14:tracePt t="38201" x="7588250" y="2368550"/>
          <p14:tracePt t="38220" x="7670800" y="2317750"/>
          <p14:tracePt t="38238" x="7715250" y="2279650"/>
          <p14:tracePt t="38256" x="7759700" y="2254250"/>
          <p14:tracePt t="38273" x="7785100" y="2241550"/>
          <p14:tracePt t="38291" x="7810500" y="2222500"/>
          <p14:tracePt t="38309" x="7854950" y="2203450"/>
          <p14:tracePt t="38327" x="7886700" y="2178050"/>
          <p14:tracePt t="38345" x="7924800" y="2152650"/>
          <p14:tracePt t="38364" x="7937500" y="2152650"/>
          <p14:tracePt t="38383" x="7950200" y="2139950"/>
          <p14:tracePt t="38418" x="7924800" y="2139950"/>
          <p14:tracePt t="38436" x="7893050" y="2152650"/>
          <p14:tracePt t="38454" x="7886700" y="2165350"/>
          <p14:tracePt t="38503" x="7880350" y="2171700"/>
          <p14:tracePt t="38520" x="7874000" y="2178050"/>
          <p14:tracePt t="38539" x="7842250" y="2178050"/>
          <p14:tracePt t="38558" x="7797800" y="2184400"/>
          <p14:tracePt t="38576" x="7753350" y="2184400"/>
          <p14:tracePt t="38593" x="7715250" y="2197100"/>
          <p14:tracePt t="38611" x="7658100" y="2209800"/>
          <p14:tracePt t="38629" x="7581900" y="2216150"/>
          <p14:tracePt t="38648" x="7391400" y="2228850"/>
          <p14:tracePt t="38666" x="7150100" y="2266950"/>
          <p14:tracePt t="38685" x="6788150" y="2317750"/>
          <p14:tracePt t="38703" x="6515100" y="2368550"/>
          <p14:tracePt t="38721" x="6210300" y="2400300"/>
          <p14:tracePt t="38738" x="5905500" y="2444750"/>
          <p14:tracePt t="38756" x="5651500" y="2457450"/>
          <p14:tracePt t="38791" x="5245100" y="2457450"/>
          <p14:tracePt t="38825" x="5124450" y="2457450"/>
          <p14:tracePt t="38858" x="5073650" y="2457450"/>
          <p14:tracePt t="38892" x="5016500" y="2444750"/>
          <p14:tracePt t="38926" x="4927600" y="2444750"/>
          <p14:tracePt t="38960" x="4768850" y="2476500"/>
          <p14:tracePt t="38993" x="4489450" y="2584450"/>
          <p14:tracePt t="39030" x="3867150" y="2832100"/>
          <p14:tracePt t="39082" x="3098800" y="3035300"/>
          <p14:tracePt t="39149" x="2489200" y="3181350"/>
          <p14:tracePt t="39184" x="2343150" y="3187700"/>
          <p14:tracePt t="39219" x="2305050" y="3181350"/>
          <p14:tracePt t="39254" x="2305050" y="3143250"/>
          <p14:tracePt t="39271" x="2305050" y="3136900"/>
          <p14:tracePt t="39289" x="2305050" y="3105150"/>
          <p14:tracePt t="39306" x="2317750" y="3092450"/>
          <p14:tracePt t="39325" x="2324100" y="3086100"/>
          <p14:tracePt t="39342" x="2336800" y="3067050"/>
          <p14:tracePt t="39401" x="2343150" y="3067050"/>
          <p14:tracePt t="39420" x="2368550" y="3054350"/>
          <p14:tracePt t="39463" x="2374900" y="3054350"/>
          <p14:tracePt t="39486" x="2368550" y="3060700"/>
          <p14:tracePt t="39503" x="2381250" y="3098800"/>
          <p14:tracePt t="39530" x="2717800" y="3168650"/>
          <p14:tracePt t="39549" x="2959100" y="3130550"/>
          <p14:tracePt t="39568" x="3054350" y="3105150"/>
          <p14:tracePt t="39585" x="3117850" y="3105150"/>
          <p14:tracePt t="39603" x="3136900" y="3073400"/>
          <p14:tracePt t="39620" x="3124200" y="3079750"/>
          <p14:tracePt t="39638" x="3067050" y="3251200"/>
          <p14:tracePt t="39661" x="3086100" y="3575050"/>
          <p14:tracePt t="39681" x="3206750" y="3702050"/>
          <p14:tracePt t="39699" x="3321050" y="3765550"/>
          <p14:tracePt t="39718" x="3365500" y="3810000"/>
          <p14:tracePt t="39735" x="3429000" y="3873500"/>
          <p14:tracePt t="39753" x="3568700" y="3924300"/>
          <p14:tracePt t="39771" x="3733800" y="3943350"/>
          <p14:tracePt t="39789" x="3759200" y="3956050"/>
          <p14:tracePt t="39807" x="3790950" y="3987800"/>
          <p14:tracePt t="39825" x="3765550" y="3981450"/>
          <p14:tracePt t="39844" x="3886200" y="3987800"/>
          <p14:tracePt t="39911" x="3981450" y="4070350"/>
          <p14:tracePt t="39930" x="4102100" y="4152900"/>
          <p14:tracePt t="39965" x="4305300" y="4089400"/>
          <p14:tracePt t="39999" x="4610100" y="3943350"/>
          <p14:tracePt t="40001" x="4635500" y="3930650"/>
          <p14:tracePt t="40035" x="4699000" y="3867150"/>
          <p14:tracePt t="40069" x="4806950" y="3746500"/>
          <p14:tracePt t="40103" x="5175250" y="3371850"/>
          <p14:tracePt t="40169" x="5295900" y="3194050"/>
          <p14:tracePt t="40203" x="5264150" y="3155950"/>
          <p14:tracePt t="40238" x="5067300" y="3016250"/>
          <p14:tracePt t="40272" x="4667250" y="2768600"/>
          <p14:tracePt t="40340" x="3517900" y="2311400"/>
          <p14:tracePt t="40403" x="2711450" y="2146300"/>
          <p14:tracePt t="40469" x="2552700" y="2101850"/>
          <p14:tracePt t="40503" x="2355850" y="2063750"/>
          <p14:tracePt t="40505" x="2336800" y="2063750"/>
          <p14:tracePt t="40523" x="2254250" y="2063750"/>
          <p14:tracePt t="40541" x="2216150" y="2063750"/>
          <p14:tracePt t="40559" x="2197100" y="2063750"/>
          <p14:tracePt t="40576" x="2178050" y="2063750"/>
          <p14:tracePt t="40595" x="2089150" y="2063750"/>
          <p14:tracePt t="40613" x="1955800" y="2051050"/>
          <p14:tracePt t="40632" x="1860550" y="2051050"/>
          <p14:tracePt t="40650" x="1797050" y="2051050"/>
          <p14:tracePt t="40668" x="1778000" y="2051050"/>
          <p14:tracePt t="40686" x="1765300" y="2051050"/>
          <p14:tracePt t="40761" x="1765300" y="2044700"/>
          <p14:tracePt t="40780" x="1778000" y="2032000"/>
          <p14:tracePt t="40798" x="1854200" y="2012950"/>
          <p14:tracePt t="40817" x="2089150" y="2012950"/>
          <p14:tracePt t="40835" x="2552700" y="2012950"/>
          <p14:tracePt t="40853" x="3060700" y="2006600"/>
          <p14:tracePt t="40872" x="3854450" y="1981200"/>
          <p14:tracePt t="40891" x="4724400" y="1981200"/>
          <p14:tracePt t="40926" x="5581650" y="1981200"/>
          <p14:tracePt t="40962" x="5715000" y="2019300"/>
          <p14:tracePt t="40998" x="5803900" y="2019300"/>
          <p14:tracePt t="41034" x="5842000" y="2019300"/>
          <p14:tracePt t="41085" x="5842000" y="2025650"/>
          <p14:tracePt t="41103" x="5784850" y="2076450"/>
          <p14:tracePt t="41138" x="5359400" y="2184400"/>
          <p14:tracePt t="41172" x="4514850" y="2368550"/>
          <p14:tracePt t="41248" x="2781300" y="2647950"/>
          <p14:tracePt t="41331" x="1949450" y="2717800"/>
          <p14:tracePt t="41397" x="1841500" y="2717800"/>
          <p14:tracePt t="41473" x="1847850" y="2717800"/>
          <p14:tracePt t="41490" x="1949450" y="2667000"/>
          <p14:tracePt t="41492" x="1993900" y="2660650"/>
          <p14:tracePt t="41510" x="2235200" y="2603500"/>
          <p14:tracePt t="41529" x="2743200" y="2501900"/>
          <p14:tracePt t="41548" x="3467100" y="2317750"/>
          <p14:tracePt t="41583" x="4527550" y="2114550"/>
          <p14:tracePt t="41650" x="4889500" y="2101850"/>
          <p14:tracePt t="41734" x="4895850" y="2108200"/>
          <p14:tracePt t="41768" x="4851400" y="2146300"/>
          <p14:tracePt t="41802" x="4527550" y="2222500"/>
          <p14:tracePt t="41836" x="3714750" y="2413000"/>
          <p14:tracePt t="41888" x="2292350" y="2679700"/>
          <p14:tracePt t="41954" x="1847850" y="2768600"/>
          <p14:tracePt t="41988" x="1816100" y="2768600"/>
          <p14:tracePt t="42035" x="1816100" y="2762250"/>
          <p14:tracePt t="42053" x="1968500" y="2724150"/>
          <p14:tracePt t="42071" x="2463800" y="2635250"/>
          <p14:tracePt t="42090" x="3308350" y="2501900"/>
          <p14:tracePt t="42125" x="4641850" y="2292350"/>
          <p14:tracePt t="42191" x="5168900" y="2254250"/>
          <p14:tracePt t="42242" x="5175250" y="2273300"/>
          <p14:tracePt t="42277" x="5149850" y="2292350"/>
          <p14:tracePt t="42312" x="5143500" y="2292350"/>
          <p14:tracePt t="42347" x="5130800" y="2298700"/>
          <p14:tracePt t="42524" x="5118100" y="2311400"/>
          <p14:tracePt t="42564" x="5086350" y="2330450"/>
          <p14:tracePt t="42633" x="5073650" y="2343150"/>
          <p14:tracePt t="42673" x="5022850" y="2368550"/>
          <p14:tracePt t="42707" x="4953000" y="2387600"/>
          <p14:tracePt t="42741" x="4851400" y="2413000"/>
          <p14:tracePt t="42774" x="4514850" y="2451100"/>
          <p14:tracePt t="42809" x="3994150" y="2546350"/>
          <p14:tracePt t="42846" x="2997200" y="2565400"/>
          <p14:tracePt t="42898" x="2165350" y="2559050"/>
          <p14:tracePt t="42948" x="2120900" y="2533650"/>
          <p14:tracePt t="43008" x="2120900" y="2527300"/>
          <p14:tracePt t="43034" x="2254250" y="2508250"/>
          <p14:tracePt t="43052" x="2451100" y="2508250"/>
          <p14:tracePt t="43070" x="2749550" y="2508250"/>
          <p14:tracePt t="43088" x="3086100" y="2508250"/>
          <p14:tracePt t="43107" x="3556000" y="2508250"/>
          <p14:tracePt t="43126" x="4000500" y="2508250"/>
          <p14:tracePt t="43160" x="4368800" y="2508250"/>
          <p14:tracePt t="43195" x="4387850" y="2508250"/>
          <p14:tracePt t="43286" x="4394200" y="2508250"/>
          <p14:tracePt t="43325" x="4356100" y="2540000"/>
          <p14:tracePt t="43360" x="4337050" y="2571750"/>
          <p14:tracePt t="43443" x="4337050" y="2578100"/>
          <p14:tracePt t="43479" x="4432300" y="2578100"/>
          <p14:tracePt t="43515" x="4622800" y="2578100"/>
          <p14:tracePt t="43558" x="4660900" y="2578100"/>
          <p14:tracePt t="43910" x="4679950" y="2578100"/>
          <p14:tracePt t="44508" x="4667250" y="2578100"/>
          <p14:tracePt t="44700" x="4654550" y="2597150"/>
          <p14:tracePt t="44846" x="4622800" y="2603500"/>
          <p14:tracePt t="45448" x="4597400" y="2609850"/>
          <p14:tracePt t="46575" x="4572000" y="2654300"/>
          <p14:tracePt t="46633" x="4578350" y="2736850"/>
          <p14:tracePt t="46722" x="5594350" y="2794000"/>
          <p14:tracePt t="46840" x="7346950" y="2451100"/>
          <p14:tracePt t="46974" x="7340600" y="2508250"/>
          <p14:tracePt t="47076" x="8210550" y="2743200"/>
          <p14:tracePt t="47080" x="8274050" y="2743200"/>
          <p14:tracePt t="47164" x="8788400" y="2679700"/>
          <p14:tracePt t="47217" x="8775700" y="2673350"/>
          <p14:tracePt t="47235" x="8610600" y="2673350"/>
          <p14:tracePt t="47260" x="8293100" y="2673350"/>
          <p14:tracePt t="47296" x="8096250" y="2660650"/>
          <p14:tracePt t="47344" x="8102600" y="2635250"/>
          <p14:tracePt t="47363" x="8242300" y="2590800"/>
          <p14:tracePt t="47381" x="8420100" y="2546350"/>
          <p14:tracePt t="47399" x="8604250" y="2495550"/>
          <p14:tracePt t="47417" x="8680450" y="2482850"/>
          <p14:tracePt t="47436" x="8693150" y="2476500"/>
          <p14:tracePt t="47471" x="8686800" y="2463800"/>
          <p14:tracePt t="47518" x="8680450" y="2463800"/>
          <p14:tracePt t="47549" x="8610600" y="2470150"/>
          <p14:tracePt t="47567" x="8547100" y="2489200"/>
          <p14:tracePt t="47584" x="8483600" y="2508250"/>
          <p14:tracePt t="47602" x="8388350" y="2527300"/>
          <p14:tracePt t="47620" x="8299450" y="2540000"/>
          <p14:tracePt t="47637" x="8166100" y="2552700"/>
          <p14:tracePt t="47658" x="8070850" y="2552700"/>
          <p14:tracePt t="47678" x="8058150" y="2552700"/>
          <p14:tracePt t="47737" x="8070850" y="2552700"/>
          <p14:tracePt t="47754" x="8128000" y="2546350"/>
          <p14:tracePt t="47772" x="8204200" y="2527300"/>
          <p14:tracePt t="47790" x="8229600" y="2527300"/>
          <p14:tracePt t="47861" x="8216900" y="2546350"/>
          <p14:tracePt t="47879" x="8178800" y="2571750"/>
          <p14:tracePt t="47897" x="8147050" y="2603500"/>
          <p14:tracePt t="47914" x="8115300" y="2660650"/>
          <p14:tracePt t="47932" x="8083550" y="2692400"/>
          <p14:tracePt t="47950" x="8051800" y="2711450"/>
          <p14:tracePt t="47968" x="8032750" y="2724150"/>
          <p14:tracePt t="47985" x="8026400" y="2730500"/>
          <p14:tracePt t="48483" x="8020050" y="2730500"/>
          <p14:tracePt t="48500" x="7931150" y="2774950"/>
          <p14:tracePt t="48519" x="7842250" y="2832100"/>
          <p14:tracePt t="48538" x="7696200" y="2914650"/>
          <p14:tracePt t="48557" x="7435850" y="3009900"/>
          <p14:tracePt t="48576" x="7200900" y="3124200"/>
          <p14:tracePt t="48609" x="6483350" y="3378200"/>
          <p14:tracePt t="48648" x="5480050" y="3771900"/>
          <p14:tracePt t="48714" x="4572000" y="3987800"/>
          <p14:tracePt t="48796" x="4489450" y="4013200"/>
          <p14:tracePt t="48862" x="4140200" y="4165600"/>
          <p14:tracePt t="48896" x="3867150" y="4343400"/>
          <p14:tracePt t="48931" x="3460750" y="4591050"/>
          <p14:tracePt t="48981" x="3365500" y="4641850"/>
          <p14:tracePt t="49504" x="3390900" y="4641850"/>
          <p14:tracePt t="49530" x="3759200" y="4552950"/>
          <p14:tracePt t="49548" x="3962400" y="4508500"/>
          <p14:tracePt t="49567" x="4083050" y="4495800"/>
          <p14:tracePt t="49603" x="4210050" y="4495800"/>
          <p14:tracePt t="49638" x="4229100" y="4495800"/>
          <p14:tracePt t="49682" x="4241800" y="4495800"/>
          <p14:tracePt t="49718" x="4165600" y="4572000"/>
          <p14:tracePt t="49756" x="3994150" y="4673600"/>
          <p14:tracePt t="49792" x="3867150" y="4724400"/>
          <p14:tracePt t="49828" x="3803650" y="4724400"/>
          <p14:tracePt t="49864" x="3689350" y="4667250"/>
          <p14:tracePt t="49881" x="3632200" y="4597400"/>
          <p14:tracePt t="49899" x="3600450" y="4521200"/>
          <p14:tracePt t="49918" x="3600450" y="4445000"/>
          <p14:tracePt t="49936" x="3638550" y="4330700"/>
          <p14:tracePt t="49955" x="3759200" y="4216400"/>
          <p14:tracePt t="49974" x="4013200" y="4108450"/>
          <p14:tracePt t="50009" x="4521200" y="3968750"/>
          <p14:tracePt t="50012" x="4552950" y="3962400"/>
          <p14:tracePt t="50046" x="4692650" y="3962400"/>
          <p14:tracePt t="50081" x="4737100" y="4044950"/>
          <p14:tracePt t="50114" x="4737100" y="4241800"/>
          <p14:tracePt t="50148" x="4660900" y="4381500"/>
          <p14:tracePt t="50182" x="4508500" y="4514850"/>
          <p14:tracePt t="50216" x="4318000" y="4559300"/>
          <p14:tracePt t="50250" x="4165600" y="4508500"/>
          <p14:tracePt t="50284" x="4108450" y="4305300"/>
          <p14:tracePt t="50318" x="4203700" y="4089400"/>
          <p14:tracePt t="50463" x="5130800" y="4006850"/>
          <p14:tracePt t="50529" x="4521200" y="4660900"/>
          <p14:tracePt t="50531" x="4476750" y="4673600"/>
          <p14:tracePt t="50628" x="4108450" y="4279900"/>
          <p14:tracePt t="50733" x="4953000" y="3663950"/>
          <p14:tracePt t="50830" x="4991100" y="3994150"/>
          <p14:tracePt t="50897" x="4591050" y="4152900"/>
          <p14:tracePt t="50963" x="4362450" y="4152900"/>
          <p14:tracePt t="50998" x="4375150" y="4140200"/>
          <p14:tracePt t="51000" x="4375150" y="4127500"/>
          <p14:tracePt t="51034" x="4432300" y="4064000"/>
          <p14:tracePt t="51070" x="4572000" y="4019550"/>
          <p14:tracePt t="51105" x="4654550" y="4013200"/>
          <p14:tracePt t="51141" x="4686300" y="4019550"/>
          <p14:tracePt t="51175" x="4686300" y="4114800"/>
          <p14:tracePt t="51210" x="4635500" y="4191000"/>
          <p14:tracePt t="51245" x="4622800" y="4203700"/>
          <p14:tracePt t="51664" x="4616450" y="4216400"/>
          <p14:tracePt t="51698" x="4546600" y="4298950"/>
          <p14:tracePt t="51733" x="4489450" y="4337050"/>
          <p14:tracePt t="51767" x="4476750" y="4337050"/>
          <p14:tracePt t="51801" x="4476750" y="4343400"/>
          <p14:tracePt t="51870" x="4470400" y="4318000"/>
          <p14:tracePt t="51905" x="4508500" y="4267200"/>
          <p14:tracePt t="52065" x="4521200" y="4267200"/>
          <p14:tracePt t="52068" x="4514850" y="4267200"/>
          <p14:tracePt t="52102" x="4508500" y="4273550"/>
          <p14:tracePt t="52380" x="4502150" y="4292600"/>
          <p14:tracePt t="52413" x="4483100" y="4330700"/>
          <p14:tracePt t="52448" x="4470400" y="4337050"/>
          <p14:tracePt t="52482" x="4464050" y="4356100"/>
          <p14:tracePt t="53436" x="4457700" y="4362450"/>
          <p14:tracePt t="53565" x="4451350" y="4362450"/>
          <p14:tracePt t="53598" x="4438650" y="4375150"/>
          <p14:tracePt t="53801" x="4432300" y="4375150"/>
          <p14:tracePt t="53836" x="4419600" y="4387850"/>
          <p14:tracePt t="53927" x="4400550" y="4394200"/>
          <p14:tracePt t="53961" x="4394200" y="4400550"/>
          <p14:tracePt t="53994" x="4381500" y="4406900"/>
          <p14:tracePt t="54218" x="4375150" y="4413250"/>
          <p14:tracePt t="54260" x="4362450" y="4425950"/>
          <p14:tracePt t="55876" x="4362450" y="4432300"/>
          <p14:tracePt t="56320" x="4356100" y="4438650"/>
          <p14:tracePt t="56355" x="4343400" y="443865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10"/>
          <p:cNvSpPr>
            <a:spLocks noGrp="1" noChangeArrowheads="1"/>
          </p:cNvSpPr>
          <p:nvPr>
            <p:ph idx="1"/>
          </p:nvPr>
        </p:nvSpPr>
        <p:spPr>
          <a:xfrm>
            <a:off x="251526" y="1844824"/>
            <a:ext cx="8856978" cy="3657613"/>
          </a:xfrm>
          <a:ln>
            <a:miter lim="800000"/>
            <a:headEnd/>
            <a:tailEnd/>
          </a:ln>
        </p:spPr>
        <p:txBody>
          <a:bodyPr/>
          <a:lstStyle/>
          <a:p>
            <a:pPr>
              <a:buFont typeface="Arial" panose="020B0604020202020204" pitchFamily="34" charset="0"/>
              <a:buChar char="•"/>
              <a:defRPr/>
            </a:pPr>
            <a:r>
              <a:rPr lang="en-US" altLang="zh-TW" sz="3600" dirty="0">
                <a:solidFill>
                  <a:schemeClr val="accent6">
                    <a:lumMod val="20000"/>
                    <a:lumOff val="80000"/>
                  </a:schemeClr>
                </a:solidFill>
                <a:latin typeface="Times New Roman" pitchFamily="18" charset="0"/>
                <a:cs typeface="Times New Roman" pitchFamily="18" charset="0"/>
              </a:rPr>
              <a:t>Introduction and Motivation</a:t>
            </a:r>
          </a:p>
          <a:p>
            <a:pPr>
              <a:buFont typeface="Arial" panose="020B0604020202020204" pitchFamily="34" charset="0"/>
              <a:buChar char="•"/>
              <a:defRPr/>
            </a:pPr>
            <a:r>
              <a:rPr lang="en-US" altLang="zh-TW" sz="3600" dirty="0">
                <a:solidFill>
                  <a:schemeClr val="accent2">
                    <a:lumMod val="20000"/>
                    <a:lumOff val="80000"/>
                  </a:schemeClr>
                </a:solidFill>
                <a:latin typeface="Times New Roman" pitchFamily="18" charset="0"/>
                <a:cs typeface="Times New Roman" pitchFamily="18" charset="0"/>
              </a:rPr>
              <a:t>Previous Arts</a:t>
            </a:r>
          </a:p>
          <a:p>
            <a:pPr>
              <a:buFont typeface="Arial" panose="020B0604020202020204" pitchFamily="34" charset="0"/>
              <a:buChar char="•"/>
              <a:defRPr/>
            </a:pPr>
            <a:r>
              <a:rPr lang="en-US" altLang="zh-TW" sz="3600" dirty="0">
                <a:solidFill>
                  <a:schemeClr val="accent2">
                    <a:lumMod val="20000"/>
                    <a:lumOff val="80000"/>
                  </a:schemeClr>
                </a:solidFill>
                <a:latin typeface="Times New Roman" pitchFamily="18" charset="0"/>
                <a:cs typeface="Times New Roman" pitchFamily="18" charset="0"/>
              </a:rPr>
              <a:t>Our demonstrated dual M-layer structure</a:t>
            </a:r>
          </a:p>
          <a:p>
            <a:pPr>
              <a:buFont typeface="Arial" panose="020B0604020202020204" pitchFamily="34" charset="0"/>
              <a:buChar char="•"/>
              <a:defRPr/>
            </a:pPr>
            <a:r>
              <a:rPr lang="en-US" altLang="zh-TW" sz="3600" dirty="0">
                <a:solidFill>
                  <a:schemeClr val="accent2">
                    <a:lumMod val="20000"/>
                    <a:lumOff val="80000"/>
                  </a:schemeClr>
                </a:solidFill>
                <a:latin typeface="Times New Roman" pitchFamily="18" charset="0"/>
                <a:cs typeface="Times New Roman" pitchFamily="18" charset="0"/>
              </a:rPr>
              <a:t>Measurement Results</a:t>
            </a:r>
          </a:p>
          <a:p>
            <a:pPr>
              <a:buFont typeface="Arial" panose="020B0604020202020204" pitchFamily="34" charset="0"/>
              <a:buChar char="•"/>
              <a:defRPr/>
            </a:pPr>
            <a:r>
              <a:rPr lang="en-US" altLang="zh-TW" sz="3600" dirty="0">
                <a:solidFill>
                  <a:schemeClr val="accent2">
                    <a:lumMod val="20000"/>
                    <a:lumOff val="80000"/>
                  </a:schemeClr>
                </a:solidFill>
                <a:latin typeface="Times New Roman" pitchFamily="18" charset="0"/>
                <a:cs typeface="Times New Roman" pitchFamily="18" charset="0"/>
              </a:rPr>
              <a:t>Conclusion</a:t>
            </a:r>
          </a:p>
          <a:p>
            <a:pPr marL="0" indent="0">
              <a:buNone/>
              <a:defRPr/>
            </a:pPr>
            <a:endParaRPr lang="en-US" altLang="zh-TW" sz="3600" dirty="0">
              <a:latin typeface="Times New Roman" pitchFamily="18" charset="0"/>
              <a:cs typeface="Times New Roman" pitchFamily="18" charset="0"/>
            </a:endParaRPr>
          </a:p>
        </p:txBody>
      </p:sp>
      <p:sp>
        <p:nvSpPr>
          <p:cNvPr id="21506" name="Rectangle 4"/>
          <p:cNvSpPr>
            <a:spLocks noGrp="1" noChangeArrowheads="1"/>
          </p:cNvSpPr>
          <p:nvPr>
            <p:ph type="title"/>
          </p:nvPr>
        </p:nvSpPr>
        <p:spPr>
          <a:ln>
            <a:miter lim="800000"/>
            <a:headEnd/>
            <a:tailEnd/>
          </a:ln>
        </p:spPr>
        <p:txBody>
          <a:bodyPr/>
          <a:lstStyle/>
          <a:p>
            <a:pPr eaLnBrk="1" hangingPunct="1">
              <a:defRPr/>
            </a:pPr>
            <a:r>
              <a:rPr lang="en-US" altLang="zh-TW" sz="430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FF0000"/>
                </a:solidFill>
                <a:effectLst>
                  <a:outerShdw blurRad="60007" dist="310007" dir="7680000" sy="30000" kx="1300200" algn="ctr" rotWithShape="0">
                    <a:prstClr val="black">
                      <a:alpha val="32000"/>
                    </a:prstClr>
                  </a:outerShdw>
                </a:effectLst>
                <a:latin typeface="+mn-lt"/>
                <a:ea typeface="+mn-ea"/>
                <a:cs typeface="+mn-cs"/>
              </a:rPr>
              <a:t>Outline</a:t>
            </a:r>
          </a:p>
        </p:txBody>
      </p:sp>
      <p:sp>
        <p:nvSpPr>
          <p:cNvPr id="4" name="投影片編號版面配置區 3"/>
          <p:cNvSpPr>
            <a:spLocks noGrp="1"/>
          </p:cNvSpPr>
          <p:nvPr>
            <p:ph type="sldNum" sz="quarter" idx="12"/>
          </p:nvPr>
        </p:nvSpPr>
        <p:spPr>
          <a:xfrm>
            <a:off x="6553200" y="6165304"/>
            <a:ext cx="2133600" cy="476250"/>
          </a:xfrm>
        </p:spPr>
        <p:txBody>
          <a:bodyPr/>
          <a:lstStyle/>
          <a:p>
            <a:fld id="{73DA0BB7-265A-403C-9275-D587AB510EDC}" type="slidenum">
              <a:rPr lang="zh-TW" altLang="en-US" smtClean="0"/>
              <a:t>4</a:t>
            </a:fld>
            <a:endParaRPr lang="zh-TW" altLang="en-US" dirty="0"/>
          </a:p>
        </p:txBody>
      </p:sp>
      <p:pic>
        <p:nvPicPr>
          <p:cNvPr id="3" name="圖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8875" y="5654644"/>
            <a:ext cx="1876687" cy="781159"/>
          </a:xfrm>
          <a:prstGeom prst="rect">
            <a:avLst/>
          </a:prstGeom>
        </p:spPr>
      </p:pic>
      <p:pic>
        <p:nvPicPr>
          <p:cNvPr id="2" name="音訊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4028922231"/>
      </p:ext>
    </p:extLst>
  </p:cSld>
  <p:clrMapOvr>
    <a:masterClrMapping/>
  </p:clrMapOvr>
  <mc:AlternateContent xmlns:mc="http://schemas.openxmlformats.org/markup-compatibility/2006">
    <mc:Choice xmlns:p14="http://schemas.microsoft.com/office/powerpoint/2010/main" Requires="p14">
      <p:transition spd="slow" p14:dur="2000" advTm="35474">
        <p:cut/>
      </p:transition>
    </mc:Choice>
    <mc:Fallback>
      <p:transition spd="slow" advTm="35474">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物件 1"/>
          <p:cNvGraphicFramePr>
            <a:graphicFrameLocks noChangeAspect="1"/>
          </p:cNvGraphicFramePr>
          <p:nvPr>
            <p:extLst>
              <p:ext uri="{D42A27DB-BD31-4B8C-83A1-F6EECF244321}">
                <p14:modId xmlns:p14="http://schemas.microsoft.com/office/powerpoint/2010/main" val="4145910230"/>
              </p:ext>
            </p:extLst>
          </p:nvPr>
        </p:nvGraphicFramePr>
        <p:xfrm>
          <a:off x="5008147" y="2295973"/>
          <a:ext cx="5056745" cy="3869331"/>
        </p:xfrm>
        <a:graphic>
          <a:graphicData uri="http://schemas.openxmlformats.org/presentationml/2006/ole">
            <mc:AlternateContent xmlns:mc="http://schemas.openxmlformats.org/markup-compatibility/2006">
              <mc:Choice xmlns:v="urn:schemas-microsoft-com:vml" Requires="v">
                <p:oleObj spid="_x0000_s44753" name="Graph" r:id="rId7" imgW="3921120" imgH="3000960" progId="Origin50.Graph">
                  <p:embed/>
                </p:oleObj>
              </mc:Choice>
              <mc:Fallback>
                <p:oleObj name="Graph" r:id="rId7" imgW="3921120" imgH="3000960" progId="Origin50.Graph">
                  <p:embed/>
                  <p:pic>
                    <p:nvPicPr>
                      <p:cNvPr id="0" name=""/>
                      <p:cNvPicPr/>
                      <p:nvPr/>
                    </p:nvPicPr>
                    <p:blipFill>
                      <a:blip r:embed="rId8"/>
                      <a:stretch>
                        <a:fillRect/>
                      </a:stretch>
                    </p:blipFill>
                    <p:spPr>
                      <a:xfrm>
                        <a:off x="5008147" y="2295973"/>
                        <a:ext cx="5056745" cy="3869331"/>
                      </a:xfrm>
                      <a:prstGeom prst="rect">
                        <a:avLst/>
                      </a:prstGeom>
                    </p:spPr>
                  </p:pic>
                </p:oleObj>
              </mc:Fallback>
            </mc:AlternateContent>
          </a:graphicData>
        </a:graphic>
      </p:graphicFrame>
      <p:sp>
        <p:nvSpPr>
          <p:cNvPr id="51" name="文字方塊 50"/>
          <p:cNvSpPr txBox="1"/>
          <p:nvPr/>
        </p:nvSpPr>
        <p:spPr>
          <a:xfrm>
            <a:off x="6163647" y="1995479"/>
            <a:ext cx="2234907" cy="523220"/>
          </a:xfrm>
          <a:prstGeom prst="rect">
            <a:avLst/>
          </a:prstGeom>
          <a:solidFill>
            <a:schemeClr val="accent1"/>
          </a:solidFill>
          <a:ln w="28575">
            <a:solidFill>
              <a:schemeClr val="accent4"/>
            </a:solidFill>
          </a:ln>
        </p:spPr>
        <p:txBody>
          <a:bodyPr wrap="none" rtlCol="0">
            <a:spAutoFit/>
          </a:bodyPr>
          <a:lstStyle/>
          <a:p>
            <a:r>
              <a:rPr lang="en-US" altLang="zh-TW" sz="1400" dirty="0">
                <a:solidFill>
                  <a:schemeClr val="accent2"/>
                </a:solidFill>
              </a:rPr>
              <a:t>Operated at 300K &amp;200K </a:t>
            </a:r>
          </a:p>
          <a:p>
            <a:r>
              <a:rPr lang="en-US" altLang="zh-TW" sz="1400" dirty="0">
                <a:solidFill>
                  <a:schemeClr val="accent2"/>
                </a:solidFill>
              </a:rPr>
              <a:t>with </a:t>
            </a:r>
            <a:r>
              <a:rPr lang="en-US" altLang="zh-TW" sz="1400" b="1" dirty="0">
                <a:solidFill>
                  <a:srgbClr val="FF0000"/>
                </a:solidFill>
              </a:rPr>
              <a:t>pulse width 1.5ns</a:t>
            </a:r>
            <a:endParaRPr lang="zh-TW" altLang="en-US" sz="1400" b="1" dirty="0">
              <a:solidFill>
                <a:srgbClr val="FF0000"/>
              </a:solidFill>
            </a:endParaRPr>
          </a:p>
        </p:txBody>
      </p:sp>
      <p:graphicFrame>
        <p:nvGraphicFramePr>
          <p:cNvPr id="9" name="物件 8">
            <a:extLst>
              <a:ext uri="{FF2B5EF4-FFF2-40B4-BE49-F238E27FC236}">
                <a16:creationId xmlns:a16="http://schemas.microsoft.com/office/drawing/2014/main" id="{19362BAB-A8FA-475F-BAAE-444134AE8676}"/>
              </a:ext>
            </a:extLst>
          </p:cNvPr>
          <p:cNvGraphicFramePr>
            <a:graphicFrameLocks noChangeAspect="1"/>
          </p:cNvGraphicFramePr>
          <p:nvPr>
            <p:extLst>
              <p:ext uri="{D42A27DB-BD31-4B8C-83A1-F6EECF244321}">
                <p14:modId xmlns:p14="http://schemas.microsoft.com/office/powerpoint/2010/main" val="3061320495"/>
              </p:ext>
            </p:extLst>
          </p:nvPr>
        </p:nvGraphicFramePr>
        <p:xfrm>
          <a:off x="1533995" y="2255900"/>
          <a:ext cx="5146703" cy="3938165"/>
        </p:xfrm>
        <a:graphic>
          <a:graphicData uri="http://schemas.openxmlformats.org/presentationml/2006/ole">
            <mc:AlternateContent xmlns:mc="http://schemas.openxmlformats.org/markup-compatibility/2006">
              <mc:Choice xmlns:v="urn:schemas-microsoft-com:vml" Requires="v">
                <p:oleObj spid="_x0000_s44754" name="Graph" r:id="rId9" imgW="3921120" imgH="3000960" progId="Origin50.Graph">
                  <p:embed/>
                </p:oleObj>
              </mc:Choice>
              <mc:Fallback>
                <p:oleObj name="Graph" r:id="rId9" imgW="3921120" imgH="3000960" progId="Origin50.Graph">
                  <p:embed/>
                  <p:pic>
                    <p:nvPicPr>
                      <p:cNvPr id="0" name=""/>
                      <p:cNvPicPr/>
                      <p:nvPr/>
                    </p:nvPicPr>
                    <p:blipFill>
                      <a:blip r:embed="rId10"/>
                      <a:stretch>
                        <a:fillRect/>
                      </a:stretch>
                    </p:blipFill>
                    <p:spPr>
                      <a:xfrm>
                        <a:off x="1533995" y="2255900"/>
                        <a:ext cx="5146703" cy="3938165"/>
                      </a:xfrm>
                      <a:prstGeom prst="rect">
                        <a:avLst/>
                      </a:prstGeom>
                    </p:spPr>
                  </p:pic>
                </p:oleObj>
              </mc:Fallback>
            </mc:AlternateContent>
          </a:graphicData>
        </a:graphic>
      </p:graphicFrame>
      <p:sp>
        <p:nvSpPr>
          <p:cNvPr id="4" name="標題 1"/>
          <p:cNvSpPr txBox="1">
            <a:spLocks/>
          </p:cNvSpPr>
          <p:nvPr/>
        </p:nvSpPr>
        <p:spPr bwMode="auto">
          <a:xfrm>
            <a:off x="539552" y="4048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kern="0" dirty="0">
                <a:solidFill>
                  <a:srgbClr val="002060"/>
                </a:solidFill>
                <a:latin typeface="Times New Roman" panose="02020603050405020304" pitchFamily="18" charset="0"/>
                <a:cs typeface="Times New Roman" panose="02020603050405020304" pitchFamily="18" charset="0"/>
              </a:rPr>
              <a:t>Timing Jitter(300K&amp;200K)-FWHM</a:t>
            </a:r>
            <a:endParaRPr lang="zh-TW" altLang="en-US" sz="3600" i="1" kern="0" dirty="0">
              <a:solidFill>
                <a:srgbClr val="002060"/>
              </a:solidFill>
              <a:latin typeface="Times New Roman" panose="02020603050405020304" pitchFamily="18" charset="0"/>
              <a:cs typeface="Times New Roman" panose="02020603050405020304" pitchFamily="18" charset="0"/>
            </a:endParaRPr>
          </a:p>
        </p:txBody>
      </p:sp>
      <p:sp>
        <p:nvSpPr>
          <p:cNvPr id="8" name="文字方塊 7"/>
          <p:cNvSpPr txBox="1"/>
          <p:nvPr/>
        </p:nvSpPr>
        <p:spPr>
          <a:xfrm>
            <a:off x="2331016" y="5388293"/>
            <a:ext cx="6705480" cy="338554"/>
          </a:xfrm>
          <a:prstGeom prst="rect">
            <a:avLst/>
          </a:prstGeom>
          <a:solidFill>
            <a:srgbClr val="FFFF00"/>
          </a:solidFill>
          <a:ln w="28575">
            <a:solidFill>
              <a:srgbClr val="FF0000"/>
            </a:solidFill>
          </a:ln>
        </p:spPr>
        <p:txBody>
          <a:bodyPr wrap="square" rtlCol="0">
            <a:spAutoFit/>
          </a:bodyPr>
          <a:lstStyle/>
          <a:p>
            <a:r>
              <a:rPr lang="en-US" altLang="zh-TW" sz="1600" b="1" dirty="0">
                <a:solidFill>
                  <a:srgbClr val="FF0000"/>
                </a:solidFill>
              </a:rPr>
              <a:t>Timing jitter universally decreases with increasing the excess bias</a:t>
            </a:r>
            <a:endParaRPr lang="en-US" altLang="zh-TW" sz="1600" b="1" dirty="0">
              <a:solidFill>
                <a:srgbClr val="FF0000"/>
              </a:solidFill>
              <a:latin typeface="新細明體" panose="02020500000000000000" pitchFamily="18" charset="-120"/>
              <a:ea typeface="新細明體" panose="02020500000000000000" pitchFamily="18" charset="-120"/>
            </a:endParaRPr>
          </a:p>
        </p:txBody>
      </p:sp>
      <p:sp>
        <p:nvSpPr>
          <p:cNvPr id="10" name="橢圓 9"/>
          <p:cNvSpPr/>
          <p:nvPr/>
        </p:nvSpPr>
        <p:spPr bwMode="auto">
          <a:xfrm>
            <a:off x="4697978" y="4596983"/>
            <a:ext cx="255427" cy="241752"/>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11" name="橢圓 10"/>
          <p:cNvSpPr/>
          <p:nvPr/>
        </p:nvSpPr>
        <p:spPr bwMode="auto">
          <a:xfrm>
            <a:off x="8079756" y="4603978"/>
            <a:ext cx="255427" cy="241752"/>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cxnSp>
        <p:nvCxnSpPr>
          <p:cNvPr id="12" name="直線單箭頭接點 11"/>
          <p:cNvCxnSpPr/>
          <p:nvPr/>
        </p:nvCxnSpPr>
        <p:spPr bwMode="auto">
          <a:xfrm>
            <a:off x="2732996" y="3343946"/>
            <a:ext cx="655883" cy="900303"/>
          </a:xfrm>
          <a:prstGeom prst="straightConnector1">
            <a:avLst/>
          </a:prstGeom>
          <a:solidFill>
            <a:schemeClr val="accent1"/>
          </a:solidFill>
          <a:ln w="28575" cap="flat" cmpd="sng" algn="ctr">
            <a:solidFill>
              <a:srgbClr val="002060"/>
            </a:solidFill>
            <a:prstDash val="dash"/>
            <a:round/>
            <a:headEnd type="none" w="med" len="med"/>
            <a:tailEnd type="triangle"/>
          </a:ln>
          <a:effectLst/>
        </p:spPr>
      </p:cxnSp>
      <p:cxnSp>
        <p:nvCxnSpPr>
          <p:cNvPr id="13" name="直線單箭頭接點 12"/>
          <p:cNvCxnSpPr/>
          <p:nvPr/>
        </p:nvCxnSpPr>
        <p:spPr bwMode="auto">
          <a:xfrm>
            <a:off x="7184969" y="3471403"/>
            <a:ext cx="766694" cy="772846"/>
          </a:xfrm>
          <a:prstGeom prst="straightConnector1">
            <a:avLst/>
          </a:prstGeom>
          <a:solidFill>
            <a:schemeClr val="accent1"/>
          </a:solidFill>
          <a:ln w="28575" cap="flat" cmpd="sng" algn="ctr">
            <a:solidFill>
              <a:srgbClr val="002060"/>
            </a:solidFill>
            <a:prstDash val="dash"/>
            <a:round/>
            <a:headEnd type="none" w="med" len="med"/>
            <a:tailEnd type="triangle"/>
          </a:ln>
          <a:effectLst/>
        </p:spPr>
      </p:cxnSp>
      <p:cxnSp>
        <p:nvCxnSpPr>
          <p:cNvPr id="21" name="直線單箭頭接點 20"/>
          <p:cNvCxnSpPr>
            <a:endCxn id="11" idx="2"/>
          </p:cNvCxnSpPr>
          <p:nvPr/>
        </p:nvCxnSpPr>
        <p:spPr bwMode="auto">
          <a:xfrm>
            <a:off x="5001095" y="4709911"/>
            <a:ext cx="3078661" cy="14943"/>
          </a:xfrm>
          <a:prstGeom prst="straightConnector1">
            <a:avLst/>
          </a:prstGeom>
          <a:solidFill>
            <a:schemeClr val="accent1"/>
          </a:solidFill>
          <a:ln w="38100" cap="flat" cmpd="sng" algn="ctr">
            <a:solidFill>
              <a:srgbClr val="FF0000"/>
            </a:solidFill>
            <a:prstDash val="solid"/>
            <a:round/>
            <a:headEnd type="triangle"/>
            <a:tailEnd type="triangle"/>
          </a:ln>
          <a:effectLst/>
        </p:spPr>
      </p:cxnSp>
      <p:sp>
        <p:nvSpPr>
          <p:cNvPr id="24" name="文字方塊 23"/>
          <p:cNvSpPr txBox="1"/>
          <p:nvPr/>
        </p:nvSpPr>
        <p:spPr>
          <a:xfrm>
            <a:off x="2304078" y="5262299"/>
            <a:ext cx="6732418" cy="830997"/>
          </a:xfrm>
          <a:prstGeom prst="rect">
            <a:avLst/>
          </a:prstGeom>
          <a:solidFill>
            <a:srgbClr val="FFFF00"/>
          </a:solidFill>
          <a:ln w="28575">
            <a:solidFill>
              <a:srgbClr val="FF0000"/>
            </a:solidFill>
          </a:ln>
        </p:spPr>
        <p:txBody>
          <a:bodyPr wrap="square" rtlCol="0">
            <a:spAutoFit/>
          </a:bodyPr>
          <a:lstStyle/>
          <a:p>
            <a:r>
              <a:rPr lang="en-US" altLang="zh-TW" sz="1600" b="1" dirty="0">
                <a:solidFill>
                  <a:srgbClr val="FF0000"/>
                </a:solidFill>
              </a:rPr>
              <a:t>With reducing the gate width and higher excess bias, the timing jitter is no further decreased due to the limitation of instrument response</a:t>
            </a:r>
          </a:p>
        </p:txBody>
      </p:sp>
      <p:cxnSp>
        <p:nvCxnSpPr>
          <p:cNvPr id="27" name="直線單箭頭接點 26"/>
          <p:cNvCxnSpPr>
            <a:endCxn id="11" idx="0"/>
          </p:cNvCxnSpPr>
          <p:nvPr/>
        </p:nvCxnSpPr>
        <p:spPr bwMode="auto">
          <a:xfrm>
            <a:off x="6350047" y="1848307"/>
            <a:ext cx="1857423" cy="2755671"/>
          </a:xfrm>
          <a:prstGeom prst="straightConnector1">
            <a:avLst/>
          </a:prstGeom>
          <a:solidFill>
            <a:schemeClr val="accent1"/>
          </a:solidFill>
          <a:ln w="28575" cap="flat" cmpd="sng" algn="ctr">
            <a:solidFill>
              <a:srgbClr val="FF0000"/>
            </a:solidFill>
            <a:prstDash val="dash"/>
            <a:round/>
            <a:headEnd type="none" w="med" len="med"/>
            <a:tailEnd type="triangle"/>
          </a:ln>
          <a:effectLst/>
        </p:spPr>
      </p:cxnSp>
      <p:grpSp>
        <p:nvGrpSpPr>
          <p:cNvPr id="16" name="群組 15"/>
          <p:cNvGrpSpPr/>
          <p:nvPr/>
        </p:nvGrpSpPr>
        <p:grpSpPr>
          <a:xfrm>
            <a:off x="166549" y="4677005"/>
            <a:ext cx="2596568" cy="2038064"/>
            <a:chOff x="-1118535" y="830555"/>
            <a:chExt cx="6596925" cy="5177971"/>
          </a:xfrm>
        </p:grpSpPr>
        <p:sp>
          <p:nvSpPr>
            <p:cNvPr id="17" name="矩形 16"/>
            <p:cNvSpPr/>
            <p:nvPr/>
          </p:nvSpPr>
          <p:spPr>
            <a:xfrm>
              <a:off x="-1118535" y="5272383"/>
              <a:ext cx="5645425" cy="73614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755356" y="4495288"/>
              <a:ext cx="4973473" cy="75804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154073" y="4087338"/>
              <a:ext cx="3786020" cy="3889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154073" y="3699142"/>
              <a:ext cx="3786020" cy="41756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p:cNvSpPr/>
            <p:nvPr/>
          </p:nvSpPr>
          <p:spPr>
            <a:xfrm>
              <a:off x="-154073" y="3423611"/>
              <a:ext cx="3786020" cy="28177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p:cNvSpPr/>
            <p:nvPr/>
          </p:nvSpPr>
          <p:spPr>
            <a:xfrm>
              <a:off x="-154952" y="3050494"/>
              <a:ext cx="3786019" cy="35808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p:cNvSpPr/>
            <p:nvPr/>
          </p:nvSpPr>
          <p:spPr>
            <a:xfrm>
              <a:off x="96877" y="2757360"/>
              <a:ext cx="3291840" cy="2726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文字方塊 28"/>
            <p:cNvSpPr txBox="1"/>
            <p:nvPr/>
          </p:nvSpPr>
          <p:spPr>
            <a:xfrm>
              <a:off x="443804" y="5403873"/>
              <a:ext cx="1375669" cy="288265"/>
            </a:xfrm>
            <a:prstGeom prst="rect">
              <a:avLst/>
            </a:prstGeom>
            <a:noFill/>
          </p:spPr>
          <p:txBody>
            <a:bodyPr wrap="none" rtlCol="0">
              <a:spAutoFit/>
            </a:bodyPr>
            <a:lstStyle/>
            <a:p>
              <a:r>
                <a:rPr lang="en-US" altLang="zh-TW" sz="900" b="1" dirty="0" err="1"/>
                <a:t>S.I.InP</a:t>
              </a:r>
              <a:r>
                <a:rPr lang="en-US" altLang="zh-TW" sz="900" b="1" dirty="0"/>
                <a:t> Substrate</a:t>
              </a:r>
              <a:endParaRPr lang="zh-TW" altLang="en-US" sz="900" b="1" dirty="0"/>
            </a:p>
          </p:txBody>
        </p:sp>
        <p:sp>
          <p:nvSpPr>
            <p:cNvPr id="30" name="矩形 29"/>
            <p:cNvSpPr/>
            <p:nvPr/>
          </p:nvSpPr>
          <p:spPr>
            <a:xfrm>
              <a:off x="99805" y="1826854"/>
              <a:ext cx="3291839" cy="65174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328379" y="1563893"/>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p:cNvSpPr/>
            <p:nvPr/>
          </p:nvSpPr>
          <p:spPr>
            <a:xfrm>
              <a:off x="334054" y="1276932"/>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p:cNvSpPr/>
            <p:nvPr/>
          </p:nvSpPr>
          <p:spPr>
            <a:xfrm>
              <a:off x="324325" y="991978"/>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文字方塊 33"/>
            <p:cNvSpPr txBox="1"/>
            <p:nvPr/>
          </p:nvSpPr>
          <p:spPr>
            <a:xfrm>
              <a:off x="452104" y="4685385"/>
              <a:ext cx="2830935" cy="586459"/>
            </a:xfrm>
            <a:prstGeom prst="rect">
              <a:avLst/>
            </a:prstGeom>
            <a:noFill/>
          </p:spPr>
          <p:txBody>
            <a:bodyPr wrap="square" rtlCol="0">
              <a:spAutoFit/>
            </a:bodyPr>
            <a:lstStyle/>
            <a:p>
              <a:r>
                <a:rPr lang="en-US" altLang="zh-TW" sz="900" b="1" dirty="0"/>
                <a:t>N+ Contact(</a:t>
              </a:r>
              <a:r>
                <a:rPr lang="en-US" altLang="zh-TW" sz="900" b="1" dirty="0" err="1"/>
                <a:t>InP</a:t>
              </a:r>
              <a:r>
                <a:rPr lang="en-US" altLang="zh-TW" sz="900" b="1" dirty="0"/>
                <a:t>)</a:t>
              </a:r>
              <a:endParaRPr lang="zh-TW" altLang="en-US" sz="900" b="1" dirty="0"/>
            </a:p>
          </p:txBody>
        </p:sp>
        <p:sp>
          <p:nvSpPr>
            <p:cNvPr id="35" name="文字方塊 34"/>
            <p:cNvSpPr txBox="1"/>
            <p:nvPr/>
          </p:nvSpPr>
          <p:spPr>
            <a:xfrm>
              <a:off x="308536" y="4030659"/>
              <a:ext cx="5169854" cy="508266"/>
            </a:xfrm>
            <a:prstGeom prst="rect">
              <a:avLst/>
            </a:prstGeom>
            <a:noFill/>
          </p:spPr>
          <p:txBody>
            <a:bodyPr wrap="square" rtlCol="0">
              <a:spAutoFit/>
            </a:bodyPr>
            <a:lstStyle/>
            <a:p>
              <a:r>
                <a:rPr lang="en-US" altLang="zh-TW" sz="700" b="1" dirty="0"/>
                <a:t>N Contact (In</a:t>
              </a:r>
              <a:r>
                <a:rPr lang="en-US" altLang="zh-TW" sz="800" b="1" baseline="-25000" dirty="0"/>
                <a:t>0.52</a:t>
              </a:r>
              <a:r>
                <a:rPr lang="en-US" altLang="zh-TW" sz="700" b="1" dirty="0"/>
                <a:t>Al</a:t>
              </a:r>
              <a:r>
                <a:rPr lang="en-US" altLang="zh-TW" sz="800" b="1" baseline="-25000" dirty="0"/>
                <a:t>0.48</a:t>
              </a:r>
              <a:r>
                <a:rPr lang="en-US" altLang="zh-TW" sz="700" b="1" dirty="0"/>
                <a:t>As)</a:t>
              </a:r>
              <a:endParaRPr lang="zh-TW" altLang="en-US" sz="700" b="1" dirty="0"/>
            </a:p>
          </p:txBody>
        </p:sp>
        <p:sp>
          <p:nvSpPr>
            <p:cNvPr id="36" name="文字方塊 35"/>
            <p:cNvSpPr txBox="1"/>
            <p:nvPr/>
          </p:nvSpPr>
          <p:spPr>
            <a:xfrm>
              <a:off x="-9986" y="3614986"/>
              <a:ext cx="4170199" cy="508266"/>
            </a:xfrm>
            <a:prstGeom prst="rect">
              <a:avLst/>
            </a:prstGeom>
            <a:noFill/>
          </p:spPr>
          <p:txBody>
            <a:bodyPr wrap="square" rtlCol="0">
              <a:spAutoFit/>
            </a:bodyPr>
            <a:lstStyle/>
            <a:p>
              <a:r>
                <a:rPr lang="en-US" altLang="zh-TW" sz="700" b="1" dirty="0" err="1"/>
                <a:t>i</a:t>
              </a:r>
              <a:r>
                <a:rPr lang="en-US" altLang="zh-TW" sz="700" b="1" dirty="0"/>
                <a:t> Multiplication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37" name="文字方塊 36"/>
            <p:cNvSpPr txBox="1"/>
            <p:nvPr/>
          </p:nvSpPr>
          <p:spPr>
            <a:xfrm>
              <a:off x="-9986" y="3324747"/>
              <a:ext cx="4165438" cy="508266"/>
            </a:xfrm>
            <a:prstGeom prst="rect">
              <a:avLst/>
            </a:prstGeom>
            <a:noFill/>
          </p:spPr>
          <p:txBody>
            <a:bodyPr wrap="square" rtlCol="0">
              <a:spAutoFit/>
            </a:bodyPr>
            <a:lstStyle/>
            <a:p>
              <a:r>
                <a:rPr lang="en-US" altLang="zh-TW" sz="700" b="1" dirty="0"/>
                <a:t>P Field Control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38" name="文字方塊 37"/>
            <p:cNvSpPr txBox="1"/>
            <p:nvPr/>
          </p:nvSpPr>
          <p:spPr>
            <a:xfrm>
              <a:off x="16526" y="2972369"/>
              <a:ext cx="4369730" cy="508266"/>
            </a:xfrm>
            <a:prstGeom prst="rect">
              <a:avLst/>
            </a:prstGeom>
            <a:noFill/>
          </p:spPr>
          <p:txBody>
            <a:bodyPr wrap="square" rtlCol="0">
              <a:spAutoFit/>
            </a:bodyPr>
            <a:lstStyle/>
            <a:p>
              <a:r>
                <a:rPr lang="en-US" altLang="zh-TW" sz="700" b="1" dirty="0" err="1"/>
                <a:t>i</a:t>
              </a:r>
              <a:r>
                <a:rPr lang="en-US" altLang="zh-TW" sz="700" b="1" dirty="0"/>
                <a:t> Multiplication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39" name="文字方塊 38"/>
            <p:cNvSpPr txBox="1"/>
            <p:nvPr/>
          </p:nvSpPr>
          <p:spPr>
            <a:xfrm>
              <a:off x="16526" y="2623919"/>
              <a:ext cx="3968910" cy="508266"/>
            </a:xfrm>
            <a:prstGeom prst="rect">
              <a:avLst/>
            </a:prstGeom>
            <a:noFill/>
          </p:spPr>
          <p:txBody>
            <a:bodyPr wrap="square" rtlCol="0">
              <a:spAutoFit/>
            </a:bodyPr>
            <a:lstStyle/>
            <a:p>
              <a:r>
                <a:rPr lang="en-US" altLang="zh-TW" sz="700" b="1" dirty="0"/>
                <a:t>P Field Control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40" name="文字方塊 39"/>
            <p:cNvSpPr txBox="1"/>
            <p:nvPr/>
          </p:nvSpPr>
          <p:spPr>
            <a:xfrm>
              <a:off x="217324" y="1927902"/>
              <a:ext cx="3248661" cy="508266"/>
            </a:xfrm>
            <a:prstGeom prst="rect">
              <a:avLst/>
            </a:prstGeom>
            <a:noFill/>
          </p:spPr>
          <p:txBody>
            <a:bodyPr wrap="square" rtlCol="0">
              <a:spAutoFit/>
            </a:bodyPr>
            <a:lstStyle/>
            <a:p>
              <a:r>
                <a:rPr lang="en-US" altLang="zh-TW" sz="700" b="1" dirty="0" err="1"/>
                <a:t>i</a:t>
              </a:r>
              <a:r>
                <a:rPr lang="en-US" altLang="zh-TW" sz="700" b="1" dirty="0"/>
                <a:t> Absorber (In</a:t>
              </a:r>
              <a:r>
                <a:rPr lang="en-US" altLang="zh-TW" sz="700" b="1" baseline="-25000" dirty="0"/>
                <a:t>0.53</a:t>
              </a:r>
              <a:r>
                <a:rPr lang="en-US" altLang="zh-TW" sz="700" b="1" dirty="0"/>
                <a:t>Ga</a:t>
              </a:r>
              <a:r>
                <a:rPr lang="en-US" altLang="zh-TW" sz="700" b="1" baseline="-25000" dirty="0"/>
                <a:t>0.47</a:t>
              </a:r>
              <a:r>
                <a:rPr lang="en-US" altLang="zh-TW" sz="700" b="1" dirty="0"/>
                <a:t>As)</a:t>
              </a:r>
              <a:endParaRPr lang="zh-TW" altLang="en-US" sz="700" b="1" dirty="0"/>
            </a:p>
          </p:txBody>
        </p:sp>
        <p:sp>
          <p:nvSpPr>
            <p:cNvPr id="41" name="文字方塊 40"/>
            <p:cNvSpPr txBox="1"/>
            <p:nvPr/>
          </p:nvSpPr>
          <p:spPr>
            <a:xfrm>
              <a:off x="314694" y="1454636"/>
              <a:ext cx="2894322" cy="468411"/>
            </a:xfrm>
            <a:prstGeom prst="rect">
              <a:avLst/>
            </a:prstGeom>
            <a:noFill/>
          </p:spPr>
          <p:txBody>
            <a:bodyPr wrap="square" rtlCol="0">
              <a:spAutoFit/>
            </a:bodyPr>
            <a:lstStyle/>
            <a:p>
              <a:r>
                <a:rPr lang="en-US" altLang="zh-TW" sz="600" b="1" dirty="0"/>
                <a:t>P Graded Band(</a:t>
              </a:r>
              <a:r>
                <a:rPr lang="en-US" altLang="zh-TW" sz="600" b="1" dirty="0" err="1"/>
                <a:t>InAlGaAs</a:t>
              </a:r>
              <a:r>
                <a:rPr lang="en-US" altLang="zh-TW" sz="600" b="1" dirty="0"/>
                <a:t>)</a:t>
              </a:r>
              <a:endParaRPr lang="zh-TW" altLang="en-US" sz="600" b="1" dirty="0"/>
            </a:p>
          </p:txBody>
        </p:sp>
        <p:sp>
          <p:nvSpPr>
            <p:cNvPr id="42" name="文字方塊 41"/>
            <p:cNvSpPr txBox="1"/>
            <p:nvPr/>
          </p:nvSpPr>
          <p:spPr>
            <a:xfrm>
              <a:off x="306615" y="1195266"/>
              <a:ext cx="3102946" cy="469168"/>
            </a:xfrm>
            <a:prstGeom prst="rect">
              <a:avLst/>
            </a:prstGeom>
            <a:noFill/>
          </p:spPr>
          <p:txBody>
            <a:bodyPr wrap="square" rtlCol="0">
              <a:spAutoFit/>
            </a:bodyPr>
            <a:lstStyle/>
            <a:p>
              <a:r>
                <a:rPr lang="en-US" altLang="zh-TW" sz="600" b="1" dirty="0"/>
                <a:t>P+ Window (In</a:t>
              </a:r>
              <a:r>
                <a:rPr lang="en-US" altLang="zh-TW" sz="600" b="1" baseline="-25000" dirty="0"/>
                <a:t>0.53</a:t>
              </a:r>
              <a:r>
                <a:rPr lang="en-US" altLang="zh-TW" sz="600" b="1" dirty="0"/>
                <a:t>Ga</a:t>
              </a:r>
              <a:r>
                <a:rPr lang="en-US" altLang="zh-TW" sz="600" b="1" baseline="-25000" dirty="0"/>
                <a:t>0.47</a:t>
              </a:r>
              <a:r>
                <a:rPr lang="en-US" altLang="zh-TW" sz="600" b="1" dirty="0"/>
                <a:t>As)</a:t>
              </a:r>
              <a:endParaRPr lang="zh-TW" altLang="en-US" sz="600" b="1" dirty="0"/>
            </a:p>
          </p:txBody>
        </p:sp>
        <p:sp>
          <p:nvSpPr>
            <p:cNvPr id="43" name="文字方塊 42"/>
            <p:cNvSpPr txBox="1"/>
            <p:nvPr/>
          </p:nvSpPr>
          <p:spPr>
            <a:xfrm>
              <a:off x="310152" y="887013"/>
              <a:ext cx="3338780" cy="469168"/>
            </a:xfrm>
            <a:prstGeom prst="rect">
              <a:avLst/>
            </a:prstGeom>
            <a:noFill/>
          </p:spPr>
          <p:txBody>
            <a:bodyPr wrap="square" rtlCol="0">
              <a:spAutoFit/>
            </a:bodyPr>
            <a:lstStyle/>
            <a:p>
              <a:r>
                <a:rPr lang="en-US" altLang="zh-TW" sz="600" b="1" dirty="0"/>
                <a:t>P+ Contact (In</a:t>
              </a:r>
              <a:r>
                <a:rPr lang="en-US" altLang="zh-TW" sz="600" b="1" baseline="-25000" dirty="0"/>
                <a:t>0.53</a:t>
              </a:r>
              <a:r>
                <a:rPr lang="en-US" altLang="zh-TW" sz="600" b="1" dirty="0"/>
                <a:t>Ga</a:t>
              </a:r>
              <a:r>
                <a:rPr lang="en-US" altLang="zh-TW" sz="600" b="1" baseline="-25000" dirty="0"/>
                <a:t>0.47</a:t>
              </a:r>
              <a:r>
                <a:rPr lang="en-US" altLang="zh-TW" sz="600" b="1" dirty="0"/>
                <a:t>As)</a:t>
              </a:r>
              <a:endParaRPr lang="zh-TW" altLang="en-US" sz="600" b="1" dirty="0"/>
            </a:p>
          </p:txBody>
        </p:sp>
        <p:sp>
          <p:nvSpPr>
            <p:cNvPr id="44" name="矩形 43"/>
            <p:cNvSpPr/>
            <p:nvPr/>
          </p:nvSpPr>
          <p:spPr>
            <a:xfrm>
              <a:off x="96876" y="2480212"/>
              <a:ext cx="3291840" cy="2726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44"/>
            <p:cNvSpPr/>
            <p:nvPr/>
          </p:nvSpPr>
          <p:spPr>
            <a:xfrm>
              <a:off x="2619228" y="830555"/>
              <a:ext cx="401724" cy="16142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45"/>
            <p:cNvSpPr/>
            <p:nvPr/>
          </p:nvSpPr>
          <p:spPr>
            <a:xfrm>
              <a:off x="451312" y="833305"/>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矩形 46"/>
            <p:cNvSpPr/>
            <p:nvPr/>
          </p:nvSpPr>
          <p:spPr>
            <a:xfrm>
              <a:off x="-645659" y="4324340"/>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p:cNvSpPr/>
            <p:nvPr/>
          </p:nvSpPr>
          <p:spPr>
            <a:xfrm>
              <a:off x="3723141" y="4327099"/>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文字方塊 48"/>
            <p:cNvSpPr txBox="1"/>
            <p:nvPr/>
          </p:nvSpPr>
          <p:spPr>
            <a:xfrm>
              <a:off x="226463" y="2362399"/>
              <a:ext cx="3195704" cy="508266"/>
            </a:xfrm>
            <a:prstGeom prst="rect">
              <a:avLst/>
            </a:prstGeom>
            <a:noFill/>
          </p:spPr>
          <p:txBody>
            <a:bodyPr wrap="square" rtlCol="0">
              <a:spAutoFit/>
            </a:bodyPr>
            <a:lstStyle/>
            <a:p>
              <a:r>
                <a:rPr lang="en-US" altLang="zh-TW" sz="700" b="1" dirty="0"/>
                <a:t>i Graded Band (</a:t>
              </a:r>
              <a:r>
                <a:rPr lang="en-US" altLang="zh-TW" sz="700" b="1" dirty="0" err="1"/>
                <a:t>InAlGaAs</a:t>
              </a:r>
              <a:r>
                <a:rPr lang="en-US" altLang="zh-TW" sz="700" b="1" dirty="0"/>
                <a:t>)</a:t>
              </a:r>
              <a:endParaRPr lang="zh-TW" altLang="en-US" sz="700" b="1" dirty="0"/>
            </a:p>
          </p:txBody>
        </p:sp>
      </p:grpSp>
      <p:graphicFrame>
        <p:nvGraphicFramePr>
          <p:cNvPr id="5" name="物件 4"/>
          <p:cNvGraphicFramePr>
            <a:graphicFrameLocks noChangeAspect="1"/>
          </p:cNvGraphicFramePr>
          <p:nvPr>
            <p:extLst>
              <p:ext uri="{D42A27DB-BD31-4B8C-83A1-F6EECF244321}">
                <p14:modId xmlns:p14="http://schemas.microsoft.com/office/powerpoint/2010/main" val="394625174"/>
              </p:ext>
            </p:extLst>
          </p:nvPr>
        </p:nvGraphicFramePr>
        <p:xfrm>
          <a:off x="4196405" y="2525080"/>
          <a:ext cx="2452866" cy="1961631"/>
        </p:xfrm>
        <a:graphic>
          <a:graphicData uri="http://schemas.openxmlformats.org/presentationml/2006/ole">
            <mc:AlternateContent xmlns:mc="http://schemas.openxmlformats.org/markup-compatibility/2006">
              <mc:Choice xmlns:v="urn:schemas-microsoft-com:vml" Requires="v">
                <p:oleObj spid="_x0000_s44755" name="Graph" r:id="rId11" imgW="3920947" imgH="3001670" progId="Origin50.Graph">
                  <p:embed/>
                </p:oleObj>
              </mc:Choice>
              <mc:Fallback>
                <p:oleObj name="Graph" r:id="rId11" imgW="3920947" imgH="3001670" progId="Origin50.Graph">
                  <p:embed/>
                  <p:pic>
                    <p:nvPicPr>
                      <p:cNvPr id="0" name="Object 307"/>
                      <p:cNvPicPr>
                        <a:picLocks noChangeAspect="1" noChangeArrowheads="1"/>
                      </p:cNvPicPr>
                      <p:nvPr/>
                    </p:nvPicPr>
                    <p:blipFill>
                      <a:blip r:embed="rId12">
                        <a:extLst>
                          <a:ext uri="{28A0092B-C50C-407E-A947-70E740481C1C}">
                            <a14:useLocalDpi xmlns:a14="http://schemas.microsoft.com/office/drawing/2010/main" val="0"/>
                          </a:ext>
                        </a:extLst>
                      </a:blip>
                      <a:srcRect l="3214" r="23595" b="23752"/>
                      <a:stretch>
                        <a:fillRect/>
                      </a:stretch>
                    </p:blipFill>
                    <p:spPr bwMode="auto">
                      <a:xfrm>
                        <a:off x="4196405" y="2525080"/>
                        <a:ext cx="2452866" cy="1961631"/>
                      </a:xfrm>
                      <a:prstGeom prst="rect">
                        <a:avLst/>
                      </a:prstGeom>
                      <a:solidFill>
                        <a:schemeClr val="bg1"/>
                      </a:solidFill>
                      <a:ln w="28575">
                        <a:solidFill>
                          <a:srgbClr val="002060"/>
                        </a:solidFill>
                      </a:ln>
                    </p:spPr>
                  </p:pic>
                </p:oleObj>
              </mc:Fallback>
            </mc:AlternateContent>
          </a:graphicData>
        </a:graphic>
      </p:graphicFrame>
      <p:sp>
        <p:nvSpPr>
          <p:cNvPr id="50" name="文字方塊 49"/>
          <p:cNvSpPr txBox="1"/>
          <p:nvPr/>
        </p:nvSpPr>
        <p:spPr>
          <a:xfrm>
            <a:off x="2553117" y="1989826"/>
            <a:ext cx="2234907" cy="523220"/>
          </a:xfrm>
          <a:prstGeom prst="rect">
            <a:avLst/>
          </a:prstGeom>
          <a:solidFill>
            <a:schemeClr val="accent1"/>
          </a:solidFill>
          <a:ln w="28575">
            <a:solidFill>
              <a:schemeClr val="accent4"/>
            </a:solidFill>
          </a:ln>
        </p:spPr>
        <p:txBody>
          <a:bodyPr wrap="none" rtlCol="0">
            <a:spAutoFit/>
          </a:bodyPr>
          <a:lstStyle/>
          <a:p>
            <a:r>
              <a:rPr lang="en-US" altLang="zh-TW" sz="1400" dirty="0">
                <a:solidFill>
                  <a:schemeClr val="accent2"/>
                </a:solidFill>
              </a:rPr>
              <a:t>Operated at 300K &amp; 200K</a:t>
            </a:r>
          </a:p>
          <a:p>
            <a:r>
              <a:rPr lang="en-US" altLang="zh-TW" sz="1400" dirty="0">
                <a:solidFill>
                  <a:schemeClr val="accent2"/>
                </a:solidFill>
              </a:rPr>
              <a:t> with </a:t>
            </a:r>
            <a:r>
              <a:rPr lang="en-US" altLang="zh-TW" sz="1400" b="1" dirty="0">
                <a:solidFill>
                  <a:srgbClr val="FF0000"/>
                </a:solidFill>
              </a:rPr>
              <a:t>pulse width 5ns</a:t>
            </a:r>
            <a:endParaRPr lang="zh-TW" altLang="en-US" sz="1400" b="1" dirty="0">
              <a:solidFill>
                <a:srgbClr val="FF0000"/>
              </a:solidFill>
            </a:endParaRPr>
          </a:p>
        </p:txBody>
      </p:sp>
      <p:graphicFrame>
        <p:nvGraphicFramePr>
          <p:cNvPr id="57" name="物件 56"/>
          <p:cNvGraphicFramePr>
            <a:graphicFrameLocks noChangeAspect="1"/>
          </p:cNvGraphicFramePr>
          <p:nvPr>
            <p:extLst>
              <p:ext uri="{D42A27DB-BD31-4B8C-83A1-F6EECF244321}">
                <p14:modId xmlns:p14="http://schemas.microsoft.com/office/powerpoint/2010/main" val="2848758969"/>
              </p:ext>
            </p:extLst>
          </p:nvPr>
        </p:nvGraphicFramePr>
        <p:xfrm>
          <a:off x="6374948" y="1804075"/>
          <a:ext cx="2452866" cy="1961631"/>
        </p:xfrm>
        <a:graphic>
          <a:graphicData uri="http://schemas.openxmlformats.org/presentationml/2006/ole">
            <mc:AlternateContent xmlns:mc="http://schemas.openxmlformats.org/markup-compatibility/2006">
              <mc:Choice xmlns:v="urn:schemas-microsoft-com:vml" Requires="v">
                <p:oleObj spid="_x0000_s44756" name="Graph" r:id="rId13" imgW="3920947" imgH="3001670" progId="Origin50.Graph">
                  <p:embed/>
                </p:oleObj>
              </mc:Choice>
              <mc:Fallback>
                <p:oleObj name="Graph" r:id="rId13" imgW="3920947" imgH="3001670" progId="Origin50.Graph">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l="3214" r="23595" b="23752"/>
                      <a:stretch>
                        <a:fillRect/>
                      </a:stretch>
                    </p:blipFill>
                    <p:spPr bwMode="auto">
                      <a:xfrm>
                        <a:off x="6374948" y="1804075"/>
                        <a:ext cx="2452866" cy="1961631"/>
                      </a:xfrm>
                      <a:prstGeom prst="rect">
                        <a:avLst/>
                      </a:prstGeom>
                      <a:solidFill>
                        <a:schemeClr val="bg1"/>
                      </a:solidFill>
                      <a:ln w="28575">
                        <a:solidFill>
                          <a:srgbClr val="002060"/>
                        </a:solidFill>
                      </a:ln>
                    </p:spPr>
                  </p:pic>
                </p:oleObj>
              </mc:Fallback>
            </mc:AlternateContent>
          </a:graphicData>
        </a:graphic>
      </p:graphicFrame>
      <p:sp>
        <p:nvSpPr>
          <p:cNvPr id="3" name="Rectangle 308"/>
          <p:cNvSpPr>
            <a:spLocks noChangeArrowheads="1"/>
          </p:cNvSpPr>
          <p:nvPr/>
        </p:nvSpPr>
        <p:spPr bwMode="auto">
          <a:xfrm>
            <a:off x="7246048" y="159876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Rectangle 310"/>
          <p:cNvSpPr>
            <a:spLocks noChangeArrowheads="1"/>
          </p:cNvSpPr>
          <p:nvPr/>
        </p:nvSpPr>
        <p:spPr bwMode="auto">
          <a:xfrm>
            <a:off x="-1349146" y="175754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7" name="物件 6"/>
          <p:cNvGraphicFramePr>
            <a:graphicFrameLocks noChangeAspect="1"/>
          </p:cNvGraphicFramePr>
          <p:nvPr>
            <p:extLst>
              <p:ext uri="{D42A27DB-BD31-4B8C-83A1-F6EECF244321}">
                <p14:modId xmlns:p14="http://schemas.microsoft.com/office/powerpoint/2010/main" val="3318331104"/>
              </p:ext>
            </p:extLst>
          </p:nvPr>
        </p:nvGraphicFramePr>
        <p:xfrm>
          <a:off x="1702973" y="1835099"/>
          <a:ext cx="2487473" cy="1965960"/>
        </p:xfrm>
        <a:graphic>
          <a:graphicData uri="http://schemas.openxmlformats.org/presentationml/2006/ole">
            <mc:AlternateContent xmlns:mc="http://schemas.openxmlformats.org/markup-compatibility/2006">
              <mc:Choice xmlns:v="urn:schemas-microsoft-com:vml" Requires="v">
                <p:oleObj spid="_x0000_s44757" name="Graph" r:id="rId14" imgW="3920947" imgH="3001670" progId="Origin50.Graph">
                  <p:embed/>
                </p:oleObj>
              </mc:Choice>
              <mc:Fallback>
                <p:oleObj name="Graph" r:id="rId14" imgW="3920947" imgH="3001670" progId="Origin50.Graph">
                  <p:embed/>
                  <p:pic>
                    <p:nvPicPr>
                      <p:cNvPr id="0" name="Object 309"/>
                      <p:cNvPicPr>
                        <a:picLocks noChangeAspect="1" noChangeArrowheads="1"/>
                      </p:cNvPicPr>
                      <p:nvPr/>
                    </p:nvPicPr>
                    <p:blipFill>
                      <a:blip r:embed="rId15">
                        <a:extLst>
                          <a:ext uri="{28A0092B-C50C-407E-A947-70E740481C1C}">
                            <a14:useLocalDpi xmlns:a14="http://schemas.microsoft.com/office/drawing/2010/main" val="0"/>
                          </a:ext>
                        </a:extLst>
                      </a:blip>
                      <a:srcRect l="3581" r="21667" b="22913"/>
                      <a:stretch>
                        <a:fillRect/>
                      </a:stretch>
                    </p:blipFill>
                    <p:spPr bwMode="auto">
                      <a:xfrm>
                        <a:off x="1702973" y="1835099"/>
                        <a:ext cx="2487473" cy="1965960"/>
                      </a:xfrm>
                      <a:prstGeom prst="rect">
                        <a:avLst/>
                      </a:prstGeom>
                      <a:solidFill>
                        <a:schemeClr val="bg1"/>
                      </a:solidFill>
                      <a:ln w="28575">
                        <a:solidFill>
                          <a:srgbClr val="002060"/>
                        </a:solidFill>
                      </a:ln>
                    </p:spPr>
                  </p:pic>
                </p:oleObj>
              </mc:Fallback>
            </mc:AlternateContent>
          </a:graphicData>
        </a:graphic>
      </p:graphicFrame>
      <p:cxnSp>
        <p:nvCxnSpPr>
          <p:cNvPr id="55" name="直線單箭頭接點 54"/>
          <p:cNvCxnSpPr/>
          <p:nvPr/>
        </p:nvCxnSpPr>
        <p:spPr bwMode="auto">
          <a:xfrm flipV="1">
            <a:off x="8223543" y="3715590"/>
            <a:ext cx="153523" cy="929475"/>
          </a:xfrm>
          <a:prstGeom prst="straightConnector1">
            <a:avLst/>
          </a:prstGeom>
          <a:solidFill>
            <a:schemeClr val="accent1"/>
          </a:solidFill>
          <a:ln w="57150" cap="flat" cmpd="sng" algn="ctr">
            <a:solidFill>
              <a:srgbClr val="00B050"/>
            </a:solidFill>
            <a:prstDash val="solid"/>
            <a:round/>
            <a:headEnd type="none" w="med" len="med"/>
            <a:tailEnd type="triangle"/>
          </a:ln>
          <a:effectLst/>
        </p:spPr>
      </p:cxnSp>
      <p:sp>
        <p:nvSpPr>
          <p:cNvPr id="25" name="文字方塊 24"/>
          <p:cNvSpPr txBox="1"/>
          <p:nvPr/>
        </p:nvSpPr>
        <p:spPr>
          <a:xfrm>
            <a:off x="3060938" y="1243097"/>
            <a:ext cx="5432099" cy="584775"/>
          </a:xfrm>
          <a:prstGeom prst="rect">
            <a:avLst/>
          </a:prstGeom>
          <a:solidFill>
            <a:srgbClr val="FFFF00"/>
          </a:solidFill>
          <a:ln w="28575">
            <a:solidFill>
              <a:srgbClr val="FF0000"/>
            </a:solidFill>
          </a:ln>
        </p:spPr>
        <p:txBody>
          <a:bodyPr wrap="square" rtlCol="0">
            <a:spAutoFit/>
          </a:bodyPr>
          <a:lstStyle/>
          <a:p>
            <a:r>
              <a:rPr lang="en-US" altLang="zh-TW" sz="1600" b="1" dirty="0">
                <a:solidFill>
                  <a:srgbClr val="FF0000"/>
                </a:solidFill>
              </a:rPr>
              <a:t>Lowest jitter 65 </a:t>
            </a:r>
            <a:r>
              <a:rPr lang="en-US" altLang="zh-TW" sz="1600" b="1" dirty="0" err="1">
                <a:solidFill>
                  <a:srgbClr val="FF0000"/>
                </a:solidFill>
              </a:rPr>
              <a:t>ps</a:t>
            </a:r>
            <a:r>
              <a:rPr lang="en-US" altLang="zh-TW" sz="1600" b="1" dirty="0">
                <a:solidFill>
                  <a:srgbClr val="FF0000"/>
                </a:solidFill>
              </a:rPr>
              <a:t> achieved with pulse width 1.5ns at room temperature</a:t>
            </a:r>
            <a:endParaRPr lang="en-US" altLang="zh-TW" sz="1600" b="1" dirty="0">
              <a:solidFill>
                <a:srgbClr val="FF0000"/>
              </a:solidFill>
              <a:latin typeface="新細明體" panose="02020500000000000000" pitchFamily="18" charset="-120"/>
              <a:ea typeface="新細明體" panose="02020500000000000000" pitchFamily="18" charset="-120"/>
            </a:endParaRPr>
          </a:p>
        </p:txBody>
      </p:sp>
      <p:cxnSp>
        <p:nvCxnSpPr>
          <p:cNvPr id="56" name="直線單箭頭接點 55"/>
          <p:cNvCxnSpPr/>
          <p:nvPr/>
        </p:nvCxnSpPr>
        <p:spPr bwMode="auto">
          <a:xfrm flipH="1" flipV="1">
            <a:off x="3878197" y="3765894"/>
            <a:ext cx="871194" cy="815050"/>
          </a:xfrm>
          <a:prstGeom prst="straightConnector1">
            <a:avLst/>
          </a:prstGeom>
          <a:solidFill>
            <a:schemeClr val="accent1"/>
          </a:solidFill>
          <a:ln w="57150" cap="flat" cmpd="sng" algn="ctr">
            <a:solidFill>
              <a:srgbClr val="00B050"/>
            </a:solidFill>
            <a:prstDash val="solid"/>
            <a:round/>
            <a:headEnd type="none" w="med" len="med"/>
            <a:tailEnd type="triangle"/>
          </a:ln>
          <a:effectLst/>
        </p:spPr>
      </p:cxnSp>
      <p:pic>
        <p:nvPicPr>
          <p:cNvPr id="14" name="音訊 1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1548026412"/>
      </p:ext>
    </p:extLst>
  </p:cSld>
  <p:clrMapOvr>
    <a:masterClrMapping/>
  </p:clrMapOvr>
  <mc:AlternateContent xmlns:mc="http://schemas.openxmlformats.org/markup-compatibility/2006">
    <mc:Choice xmlns:p14="http://schemas.microsoft.com/office/powerpoint/2010/main" Requires="p14">
      <p:transition spd="slow" p14:dur="2000" advTm="50185">
        <p:cut/>
      </p:transition>
    </mc:Choice>
    <mc:Fallback>
      <p:transition spd="slow" advTm="50185">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4"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6" presetClass="emph" presetSubtype="0" fill="hold" nodeType="afterEffect">
                                  <p:stCondLst>
                                    <p:cond delay="0"/>
                                  </p:stCondLst>
                                  <p:childTnLst>
                                    <p:animEffect transition="out" filter="fade">
                                      <p:cBhvr>
                                        <p:cTn id="21" dur="500" tmFilter="0, 0; .2, .5; .8, .5; 1, 0"/>
                                        <p:tgtEl>
                                          <p:spTgt spid="12"/>
                                        </p:tgtEl>
                                      </p:cBhvr>
                                    </p:animEffect>
                                    <p:animScale>
                                      <p:cBhvr>
                                        <p:cTn id="22" dur="250" autoRev="1" fill="hold"/>
                                        <p:tgtEl>
                                          <p:spTgt spid="12"/>
                                        </p:tgtEl>
                                      </p:cBhvr>
                                      <p:by x="105000" y="105000"/>
                                    </p:animScale>
                                  </p:childTnLst>
                                </p:cTn>
                              </p:par>
                              <p:par>
                                <p:cTn id="23" presetID="26" presetClass="emph" presetSubtype="0" fill="hold" nodeType="withEffect">
                                  <p:stCondLst>
                                    <p:cond delay="0"/>
                                  </p:stCondLst>
                                  <p:childTnLst>
                                    <p:animEffect transition="out" filter="fade">
                                      <p:cBhvr>
                                        <p:cTn id="24" dur="500" tmFilter="0, 0; .2, .5; .8, .5; 1, 0"/>
                                        <p:tgtEl>
                                          <p:spTgt spid="13"/>
                                        </p:tgtEl>
                                      </p:cBhvr>
                                    </p:animEffect>
                                    <p:animScale>
                                      <p:cBhvr>
                                        <p:cTn id="25" dur="250" autoRev="1" fill="hold"/>
                                        <p:tgtEl>
                                          <p:spTgt spid="13"/>
                                        </p:tgtEl>
                                      </p:cBhvr>
                                      <p:by x="105000" y="105000"/>
                                    </p:animScale>
                                  </p:childTnLst>
                                </p:cTn>
                              </p:par>
                            </p:childTnLst>
                          </p:cTn>
                        </p:par>
                        <p:par>
                          <p:cTn id="26" fill="hold">
                            <p:stCondLst>
                              <p:cond delay="1000"/>
                            </p:stCondLst>
                            <p:childTnLst>
                              <p:par>
                                <p:cTn id="27" presetID="26" presetClass="emph" presetSubtype="0" fill="hold"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26" presetClass="emph" presetSubtype="0" fill="hold" nodeType="withEffect">
                                  <p:stCondLst>
                                    <p:cond delay="0"/>
                                  </p:stCondLst>
                                  <p:childTnLst>
                                    <p:animEffect transition="out" filter="fade">
                                      <p:cBhvr>
                                        <p:cTn id="31" dur="500" tmFilter="0, 0; .2, .5; .8, .5; 1, 0"/>
                                        <p:tgtEl>
                                          <p:spTgt spid="13"/>
                                        </p:tgtEl>
                                      </p:cBhvr>
                                    </p:animEffect>
                                    <p:animScale>
                                      <p:cBhvr>
                                        <p:cTn id="32" dur="250" autoRev="1" fill="hold"/>
                                        <p:tgtEl>
                                          <p:spTgt spid="13"/>
                                        </p:tgtEl>
                                      </p:cBhvr>
                                      <p:by x="105000" y="105000"/>
                                    </p:animScale>
                                  </p:childTnLst>
                                </p:cTn>
                              </p:par>
                            </p:childTnLst>
                          </p:cTn>
                        </p:par>
                        <p:par>
                          <p:cTn id="33" fill="hold">
                            <p:stCondLst>
                              <p:cond delay="1500"/>
                            </p:stCondLst>
                            <p:childTnLst>
                              <p:par>
                                <p:cTn id="34" presetID="26" presetClass="emph" presetSubtype="0" fill="hold" nodeType="afterEffect">
                                  <p:stCondLst>
                                    <p:cond delay="0"/>
                                  </p:stCondLst>
                                  <p:childTnLst>
                                    <p:animEffect transition="out" filter="fade">
                                      <p:cBhvr>
                                        <p:cTn id="35" dur="500" tmFilter="0, 0; .2, .5; .8, .5; 1, 0"/>
                                        <p:tgtEl>
                                          <p:spTgt spid="12"/>
                                        </p:tgtEl>
                                      </p:cBhvr>
                                    </p:animEffect>
                                    <p:animScale>
                                      <p:cBhvr>
                                        <p:cTn id="36" dur="250" autoRev="1" fill="hold"/>
                                        <p:tgtEl>
                                          <p:spTgt spid="12"/>
                                        </p:tgtEl>
                                      </p:cBhvr>
                                      <p:by x="105000" y="105000"/>
                                    </p:animScale>
                                  </p:childTnLst>
                                </p:cTn>
                              </p:par>
                              <p:par>
                                <p:cTn id="37" presetID="26" presetClass="emph" presetSubtype="0" fill="hold" nodeType="withEffect">
                                  <p:stCondLst>
                                    <p:cond delay="0"/>
                                  </p:stCondLst>
                                  <p:childTnLst>
                                    <p:animEffect transition="out" filter="fade">
                                      <p:cBhvr>
                                        <p:cTn id="38" dur="500" tmFilter="0, 0; .2, .5; .8, .5; 1, 0"/>
                                        <p:tgtEl>
                                          <p:spTgt spid="13"/>
                                        </p:tgtEl>
                                      </p:cBhvr>
                                    </p:animEffect>
                                    <p:animScale>
                                      <p:cBhvr>
                                        <p:cTn id="39" dur="250" autoRev="1" fill="hold"/>
                                        <p:tgtEl>
                                          <p:spTgt spid="13"/>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par>
                          <p:cTn id="45" fill="hold">
                            <p:stCondLst>
                              <p:cond delay="500"/>
                            </p:stCondLst>
                            <p:childTnLst>
                              <p:par>
                                <p:cTn id="46" presetID="22" presetClass="entr" presetSubtype="4" fill="hold"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childTnLst>
                          </p:cTn>
                        </p:par>
                        <p:par>
                          <p:cTn id="49" fill="hold">
                            <p:stCondLst>
                              <p:cond delay="1000"/>
                            </p:stCondLst>
                            <p:childTnLst>
                              <p:par>
                                <p:cTn id="50" presetID="22" presetClass="entr" presetSubtype="4"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par>
                          <p:cTn id="53" fill="hold">
                            <p:stCondLst>
                              <p:cond delay="1500"/>
                            </p:stCondLst>
                            <p:childTnLst>
                              <p:par>
                                <p:cTn id="54" presetID="42" presetClass="entr" presetSubtype="0"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anim calcmode="lin" valueType="num">
                                      <p:cBhvr>
                                        <p:cTn id="57" dur="1000" fill="hold"/>
                                        <p:tgtEl>
                                          <p:spTgt spid="5"/>
                                        </p:tgtEl>
                                        <p:attrNameLst>
                                          <p:attrName>ppt_x</p:attrName>
                                        </p:attrNameLst>
                                      </p:cBhvr>
                                      <p:tavLst>
                                        <p:tav tm="0">
                                          <p:val>
                                            <p:strVal val="#ppt_x"/>
                                          </p:val>
                                        </p:tav>
                                        <p:tav tm="100000">
                                          <p:val>
                                            <p:strVal val="#ppt_x"/>
                                          </p:val>
                                        </p:tav>
                                      </p:tavLst>
                                    </p:anim>
                                    <p:anim calcmode="lin" valueType="num">
                                      <p:cBhvr>
                                        <p:cTn id="5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27"/>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5"/>
                                        </p:tgtEl>
                                        <p:attrNameLst>
                                          <p:attrName>style.visibility</p:attrName>
                                        </p:attrNameLst>
                                      </p:cBhvr>
                                      <p:to>
                                        <p:strVal val="hidden"/>
                                      </p:to>
                                    </p:set>
                                  </p:childTnLst>
                                </p:cTn>
                              </p:par>
                            </p:childTnLst>
                          </p:cTn>
                        </p:par>
                        <p:par>
                          <p:cTn id="65" fill="hold">
                            <p:stCondLst>
                              <p:cond delay="0"/>
                            </p:stCondLst>
                            <p:childTnLst>
                              <p:par>
                                <p:cTn id="66" presetID="10" presetClass="exit" presetSubtype="0" fill="hold" nodeType="afterEffect">
                                  <p:stCondLst>
                                    <p:cond delay="0"/>
                                  </p:stCondLst>
                                  <p:childTnLst>
                                    <p:animEffect transition="out" filter="fade">
                                      <p:cBhvr>
                                        <p:cTn id="67" dur="500"/>
                                        <p:tgtEl>
                                          <p:spTgt spid="5"/>
                                        </p:tgtEl>
                                      </p:cBhvr>
                                    </p:animEffect>
                                    <p:set>
                                      <p:cBhvr>
                                        <p:cTn id="68" dur="1" fill="hold">
                                          <p:stCondLst>
                                            <p:cond delay="499"/>
                                          </p:stCondLst>
                                        </p:cTn>
                                        <p:tgtEl>
                                          <p:spTgt spid="5"/>
                                        </p:tgtEl>
                                        <p:attrNameLst>
                                          <p:attrName>style.visibility</p:attrName>
                                        </p:attrNameLst>
                                      </p:cBhvr>
                                      <p:to>
                                        <p:strVal val="hidden"/>
                                      </p:to>
                                    </p:se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childTnLst>
                                </p:cTn>
                              </p:par>
                              <p:par>
                                <p:cTn id="73" presetID="10"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500"/>
                                        <p:tgtEl>
                                          <p:spTgt spid="21"/>
                                        </p:tgtEl>
                                      </p:cBhvr>
                                    </p:animEffect>
                                  </p:childTnLst>
                                </p:cTn>
                              </p:par>
                            </p:childTnLst>
                          </p:cTn>
                        </p:par>
                        <p:par>
                          <p:cTn id="76" fill="hold">
                            <p:stCondLst>
                              <p:cond delay="1000"/>
                            </p:stCondLst>
                            <p:childTnLst>
                              <p:par>
                                <p:cTn id="77" presetID="22" presetClass="entr" presetSubtype="4" fill="hold" nodeType="after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wipe(down)">
                                      <p:cBhvr>
                                        <p:cTn id="79" dur="500"/>
                                        <p:tgtEl>
                                          <p:spTgt spid="56"/>
                                        </p:tgtEl>
                                      </p:cBhvr>
                                    </p:animEffect>
                                  </p:childTnLst>
                                </p:cTn>
                              </p:par>
                              <p:par>
                                <p:cTn id="80" presetID="22" presetClass="entr" presetSubtype="4" fill="hold" nodeType="with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wipe(down)">
                                      <p:cBhvr>
                                        <p:cTn id="82" dur="500"/>
                                        <p:tgtEl>
                                          <p:spTgt spid="55"/>
                                        </p:tgtEl>
                                      </p:cBhvr>
                                    </p:animEffect>
                                  </p:childTnLst>
                                </p:cTn>
                              </p:par>
                            </p:childTnLst>
                          </p:cTn>
                        </p:par>
                        <p:par>
                          <p:cTn id="83" fill="hold">
                            <p:stCondLst>
                              <p:cond delay="1500"/>
                            </p:stCondLst>
                            <p:childTnLst>
                              <p:par>
                                <p:cTn id="84" presetID="42" presetClass="entr" presetSubtype="0" fill="hold" nodeType="after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fade">
                                      <p:cBhvr>
                                        <p:cTn id="86" dur="1000"/>
                                        <p:tgtEl>
                                          <p:spTgt spid="7"/>
                                        </p:tgtEl>
                                      </p:cBhvr>
                                    </p:animEffect>
                                    <p:anim calcmode="lin" valueType="num">
                                      <p:cBhvr>
                                        <p:cTn id="87" dur="1000" fill="hold"/>
                                        <p:tgtEl>
                                          <p:spTgt spid="7"/>
                                        </p:tgtEl>
                                        <p:attrNameLst>
                                          <p:attrName>ppt_x</p:attrName>
                                        </p:attrNameLst>
                                      </p:cBhvr>
                                      <p:tavLst>
                                        <p:tav tm="0">
                                          <p:val>
                                            <p:strVal val="#ppt_x"/>
                                          </p:val>
                                        </p:tav>
                                        <p:tav tm="100000">
                                          <p:val>
                                            <p:strVal val="#ppt_x"/>
                                          </p:val>
                                        </p:tav>
                                      </p:tavLst>
                                    </p:anim>
                                    <p:anim calcmode="lin" valueType="num">
                                      <p:cBhvr>
                                        <p:cTn id="88" dur="1000" fill="hold"/>
                                        <p:tgtEl>
                                          <p:spTgt spid="7"/>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57"/>
                                        </p:tgtEl>
                                        <p:attrNameLst>
                                          <p:attrName>style.visibility</p:attrName>
                                        </p:attrNameLst>
                                      </p:cBhvr>
                                      <p:to>
                                        <p:strVal val="visible"/>
                                      </p:to>
                                    </p:set>
                                    <p:animEffect transition="in" filter="fade">
                                      <p:cBhvr>
                                        <p:cTn id="91" dur="1000"/>
                                        <p:tgtEl>
                                          <p:spTgt spid="57"/>
                                        </p:tgtEl>
                                      </p:cBhvr>
                                    </p:animEffect>
                                    <p:anim calcmode="lin" valueType="num">
                                      <p:cBhvr>
                                        <p:cTn id="92" dur="1000" fill="hold"/>
                                        <p:tgtEl>
                                          <p:spTgt spid="57"/>
                                        </p:tgtEl>
                                        <p:attrNameLst>
                                          <p:attrName>ppt_x</p:attrName>
                                        </p:attrNameLst>
                                      </p:cBhvr>
                                      <p:tavLst>
                                        <p:tav tm="0">
                                          <p:val>
                                            <p:strVal val="#ppt_x"/>
                                          </p:val>
                                        </p:tav>
                                        <p:tav tm="100000">
                                          <p:val>
                                            <p:strVal val="#ppt_x"/>
                                          </p:val>
                                        </p:tav>
                                      </p:tavLst>
                                    </p:anim>
                                    <p:anim calcmode="lin" valueType="num">
                                      <p:cBhvr>
                                        <p:cTn id="93" dur="1000" fill="hold"/>
                                        <p:tgtEl>
                                          <p:spTgt spid="57"/>
                                        </p:tgtEl>
                                        <p:attrNameLst>
                                          <p:attrName>ppt_y</p:attrName>
                                        </p:attrNameLst>
                                      </p:cBhvr>
                                      <p:tavLst>
                                        <p:tav tm="0">
                                          <p:val>
                                            <p:strVal val="#ppt_y+.1"/>
                                          </p:val>
                                        </p:tav>
                                        <p:tav tm="100000">
                                          <p:val>
                                            <p:strVal val="#ppt_y"/>
                                          </p:val>
                                        </p:tav>
                                      </p:tavLst>
                                    </p:anim>
                                  </p:childTnLst>
                                </p:cTn>
                              </p:par>
                            </p:childTnLst>
                          </p:cTn>
                        </p:par>
                        <p:par>
                          <p:cTn id="94" fill="hold">
                            <p:stCondLst>
                              <p:cond delay="2500"/>
                            </p:stCondLst>
                            <p:childTnLst>
                              <p:par>
                                <p:cTn id="95" presetID="10" presetClass="entr" presetSubtype="0" fill="hold" grpId="0" nodeType="after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8" fill="hold" display="0">
                  <p:stCondLst>
                    <p:cond delay="indefinite"/>
                  </p:stCondLst>
                  <p:endCondLst>
                    <p:cond evt="onStopAudio" delay="0">
                      <p:tgtEl>
                        <p:sldTgt/>
                      </p:tgtEl>
                    </p:cond>
                  </p:endCondLst>
                </p:cTn>
                <p:tgtEl>
                  <p:spTgt spid="14"/>
                </p:tgtEl>
              </p:cMediaNode>
            </p:audio>
          </p:childTnLst>
        </p:cTn>
      </p:par>
    </p:tnLst>
    <p:bldLst>
      <p:bldP spid="8" grpId="0" animBg="1"/>
      <p:bldP spid="10" grpId="0" animBg="1"/>
      <p:bldP spid="11" grpId="0" animBg="1"/>
      <p:bldP spid="24" grpId="0" animBg="1"/>
      <p:bldP spid="25" grpId="0" animBg="1"/>
      <p:bldP spid="25" grpId="1" animBg="1"/>
    </p:bldLst>
  </p:timing>
  <p:extLst>
    <p:ext uri="{3A86A75C-4F4B-4683-9AE1-C65F6400EC91}">
      <p14:laserTraceLst xmlns:p14="http://schemas.microsoft.com/office/powerpoint/2010/main">
        <p14:tracePtLst>
          <p14:tracePt t="1103" x="4343400" y="4445000"/>
          <p14:tracePt t="1121" x="4324350" y="4445000"/>
          <p14:tracePt t="1165" x="4318000" y="4451350"/>
          <p14:tracePt t="1327" x="4311650" y="4457700"/>
          <p14:tracePt t="1345" x="4305300" y="4457700"/>
          <p14:tracePt t="1364" x="4279900" y="4457700"/>
          <p14:tracePt t="1383" x="4260850" y="4457700"/>
          <p14:tracePt t="1403" x="4254500" y="4457700"/>
          <p14:tracePt t="1440" x="4241800" y="4457700"/>
          <p14:tracePt t="1476" x="4235450" y="4457700"/>
          <p14:tracePt t="1501" x="4222750" y="4464050"/>
          <p14:tracePt t="1523" x="4210050" y="4470400"/>
          <p14:tracePt t="1545" x="4197350" y="4470400"/>
          <p14:tracePt t="1572" x="4191000" y="4476750"/>
          <p14:tracePt t="2205" x="4171950" y="4483100"/>
          <p14:tracePt t="2262" x="4140200" y="4489450"/>
          <p14:tracePt t="3191" x="4095750" y="4508500"/>
          <p14:tracePt t="3252" x="3860800" y="4552950"/>
          <p14:tracePt t="3278" x="3816350" y="4565650"/>
          <p14:tracePt t="3298" x="3784600" y="4572000"/>
          <p14:tracePt t="3319" x="3771900" y="4572000"/>
          <p14:tracePt t="3338" x="3746500" y="4578350"/>
          <p14:tracePt t="3357" x="3740150" y="4578350"/>
          <p14:tracePt t="3382" x="3727450" y="4578350"/>
          <p14:tracePt t="3416" x="3644900" y="4552950"/>
          <p14:tracePt t="3435" x="3568700" y="4527550"/>
          <p14:tracePt t="3454" x="3454400" y="4495800"/>
          <p14:tracePt t="3475" x="3302000" y="4464050"/>
          <p14:tracePt t="3493" x="3187700" y="4432300"/>
          <p14:tracePt t="3511" x="3105150" y="4413250"/>
          <p14:tracePt t="3530" x="2971800" y="4375150"/>
          <p14:tracePt t="3550" x="2851150" y="4356100"/>
          <p14:tracePt t="3569" x="2787650" y="4356100"/>
          <p14:tracePt t="3588" x="2730500" y="4343400"/>
          <p14:tracePt t="3608" x="2692400" y="4343400"/>
          <p14:tracePt t="3627" x="2679700" y="4343400"/>
          <p14:tracePt t="3668" x="2673350" y="4343400"/>
          <p14:tracePt t="3807" x="2660650" y="4343400"/>
          <p14:tracePt t="3825" x="2641600" y="4343400"/>
          <p14:tracePt t="3844" x="2628900" y="4349750"/>
          <p14:tracePt t="3863" x="2622550" y="4356100"/>
          <p14:tracePt t="3923" x="2616200" y="4368800"/>
          <p14:tracePt t="3955" x="2590800" y="4394200"/>
          <p14:tracePt t="3958" x="2584450" y="4394200"/>
          <p14:tracePt t="3977" x="2571750" y="4400550"/>
          <p14:tracePt t="4002" x="2565400" y="4406900"/>
          <p14:tracePt t="4077" x="2559050" y="4406900"/>
          <p14:tracePt t="4096" x="2559050" y="4419600"/>
          <p14:tracePt t="4114" x="2584450" y="4445000"/>
          <p14:tracePt t="4135" x="2622550" y="4464050"/>
          <p14:tracePt t="4154" x="2635250" y="4470400"/>
          <p14:tracePt t="4174" x="2654300" y="4483100"/>
          <p14:tracePt t="4520" x="2641600" y="4483100"/>
          <p14:tracePt t="4538" x="2622550" y="4483100"/>
          <p14:tracePt t="4557" x="2590800" y="4483100"/>
          <p14:tracePt t="4576" x="2571750" y="4483100"/>
          <p14:tracePt t="4595" x="2559050" y="4483100"/>
          <p14:tracePt t="4782" x="2559050" y="4489450"/>
          <p14:tracePt t="4816" x="2635250" y="4508500"/>
          <p14:tracePt t="4835" x="2686050" y="4514850"/>
          <p14:tracePt t="4854" x="2762250" y="4540250"/>
          <p14:tracePt t="4873" x="2825750" y="4559300"/>
          <p14:tracePt t="4891" x="2876550" y="4578350"/>
          <p14:tracePt t="4911" x="2927350" y="4591050"/>
          <p14:tracePt t="4930" x="2959100" y="4591050"/>
          <p14:tracePt t="4949" x="3028950" y="4610100"/>
          <p14:tracePt t="4951" x="3041650" y="4616450"/>
          <p14:tracePt t="4969" x="3117850" y="4616450"/>
          <p14:tracePt t="4988" x="3175000" y="4616450"/>
          <p14:tracePt t="5007" x="3276600" y="4616450"/>
          <p14:tracePt t="5025" x="3365500" y="4616450"/>
          <p14:tracePt t="5043" x="3473450" y="4616450"/>
          <p14:tracePt t="5061" x="3594100" y="4616450"/>
          <p14:tracePt t="5080" x="3670300" y="4616450"/>
          <p14:tracePt t="5099" x="3759200" y="4616450"/>
          <p14:tracePt t="5131" x="3962400" y="4616450"/>
          <p14:tracePt t="5151" x="4057650" y="4616450"/>
          <p14:tracePt t="5169" x="4159250" y="4616450"/>
          <p14:tracePt t="5188" x="4235450" y="4616450"/>
          <p14:tracePt t="5206" x="4279900" y="4616450"/>
          <p14:tracePt t="5225" x="4311650" y="4616450"/>
          <p14:tracePt t="5243" x="4349750" y="4616450"/>
          <p14:tracePt t="5261" x="4375150" y="4622800"/>
          <p14:tracePt t="5280" x="4425950" y="4635500"/>
          <p14:tracePt t="5299" x="4483100" y="4654550"/>
          <p14:tracePt t="5318" x="4514850" y="4660900"/>
          <p14:tracePt t="5337" x="4533900" y="4667250"/>
          <p14:tracePt t="5355" x="4552950" y="4673600"/>
          <p14:tracePt t="5373" x="4584700" y="4679950"/>
          <p14:tracePt t="5392" x="4610100" y="4692650"/>
          <p14:tracePt t="5410" x="4641850" y="4692650"/>
          <p14:tracePt t="5570" x="4641850" y="4705350"/>
          <p14:tracePt t="5588" x="4641850" y="4711700"/>
          <p14:tracePt t="6033" x="4635500" y="4718050"/>
          <p14:tracePt t="6051" x="4629150" y="4724400"/>
          <p14:tracePt t="6082" x="4616450" y="4737100"/>
          <p14:tracePt t="6270" x="4603750" y="4737100"/>
          <p14:tracePt t="6303" x="4597400" y="4737100"/>
          <p14:tracePt t="6645" x="4591050" y="4743450"/>
          <p14:tracePt t="6664" x="4578350" y="4749800"/>
          <p14:tracePt t="6684" x="4559300" y="4762500"/>
          <p14:tracePt t="6704" x="4527550" y="4768850"/>
          <p14:tracePt t="6723" x="4489450" y="4775200"/>
          <p14:tracePt t="6757" x="4387850" y="4787900"/>
          <p14:tracePt t="6781" x="4311650" y="4787900"/>
          <p14:tracePt t="6800" x="4273550" y="4781550"/>
          <p14:tracePt t="6824" x="4254500" y="4775200"/>
          <p14:tracePt t="6843" x="4241800" y="4768850"/>
          <p14:tracePt t="6862" x="4222750" y="4768850"/>
          <p14:tracePt t="6881" x="4210050" y="4756150"/>
          <p14:tracePt t="6900" x="4203700" y="4756150"/>
          <p14:tracePt t="7179" x="4191000" y="4743450"/>
          <p14:tracePt t="7208" x="4146550" y="4724400"/>
          <p14:tracePt t="7228" x="4127500" y="4718050"/>
          <p14:tracePt t="7248" x="4102100" y="4718050"/>
          <p14:tracePt t="7286" x="4089400" y="4718050"/>
          <p14:tracePt t="7314" x="4076700" y="4705350"/>
          <p14:tracePt t="7380" x="4070350" y="4705350"/>
          <p14:tracePt t="7399" x="4057650" y="4705350"/>
          <p14:tracePt t="7418" x="4051300" y="4692650"/>
          <p14:tracePt t="7436" x="4044950" y="4692650"/>
          <p14:tracePt t="7455" x="4032250" y="4692650"/>
          <p14:tracePt t="7475" x="4013200" y="4692650"/>
          <p14:tracePt t="7494" x="4000500" y="4692650"/>
          <p14:tracePt t="7513" x="3981450" y="4692650"/>
          <p14:tracePt t="7550" x="3975100" y="4692650"/>
          <p14:tracePt t="7568" x="3962400" y="4692650"/>
          <p14:tracePt t="7586" x="3956050" y="4692650"/>
          <p14:tracePt t="7609" x="3949700" y="4692650"/>
          <p14:tracePt t="7626" x="3930650" y="4692650"/>
          <p14:tracePt t="7645" x="3898900" y="4692650"/>
          <p14:tracePt t="7664" x="3879850" y="4692650"/>
          <p14:tracePt t="7683" x="3829050" y="4692650"/>
          <p14:tracePt t="7703" x="3778250" y="4692650"/>
          <p14:tracePt t="7720" x="3740150" y="4692650"/>
          <p14:tracePt t="7739" x="3676650" y="4692650"/>
          <p14:tracePt t="7757" x="3600450" y="4692650"/>
          <p14:tracePt t="7776" x="3568700" y="4686300"/>
          <p14:tracePt t="7794" x="3536950" y="4660900"/>
          <p14:tracePt t="7812" x="3505200" y="4635500"/>
          <p14:tracePt t="7842" x="3467100" y="4597400"/>
          <p14:tracePt t="7860" x="3448050" y="4565650"/>
          <p14:tracePt t="7878" x="3441700" y="4546600"/>
          <p14:tracePt t="7898" x="3429000" y="4533900"/>
          <p14:tracePt t="7917" x="3422650" y="4508500"/>
          <p14:tracePt t="7935" x="3422650" y="4495800"/>
          <p14:tracePt t="7953" x="3422650" y="4476750"/>
          <p14:tracePt t="7974" x="3422650" y="4451350"/>
          <p14:tracePt t="7992" x="3422650" y="4425950"/>
          <p14:tracePt t="8011" x="3429000" y="4406900"/>
          <p14:tracePt t="8031" x="3441700" y="4375150"/>
          <p14:tracePt t="8231" x="3448050" y="4368800"/>
          <p14:tracePt t="8256" x="3492500" y="4362450"/>
          <p14:tracePt t="8274" x="3556000" y="4362450"/>
          <p14:tracePt t="8295" x="3619500" y="4362450"/>
          <p14:tracePt t="8314" x="3663950" y="4381500"/>
          <p14:tracePt t="8333" x="3683000" y="4406900"/>
          <p14:tracePt t="8352" x="3689350" y="4425950"/>
          <p14:tracePt t="8373" x="3676650" y="4451350"/>
          <p14:tracePt t="8392" x="3632200" y="4457700"/>
          <p14:tracePt t="8411" x="3543300" y="4457700"/>
          <p14:tracePt t="8430" x="3422650" y="4438650"/>
          <p14:tracePt t="8463" x="3346450" y="4406900"/>
          <p14:tracePt t="8491" x="3378200" y="4362450"/>
          <p14:tracePt t="8510" x="3460750" y="4292600"/>
          <p14:tracePt t="8528" x="3517900" y="4248150"/>
          <p14:tracePt t="8548" x="3543300" y="4235450"/>
          <p14:tracePt t="8637" x="3530600" y="4241800"/>
          <p14:tracePt t="8656" x="3492500" y="4279900"/>
          <p14:tracePt t="8675" x="3409950" y="4330700"/>
          <p14:tracePt t="8694" x="3276600" y="4413250"/>
          <p14:tracePt t="8713" x="3200400" y="4457700"/>
          <p14:tracePt t="8733" x="3155950" y="4495800"/>
          <p14:tracePt t="8752" x="3117850" y="4502150"/>
          <p14:tracePt t="8771" x="3105150" y="4502150"/>
          <p14:tracePt t="8790" x="3098800" y="4502150"/>
          <p14:tracePt t="8808" x="3092450" y="4502150"/>
          <p14:tracePt t="8827" x="3073400" y="4502150"/>
          <p14:tracePt t="8846" x="3060700" y="4508500"/>
          <p14:tracePt t="8865" x="3054350" y="4514850"/>
          <p14:tracePt t="8963" x="3048000" y="4514850"/>
          <p14:tracePt t="8981" x="3048000" y="4533900"/>
          <p14:tracePt t="9004" x="3041650" y="4591050"/>
          <p14:tracePt t="9022" x="3009900" y="4610100"/>
          <p14:tracePt t="9042" x="2952750" y="4654550"/>
          <p14:tracePt t="9060" x="2952750" y="4660900"/>
          <p14:tracePt t="9079" x="2940050" y="4660900"/>
          <p14:tracePt t="9097" x="2914650" y="4654550"/>
          <p14:tracePt t="9116" x="2870200" y="4622800"/>
          <p14:tracePt t="9134" x="2851150" y="4597400"/>
          <p14:tracePt t="9153" x="2838450" y="4578350"/>
          <p14:tracePt t="9171" x="2838450" y="4559300"/>
          <p14:tracePt t="9190" x="2870200" y="4540250"/>
          <p14:tracePt t="9209" x="2895600" y="4521200"/>
          <p14:tracePt t="9227" x="2901950" y="4521200"/>
          <p14:tracePt t="11236" x="3302000" y="4521200"/>
          <p14:tracePt t="11274" x="4248150" y="4521200"/>
          <p14:tracePt t="11330" x="6324600" y="4514850"/>
          <p14:tracePt t="11419" x="8083550" y="4203700"/>
          <p14:tracePt t="13265" x="8083550" y="4197350"/>
          <p14:tracePt t="13864" x="8013700" y="4203700"/>
          <p14:tracePt t="13928" x="7905750" y="4229100"/>
          <p14:tracePt t="13992" x="7740650" y="4273550"/>
          <p14:tracePt t="13996" x="7727950" y="4273550"/>
          <p14:tracePt t="14058" x="7613650" y="4286250"/>
          <p14:tracePt t="14123" x="7518400" y="4286250"/>
          <p14:tracePt t="14188" x="7213600" y="4286250"/>
          <p14:tracePt t="14254" x="6775450" y="4235450"/>
          <p14:tracePt t="14318" x="6508750" y="4191000"/>
          <p14:tracePt t="14384" x="6419850" y="4191000"/>
          <p14:tracePt t="14419" x="6197600" y="4191000"/>
          <p14:tracePt t="14455" x="5943600" y="4191000"/>
          <p14:tracePt t="14494" x="5727700" y="4191000"/>
          <p14:tracePt t="14530" x="5588000" y="4171950"/>
          <p14:tracePt t="14565" x="5492750" y="4146550"/>
          <p14:tracePt t="14601" x="5441950" y="4133850"/>
          <p14:tracePt t="14637" x="5422900" y="4127500"/>
          <p14:tracePt t="14673" x="5403850" y="4121150"/>
          <p14:tracePt t="14753" x="5391150" y="4121150"/>
          <p14:tracePt t="14789" x="5346700" y="4140200"/>
          <p14:tracePt t="14825" x="5302250" y="4165600"/>
          <p14:tracePt t="14862" x="5283200" y="4165600"/>
          <p14:tracePt t="15082" x="5276850" y="4165600"/>
          <p14:tracePt t="15117" x="5270500" y="4083050"/>
          <p14:tracePt t="15153" x="5295900" y="3905250"/>
          <p14:tracePt t="15324" x="5461000" y="3263900"/>
          <p14:tracePt t="15396" x="5461000" y="3086100"/>
          <p14:tracePt t="15466" x="5511800" y="2851150"/>
          <p14:tracePt t="15468" x="5511800" y="2838450"/>
          <p14:tracePt t="15572" x="5588000" y="2578100"/>
          <p14:tracePt t="15835" x="5588000" y="2571750"/>
          <p14:tracePt t="15870" x="5619750" y="2654300"/>
          <p14:tracePt t="15907" x="5683250" y="2774950"/>
          <p14:tracePt t="15946" x="5695950" y="2844800"/>
          <p14:tracePt t="15985" x="5715000" y="2927350"/>
          <p14:tracePt t="16021" x="5740400" y="3016250"/>
          <p14:tracePt t="16058" x="5753100" y="3105150"/>
          <p14:tracePt t="16095" x="5765800" y="3200400"/>
          <p14:tracePt t="16139" x="5765800" y="3365500"/>
          <p14:tracePt t="16177" x="5765800" y="3454400"/>
          <p14:tracePt t="16214" x="5765800" y="3536950"/>
          <p14:tracePt t="16249" x="5765800" y="3746500"/>
          <p14:tracePt t="16285" x="5797550" y="3968750"/>
          <p14:tracePt t="16389" x="5854700" y="4260850"/>
          <p14:tracePt t="16426" x="5867400" y="4292600"/>
          <p14:tracePt t="16732" x="5867400" y="4254500"/>
          <p14:tracePt t="16783" x="5759450" y="3733800"/>
          <p14:tracePt t="16820" x="5753100" y="3511550"/>
          <p14:tracePt t="16860" x="5753100" y="3346450"/>
          <p14:tracePt t="16897" x="5740400" y="3244850"/>
          <p14:tracePt t="16934" x="5715000" y="3200400"/>
          <p14:tracePt t="16970" x="5689600" y="3175000"/>
          <p14:tracePt t="16973" x="5683250" y="3168650"/>
          <p14:tracePt t="17009" x="5657850" y="3136900"/>
          <p14:tracePt t="17046" x="5626100" y="3092450"/>
          <p14:tracePt t="17082" x="5600700" y="3060700"/>
          <p14:tracePt t="17201" x="5594350" y="3060700"/>
          <p14:tracePt t="17249" x="5562600" y="3048000"/>
          <p14:tracePt t="17284" x="5524500" y="3035300"/>
          <p14:tracePt t="17320" x="5511800" y="3035300"/>
          <p14:tracePt t="17392" x="5441950" y="3111500"/>
          <p14:tracePt t="17428" x="5384800" y="3346450"/>
          <p14:tracePt t="17465" x="5334000" y="3581400"/>
          <p14:tracePt t="17503" x="5321300" y="3860800"/>
          <p14:tracePt t="17539" x="5321300" y="4000500"/>
          <p14:tracePt t="17576" x="5321300" y="4108450"/>
          <p14:tracePt t="17612" x="5314950" y="4286250"/>
          <p14:tracePt t="17648" x="5302250" y="4337050"/>
          <p14:tracePt t="17683" x="5302250" y="4343400"/>
          <p14:tracePt t="17754" x="5289550" y="4406900"/>
          <p14:tracePt t="17864" x="5289550" y="4400550"/>
          <p14:tracePt t="17899" x="5289550" y="4229100"/>
          <p14:tracePt t="17934" x="5289550" y="4076700"/>
          <p14:tracePt t="17970" x="5289550" y="3848100"/>
          <p14:tracePt t="17972" x="5289550" y="3829050"/>
          <p14:tracePt t="18009" x="5308600" y="3625850"/>
          <p14:tracePt t="18112" x="5441950" y="3092450"/>
          <p14:tracePt t="18149" x="5454650" y="3016250"/>
          <p14:tracePt t="18196" x="5480050" y="2946400"/>
          <p14:tracePt t="18232" x="5511800" y="2921000"/>
          <p14:tracePt t="18267" x="5556250" y="2901950"/>
          <p14:tracePt t="18306" x="5651500" y="2870200"/>
          <p14:tracePt t="18343" x="5727700" y="2857500"/>
          <p14:tracePt t="18379" x="5734050" y="2857500"/>
          <p14:tracePt t="18415" x="5746750" y="2870200"/>
          <p14:tracePt t="18451" x="5746750" y="3079750"/>
          <p14:tracePt t="18489" x="5689600" y="3429000"/>
          <p14:tracePt t="18527" x="5683250" y="3613150"/>
          <p14:tracePt t="18564" x="5689600" y="3733800"/>
          <p14:tracePt t="18615" x="5702300" y="3949700"/>
          <p14:tracePt t="18651" x="5734050" y="4083050"/>
          <p14:tracePt t="18688" x="5753100" y="4146550"/>
          <p14:tracePt t="18725" x="5759450" y="4191000"/>
          <p14:tracePt t="18760" x="5759450" y="4222750"/>
          <p14:tracePt t="18904" x="5759450" y="4197350"/>
          <p14:tracePt t="18952" x="5651500" y="3606800"/>
          <p14:tracePt t="18955" x="5638800" y="3575050"/>
          <p14:tracePt t="18993" x="5581650" y="3390900"/>
          <p14:tracePt t="19062" x="5441950" y="3105150"/>
          <p14:tracePt t="19099" x="5397500" y="3041650"/>
          <p14:tracePt t="19135" x="5397500" y="3035300"/>
          <p14:tracePt t="19231" x="5391150" y="3035300"/>
          <p14:tracePt t="19267" x="5308600" y="3181350"/>
          <p14:tracePt t="19302" x="5181600" y="3556000"/>
          <p14:tracePt t="19339" x="5124450" y="3816350"/>
          <p14:tracePt t="19376" x="5124450" y="3956050"/>
          <p14:tracePt t="19412" x="5156200" y="4095750"/>
          <p14:tracePt t="19448" x="5175250" y="4178300"/>
          <p14:tracePt t="19485" x="5187950" y="4216400"/>
          <p14:tracePt t="22853" x="5194300" y="4203700"/>
          <p14:tracePt t="22889" x="5194300" y="4191000"/>
          <p14:tracePt t="23147" x="5194300" y="4184650"/>
          <p14:tracePt t="23183" x="5238750" y="4140200"/>
          <p14:tracePt t="23221" x="5251450" y="4121150"/>
          <p14:tracePt t="23298" x="5257800" y="4108450"/>
          <p14:tracePt t="23335" x="5270500" y="4083050"/>
          <p14:tracePt t="23373" x="5270500" y="4064000"/>
          <p14:tracePt t="23841" x="5276850" y="4044950"/>
          <p14:tracePt t="23876" x="5276850" y="4038600"/>
          <p14:tracePt t="23920" x="5270500" y="4044950"/>
          <p14:tracePt t="23956" x="5264150" y="4064000"/>
          <p14:tracePt t="24006" x="5257800" y="4070350"/>
          <p14:tracePt t="24042" x="5238750" y="4089400"/>
          <p14:tracePt t="24078" x="5226050" y="4133850"/>
          <p14:tracePt t="24117" x="5226050" y="4140200"/>
          <p14:tracePt t="24153" x="5226050" y="4165600"/>
          <p14:tracePt t="24190" x="5213350" y="4197350"/>
          <p14:tracePt t="24225" x="5213350" y="4210050"/>
          <p14:tracePt t="24776" x="5213350" y="4191000"/>
          <p14:tracePt t="24811" x="5251450" y="4019550"/>
          <p14:tracePt t="24847" x="5302250" y="3670300"/>
          <p14:tracePt t="24884" x="5302250" y="3327400"/>
          <p14:tracePt t="24926" x="5308600" y="3175000"/>
          <p14:tracePt t="24963" x="5321300" y="3117850"/>
          <p14:tracePt t="24965" x="5321300" y="3111500"/>
          <p14:tracePt t="25002" x="5314950" y="3035300"/>
          <p14:tracePt t="25040" x="5314950" y="2971800"/>
          <p14:tracePt t="25075" x="5378450" y="2857500"/>
          <p14:tracePt t="25111" x="5435600" y="2768600"/>
          <p14:tracePt t="25342" x="5448300" y="2774950"/>
          <p14:tracePt t="25378" x="5480050" y="2876550"/>
          <p14:tracePt t="25414" x="5537200" y="3003550"/>
          <p14:tracePt t="25450" x="5607050" y="3187700"/>
          <p14:tracePt t="25490" x="5670550" y="3441700"/>
          <p14:tracePt t="25528" x="5708650" y="3600450"/>
          <p14:tracePt t="25564" x="5727700" y="3657600"/>
          <p14:tracePt t="25600" x="5740400" y="3708400"/>
          <p14:tracePt t="25636" x="5740400" y="3759200"/>
          <p14:tracePt t="25674" x="5740400" y="3797300"/>
          <p14:tracePt t="25744" x="5734050" y="3803650"/>
          <p14:tracePt t="25779" x="5702300" y="3835400"/>
          <p14:tracePt t="25815" x="5676900" y="3892550"/>
          <p14:tracePt t="25859" x="5670550" y="3994150"/>
          <p14:tracePt t="25894" x="5670550" y="4108450"/>
          <p14:tracePt t="25930" x="5670550" y="4197350"/>
          <p14:tracePt t="25965" x="5670550" y="4235450"/>
          <p14:tracePt t="26264" x="5683250" y="4184650"/>
          <p14:tracePt t="26299" x="5772150" y="3968750"/>
          <p14:tracePt t="26336" x="5854700" y="3714750"/>
          <p14:tracePt t="26375" x="5937250" y="3416300"/>
          <p14:tracePt t="26412" x="5949950" y="3352800"/>
          <p14:tracePt t="26760" x="5981700" y="3346450"/>
          <p14:tracePt t="26796" x="5949950" y="3429000"/>
          <p14:tracePt t="26832" x="5905500" y="3486150"/>
          <p14:tracePt t="26868" x="5880100" y="3498850"/>
          <p14:tracePt t="26906" x="5835650" y="3505200"/>
          <p14:tracePt t="26943" x="5810250" y="3505200"/>
          <p14:tracePt t="27348" x="5797550" y="3505200"/>
          <p14:tracePt t="27395" x="5772150" y="3606800"/>
          <p14:tracePt t="27430" x="5765800" y="3632200"/>
          <p14:tracePt t="27467" x="5765800" y="3638550"/>
          <p14:tracePt t="29764" x="5721350" y="3594100"/>
          <p14:tracePt t="29800" x="5619750" y="3340100"/>
          <p14:tracePt t="29837" x="5689600" y="3168650"/>
          <p14:tracePt t="29874" x="5740400" y="3105150"/>
          <p14:tracePt t="29910" x="5746750" y="3098800"/>
          <p14:tracePt t="29946" x="5791200" y="3086100"/>
          <p14:tracePt t="29948" x="5810250" y="3079750"/>
          <p14:tracePt t="29984" x="5962650" y="3060700"/>
          <p14:tracePt t="30022" x="6083300" y="3060700"/>
          <p14:tracePt t="30058" x="6096000" y="3060700"/>
          <p14:tracePt t="30094" x="6108700" y="3060700"/>
          <p14:tracePt t="30130" x="6102350" y="3143250"/>
          <p14:tracePt t="30166" x="6013450" y="3397250"/>
          <p14:tracePt t="30204" x="5962650" y="3517900"/>
          <p14:tracePt t="30240" x="5949950" y="3524250"/>
          <p14:tracePt t="30276" x="5861050" y="3498850"/>
          <p14:tracePt t="30311" x="5816600" y="3460750"/>
          <p14:tracePt t="30348" x="5797550" y="3435350"/>
          <p14:tracePt t="30386" x="5784850" y="3276600"/>
          <p14:tracePt t="30423" x="5810250" y="3105150"/>
          <p14:tracePt t="30593" x="6172200" y="3060700"/>
          <p14:tracePt t="30596" x="6178550" y="3073400"/>
          <p14:tracePt t="30632" x="6216650" y="3162300"/>
          <p14:tracePt t="30669" x="6223000" y="3263900"/>
          <p14:tracePt t="30706" x="6172200" y="3378200"/>
          <p14:tracePt t="30742" x="6121400" y="3435350"/>
          <p14:tracePt t="30780" x="6102350" y="3448050"/>
          <p14:tracePt t="30818" x="6007100" y="3416300"/>
          <p14:tracePt t="30854" x="5930900" y="3352800"/>
          <p14:tracePt t="30891" x="5918200" y="3263900"/>
          <p14:tracePt t="30927" x="5918200" y="3149600"/>
          <p14:tracePt t="30962" x="5962650" y="3041650"/>
          <p14:tracePt t="30999" x="6051550" y="2984500"/>
          <p14:tracePt t="31037" x="6197600" y="2971800"/>
          <p14:tracePt t="31072" x="6280150" y="2971800"/>
          <p14:tracePt t="31113" x="6311900" y="3022600"/>
          <p14:tracePt t="31148" x="6299200" y="3143250"/>
          <p14:tracePt t="31186" x="6197600" y="3302000"/>
          <p14:tracePt t="31222" x="6083300" y="3384550"/>
          <p14:tracePt t="31257" x="5930900" y="3403600"/>
          <p14:tracePt t="31293" x="5861050" y="3397250"/>
          <p14:tracePt t="31328" x="5829300" y="3365500"/>
          <p14:tracePt t="31364" x="5842000" y="3251200"/>
          <p14:tracePt t="31400" x="5937250" y="3124200"/>
          <p14:tracePt t="31436" x="6076950" y="3016250"/>
          <p14:tracePt t="31472" x="6184900" y="2978150"/>
          <p14:tracePt t="31508" x="6273800" y="3022600"/>
          <p14:tracePt t="31543" x="6330950" y="3200400"/>
          <p14:tracePt t="31579" x="6305550" y="3365500"/>
          <p14:tracePt t="31616" x="6216650" y="3460750"/>
          <p14:tracePt t="31653" x="6146800" y="3511550"/>
          <p14:tracePt t="31689" x="6007100" y="3511550"/>
          <p14:tracePt t="31724" x="5930900" y="3467100"/>
          <p14:tracePt t="31760" x="5854700" y="3365500"/>
          <p14:tracePt t="31796" x="5791200" y="3225800"/>
          <p14:tracePt t="31833" x="5829300" y="3105150"/>
          <p14:tracePt t="31870" x="5956300" y="2997200"/>
          <p14:tracePt t="31908" x="6083300" y="2921000"/>
          <p14:tracePt t="31944" x="6165850" y="2921000"/>
          <p14:tracePt t="31981" x="6242050" y="2990850"/>
          <p14:tracePt t="32018" x="6248400" y="3155950"/>
          <p14:tracePt t="32054" x="6159500" y="3314700"/>
          <p14:tracePt t="32090" x="6064250" y="3390900"/>
          <p14:tracePt t="32136" x="5905500" y="3429000"/>
          <p14:tracePt t="32171" x="5873750" y="3429000"/>
          <p14:tracePt t="32206" x="5848350" y="3416300"/>
          <p14:tracePt t="32242" x="5848350" y="3327400"/>
          <p14:tracePt t="32277" x="5861050" y="3302000"/>
          <p14:tracePt t="32312" x="5867400" y="3295650"/>
          <p14:tracePt t="33984" x="5867400" y="3308350"/>
          <p14:tracePt t="34270" x="5861050" y="3302000"/>
          <p14:tracePt t="34306" x="5842000" y="3181350"/>
          <p14:tracePt t="34342" x="5873750" y="3086100"/>
          <p14:tracePt t="34513" x="6108700" y="3111500"/>
          <p14:tracePt t="34515" x="6115050" y="3117850"/>
          <p14:tracePt t="34553" x="6127750" y="3124200"/>
          <p14:tracePt t="34588" x="6140450" y="3130550"/>
          <p14:tracePt t="34623" x="6146800" y="3175000"/>
          <p14:tracePt t="34659" x="6064250" y="3282950"/>
          <p14:tracePt t="34695" x="5994400" y="3352800"/>
          <p14:tracePt t="34731" x="5949950" y="3359150"/>
          <p14:tracePt t="34768" x="5880100" y="3333750"/>
          <p14:tracePt t="34819" x="5835650" y="3257550"/>
          <p14:tracePt t="34855" x="5867400" y="3168650"/>
          <p14:tracePt t="34891" x="5930900" y="3060700"/>
          <p14:tracePt t="34928" x="5969000" y="3035300"/>
          <p14:tracePt t="34964" x="6076950" y="3035300"/>
          <p14:tracePt t="34967" x="6083300" y="3035300"/>
          <p14:tracePt t="35003" x="6140450" y="3073400"/>
          <p14:tracePt t="35039" x="5994400" y="3327400"/>
          <p14:tracePt t="35075" x="5676900" y="3543300"/>
          <p14:tracePt t="35146" x="5638800" y="3530600"/>
          <p14:tracePt t="35182" x="5676900" y="3429000"/>
          <p14:tracePt t="35219" x="5708650" y="3289300"/>
          <p14:tracePt t="35255" x="5702300" y="3232150"/>
          <p14:tracePt t="35291" x="5651500" y="3181350"/>
          <p14:tracePt t="35326" x="5575300" y="3149600"/>
          <p14:tracePt t="35362" x="5518150" y="3136900"/>
          <p14:tracePt t="35398" x="5492750" y="3136900"/>
          <p14:tracePt t="35434" x="5492750" y="3130550"/>
          <p14:tracePt t="35568" x="5492750" y="3124200"/>
          <p14:tracePt t="35610" x="5492750" y="3136900"/>
          <p14:tracePt t="35646" x="5530850" y="3359150"/>
          <p14:tracePt t="35684" x="5581650" y="3600450"/>
          <p14:tracePt t="35720" x="5619750" y="3702050"/>
          <p14:tracePt t="35755" x="5657850" y="3873500"/>
          <p14:tracePt t="35798" x="5683250" y="4019550"/>
          <p14:tracePt t="35842" x="5715000" y="4121150"/>
          <p14:tracePt t="35877" x="5765800" y="4222750"/>
          <p14:tracePt t="35913" x="5803900" y="4267200"/>
          <p14:tracePt t="35949" x="5829300" y="4305300"/>
          <p14:tracePt t="35988" x="5873750" y="4337050"/>
          <p14:tracePt t="36023" x="5924550" y="4362450"/>
          <p14:tracePt t="36059" x="5937250" y="4368800"/>
          <p14:tracePt t="36274" x="5930900" y="4362450"/>
          <p14:tracePt t="36309" x="5892800" y="4318000"/>
          <p14:tracePt t="36345" x="5816600" y="4216400"/>
          <p14:tracePt t="36384" x="5759450" y="3962400"/>
          <p14:tracePt t="36421" x="5759450" y="3790950"/>
          <p14:tracePt t="36457" x="5689600" y="3587750"/>
          <p14:tracePt t="36564" x="5594350" y="3441700"/>
          <p14:tracePt t="36638" x="5581650" y="3441700"/>
          <p14:tracePt t="36673" x="5715000" y="3657600"/>
          <p14:tracePt t="36708" x="5867400" y="3956050"/>
          <p14:tracePt t="36745" x="5911850" y="4159250"/>
          <p14:tracePt t="36782" x="5924550" y="4222750"/>
          <p14:tracePt t="36820" x="5930900" y="4229100"/>
          <p14:tracePt t="37153" x="5930900" y="4248150"/>
          <p14:tracePt t="37190" x="5911850" y="4311650"/>
          <p14:tracePt t="37228" x="5880100" y="4362450"/>
          <p14:tracePt t="37300" x="5867400" y="4362450"/>
          <p14:tracePt t="37336" x="5810250" y="4349750"/>
          <p14:tracePt t="37373" x="5695950" y="4260850"/>
          <p14:tracePt t="37408" x="5403850" y="3962400"/>
          <p14:tracePt t="37446" x="5346700" y="3848100"/>
          <p14:tracePt t="37450" x="5346700" y="3841750"/>
          <p14:tracePt t="37487" x="5378450" y="3575050"/>
          <p14:tracePt t="37523" x="5461000" y="3194050"/>
          <p14:tracePt t="37560" x="5505450" y="3003550"/>
          <p14:tracePt t="37597" x="5530850" y="2914650"/>
          <p14:tracePt t="37633" x="5588000" y="2825750"/>
          <p14:tracePt t="37669" x="5613400" y="2800350"/>
          <p14:tracePt t="37740" x="5632450" y="2794000"/>
          <p14:tracePt t="37776" x="5772150" y="2978150"/>
          <p14:tracePt t="37811" x="5867400" y="3194050"/>
          <p14:tracePt t="37849" x="5886450" y="3486150"/>
          <p14:tracePt t="37885" x="5848350" y="3746500"/>
          <p14:tracePt t="37921" x="5822950" y="3860800"/>
          <p14:tracePt t="37957" x="5784850" y="3917950"/>
          <p14:tracePt t="37995" x="5734050" y="3981450"/>
          <p14:tracePt t="38030" x="5676900" y="4044950"/>
          <p14:tracePt t="38068" x="5619750" y="4051300"/>
          <p14:tracePt t="38103" x="5524500" y="4032250"/>
          <p14:tracePt t="38139" x="5499100" y="4019550"/>
          <p14:tracePt t="38174" x="5486400" y="4006850"/>
          <p14:tracePt t="38210" x="5480050" y="3994150"/>
          <p14:tracePt t="38245" x="5473700" y="3987800"/>
          <p14:tracePt t="38407" x="5467350" y="3987800"/>
          <p14:tracePt t="38443" x="5454650" y="3975100"/>
          <p14:tracePt t="38482" x="5435600" y="3949700"/>
          <p14:tracePt t="38518" x="5410200" y="3854450"/>
          <p14:tracePt t="38555" x="5359400" y="3651250"/>
          <p14:tracePt t="38590" x="5295900" y="3378200"/>
          <p14:tracePt t="38627" x="5276850" y="3244850"/>
          <p14:tracePt t="38664" x="5276850" y="3060700"/>
          <p14:tracePt t="38700" x="5321300" y="2921000"/>
          <p14:tracePt t="38803" x="5441950" y="2806700"/>
          <p14:tracePt t="38839" x="5454650" y="2794000"/>
          <p14:tracePt t="38875" x="5632450" y="2940050"/>
          <p14:tracePt t="38911" x="5816600" y="3194050"/>
          <p14:tracePt t="38949" x="5861050" y="3435350"/>
          <p14:tracePt t="38988" x="5822950" y="3695700"/>
          <p14:tracePt t="39024" x="5721350" y="4070350"/>
          <p14:tracePt t="39061" x="5657850" y="4222750"/>
          <p14:tracePt t="39099" x="5600700" y="4286250"/>
          <p14:tracePt t="39150" x="5600700" y="4298950"/>
          <p14:tracePt t="39186" x="5499100" y="4216400"/>
          <p14:tracePt t="39222" x="5359400" y="4044950"/>
          <p14:tracePt t="39257" x="5327650" y="3956050"/>
          <p14:tracePt t="39294" x="5327650" y="3873500"/>
          <p14:tracePt t="39367" x="5327650" y="3860800"/>
          <p14:tracePt t="42443" x="5403850" y="3879850"/>
          <p14:tracePt t="42481" x="5708650" y="3981450"/>
          <p14:tracePt t="42517" x="5905500" y="4076700"/>
          <p14:tracePt t="42554" x="6013450" y="4152900"/>
          <p14:tracePt t="42591" x="6127750" y="4235450"/>
          <p14:tracePt t="42627" x="6254750" y="4356100"/>
          <p14:tracePt t="42666" x="6356350" y="4445000"/>
          <p14:tracePt t="42702" x="6400800" y="4483100"/>
          <p14:tracePt t="42738" x="6407150" y="4502150"/>
          <p14:tracePt t="42774" x="6407150" y="4540250"/>
          <p14:tracePt t="42810" x="6400800" y="4552950"/>
          <p14:tracePt t="42846" x="6400800" y="4559300"/>
          <p14:tracePt t="42882" x="6394450" y="4578350"/>
          <p14:tracePt t="42917" x="6381750" y="4591050"/>
          <p14:tracePt t="42953" x="6369050" y="4591050"/>
          <p14:tracePt t="42991" x="6337300" y="4603750"/>
          <p14:tracePt t="43030" x="6197600" y="4641850"/>
          <p14:tracePt t="43066" x="5581650" y="4533900"/>
          <p14:tracePt t="43109" x="4635500" y="4292600"/>
          <p14:tracePt t="43161" x="4019550" y="4000500"/>
          <p14:tracePt t="43232" x="3765550" y="3670300"/>
          <p14:tracePt t="43267" x="3708400" y="3575050"/>
          <p14:tracePt t="43286" x="3689350" y="3524250"/>
          <p14:tracePt t="43304" x="3644900" y="3435350"/>
          <p14:tracePt t="43323" x="3600450" y="3346450"/>
          <p14:tracePt t="43341" x="3568700" y="3257550"/>
          <p14:tracePt t="43360" x="3549650" y="3225800"/>
          <p14:tracePt t="43380" x="3536950" y="3213100"/>
          <p14:tracePt t="43398" x="3524250" y="3200400"/>
          <p14:tracePt t="43434" x="3511550" y="3200400"/>
          <p14:tracePt t="43452" x="3473450" y="3187700"/>
          <p14:tracePt t="43472" x="3441700" y="3175000"/>
          <p14:tracePt t="43490" x="3397250" y="3155950"/>
          <p14:tracePt t="43508" x="3365500" y="3149600"/>
          <p14:tracePt t="43527" x="3314700" y="3124200"/>
          <p14:tracePt t="43547" x="3289300" y="3117850"/>
          <p14:tracePt t="43565" x="3263900" y="3105150"/>
          <p14:tracePt t="43583" x="3251200" y="3105150"/>
          <p14:tracePt t="43660" x="3238500" y="3092450"/>
          <p14:tracePt t="43689" x="3238500" y="3086100"/>
          <p14:tracePt t="43725" x="3238500" y="3079750"/>
          <p14:tracePt t="43743" x="3251200" y="3054350"/>
          <p14:tracePt t="43762" x="3263900" y="3003550"/>
          <p14:tracePt t="43782" x="3289300" y="2959100"/>
          <p14:tracePt t="43800" x="3321050" y="2921000"/>
          <p14:tracePt t="43819" x="3333750" y="2901950"/>
          <p14:tracePt t="43838" x="3384550" y="2857500"/>
          <p14:tracePt t="43857" x="3435350" y="2825750"/>
          <p14:tracePt t="43876" x="3498850" y="2794000"/>
          <p14:tracePt t="43899" x="3600450" y="2762250"/>
          <p14:tracePt t="43917" x="3689350" y="2743200"/>
          <p14:tracePt t="43936" x="3765550" y="2724150"/>
          <p14:tracePt t="43954" x="3892550" y="2724150"/>
          <p14:tracePt t="43975" x="4057650" y="2711450"/>
          <p14:tracePt t="43996" x="4279900" y="2711450"/>
          <p14:tracePt t="44015" x="4559300" y="2711450"/>
          <p14:tracePt t="44034" x="4921250" y="2692400"/>
          <p14:tracePt t="44070" x="5619750" y="2692400"/>
          <p14:tracePt t="44117" x="6261100" y="2692400"/>
          <p14:tracePt t="44153" x="6883400" y="2692400"/>
          <p14:tracePt t="44190" x="7759700" y="2686050"/>
          <p14:tracePt t="44228" x="8032750" y="2686050"/>
          <p14:tracePt t="44267" x="8039100" y="2724150"/>
          <p14:tracePt t="44287" x="8039100" y="2774950"/>
          <p14:tracePt t="44306" x="8039100" y="2813050"/>
          <p14:tracePt t="44325" x="8020050" y="2844800"/>
          <p14:tracePt t="44345" x="8001000" y="2908300"/>
          <p14:tracePt t="44365" x="7981950" y="2965450"/>
          <p14:tracePt t="44383" x="7931150" y="3035300"/>
          <p14:tracePt t="44402" x="7905750" y="3092450"/>
          <p14:tracePt t="44422" x="7899400" y="3117850"/>
          <p14:tracePt t="44440" x="7899400" y="3130550"/>
          <p14:tracePt t="44462" x="7899400" y="3136900"/>
          <p14:tracePt t="44481" x="7899400" y="3149600"/>
          <p14:tracePt t="44500" x="7912100" y="3187700"/>
          <p14:tracePt t="44520" x="7950200" y="3244850"/>
          <p14:tracePt t="44540" x="8026400" y="3327400"/>
          <p14:tracePt t="44560" x="8083550" y="3422650"/>
          <p14:tracePt t="44580" x="8121650" y="3505200"/>
          <p14:tracePt t="44601" x="8128000" y="3600450"/>
          <p14:tracePt t="44621" x="8128000" y="3657600"/>
          <p14:tracePt t="44640" x="8115300" y="3746500"/>
          <p14:tracePt t="44660" x="8089900" y="3841750"/>
          <p14:tracePt t="44681" x="8070850" y="3930650"/>
          <p14:tracePt t="44700" x="8058150" y="3962400"/>
          <p14:tracePt t="44720" x="8051800" y="3975100"/>
          <p14:tracePt t="44896" x="8051800" y="3981450"/>
          <p14:tracePt t="44916" x="8020050" y="3981450"/>
          <p14:tracePt t="44935" x="7905750" y="3975100"/>
          <p14:tracePt t="44954" x="7804150" y="3937000"/>
          <p14:tracePt t="44957" x="7778750" y="3924300"/>
          <p14:tracePt t="44976" x="7689850" y="3873500"/>
          <p14:tracePt t="44997" x="7550150" y="3778250"/>
          <p14:tracePt t="45016" x="7416800" y="3651250"/>
          <p14:tracePt t="45035" x="7334250" y="3524250"/>
          <p14:tracePt t="45054" x="7296150" y="3365500"/>
          <p14:tracePt t="45074" x="7283450" y="3098800"/>
          <p14:tracePt t="45093" x="7296150" y="2857500"/>
          <p14:tracePt t="45116" x="7353300" y="2717800"/>
          <p14:tracePt t="45135" x="7423150" y="2622550"/>
          <p14:tracePt t="45156" x="7473950" y="2578100"/>
          <p14:tracePt t="45175" x="7524750" y="2552700"/>
          <p14:tracePt t="45196" x="7588250" y="2546350"/>
          <p14:tracePt t="45215" x="7677150" y="2520950"/>
          <p14:tracePt t="45235" x="7759700" y="2520950"/>
          <p14:tracePt t="45254" x="7842250" y="2520950"/>
          <p14:tracePt t="45274" x="7931150" y="2533650"/>
          <p14:tracePt t="45293" x="8001000" y="2552700"/>
          <p14:tracePt t="45313" x="8077200" y="2565400"/>
          <p14:tracePt t="45333" x="8115300" y="2578100"/>
          <p14:tracePt t="45352" x="8140700" y="2578100"/>
          <p14:tracePt t="45372" x="8153400" y="2590800"/>
          <p14:tracePt t="45391" x="8172450" y="2609850"/>
          <p14:tracePt t="45412" x="8178800" y="2667000"/>
          <p14:tracePt t="45432" x="8185150" y="2724150"/>
          <p14:tracePt t="45451" x="8191500" y="2768600"/>
          <p14:tracePt t="45472" x="8191500" y="2813050"/>
          <p14:tracePt t="45491" x="8191500" y="2832100"/>
          <p14:tracePt t="45512" x="8191500" y="2844800"/>
          <p14:tracePt t="45531" x="8191500" y="2857500"/>
          <p14:tracePt t="45840" x="8191500" y="2851150"/>
          <p14:tracePt t="45869" x="8191500" y="2781300"/>
          <p14:tracePt t="45889" x="8197850" y="2774950"/>
          <p14:tracePt t="45908" x="8197850" y="2755900"/>
          <p14:tracePt t="45948" x="8197850" y="2743200"/>
          <p14:tracePt t="46187" x="8191500" y="2743200"/>
          <p14:tracePt t="46224" x="8159750" y="2768600"/>
          <p14:tracePt t="46245" x="8140700" y="2781300"/>
          <p14:tracePt t="46265" x="8102600" y="2794000"/>
          <p14:tracePt t="46285" x="8070850" y="2794000"/>
          <p14:tracePt t="46312" x="8020050" y="2781300"/>
          <p14:tracePt t="46345" x="7962900" y="2724150"/>
          <p14:tracePt t="46366" x="7924800" y="2673350"/>
          <p14:tracePt t="46385" x="7918450" y="2590800"/>
          <p14:tracePt t="46405" x="7918450" y="2514600"/>
          <p14:tracePt t="46425" x="7924800" y="2451100"/>
          <p14:tracePt t="46445" x="7962900" y="2393950"/>
          <p14:tracePt t="46466" x="8026400" y="2324100"/>
          <p14:tracePt t="46486" x="8058150" y="2273300"/>
          <p14:tracePt t="46505" x="8070850" y="2260600"/>
          <p14:tracePt t="46564" x="8077200" y="2254250"/>
          <p14:tracePt t="46584" x="8153400" y="2324100"/>
          <p14:tracePt t="46604" x="8229600" y="2425700"/>
          <p14:tracePt t="46624" x="8255000" y="2540000"/>
          <p14:tracePt t="46645" x="8255000" y="2673350"/>
          <p14:tracePt t="46665" x="8235950" y="2794000"/>
          <p14:tracePt t="46684" x="8204200" y="2857500"/>
          <p14:tracePt t="46703" x="8197850" y="2876550"/>
          <p14:tracePt t="46745" x="8185150" y="2876550"/>
          <p14:tracePt t="46764" x="8070850" y="2813050"/>
          <p14:tracePt t="46782" x="7874000" y="2679700"/>
          <p14:tracePt t="46802" x="7759700" y="2590800"/>
          <p14:tracePt t="46835" x="7734300" y="2514600"/>
          <p14:tracePt t="46855" x="7734300" y="2463800"/>
          <p14:tracePt t="46875" x="7747000" y="2438400"/>
          <p14:tracePt t="46895" x="7766050" y="2432050"/>
          <p14:tracePt t="46915" x="7778750" y="2419350"/>
          <p14:tracePt t="46935" x="7835900" y="2413000"/>
          <p14:tracePt t="46954" x="7937500" y="2413000"/>
          <p14:tracePt t="46976" x="8032750" y="2413000"/>
          <p14:tracePt t="47000" x="8102600" y="2432050"/>
          <p14:tracePt t="47025" x="8115300" y="2476500"/>
          <p14:tracePt t="47046" x="8108950" y="2540000"/>
          <p14:tracePt t="47066" x="8058150" y="2622550"/>
          <p14:tracePt t="47086" x="8007350" y="2705100"/>
          <p14:tracePt t="47106" x="7962900" y="2749550"/>
          <p14:tracePt t="47140" x="7899400" y="2781300"/>
          <p14:tracePt t="47162" x="7880350" y="2781300"/>
          <p14:tracePt t="47442" x="7867650" y="2781300"/>
          <p14:tracePt t="47462" x="7791450" y="2774950"/>
          <p14:tracePt t="47482" x="7727950" y="2762250"/>
          <p14:tracePt t="47503" x="7639050" y="2736850"/>
          <p14:tracePt t="47522" x="7607300" y="2724150"/>
          <p14:tracePt t="47543" x="7600950" y="2724150"/>
          <p14:tracePt t="47603" x="7600950" y="2717800"/>
          <p14:tracePt t="47622" x="7600950" y="2711450"/>
          <p14:tracePt t="47642" x="7613650" y="2686050"/>
          <p14:tracePt t="47663" x="7683500" y="2635250"/>
          <p14:tracePt t="47683" x="7797800" y="2578100"/>
          <p14:tracePt t="47703" x="7886700" y="2520950"/>
          <p14:tracePt t="47722" x="7956550" y="2495550"/>
          <p14:tracePt t="47744" x="8001000" y="2482850"/>
          <p14:tracePt t="47764" x="8020050" y="2482850"/>
          <p14:tracePt t="47784" x="8051800" y="2482850"/>
          <p14:tracePt t="47804" x="8070850" y="2482850"/>
          <p14:tracePt t="47823" x="8089900" y="2482850"/>
          <p14:tracePt t="47843" x="8096250" y="2482850"/>
          <p14:tracePt t="47884" x="8108950" y="2482850"/>
          <p14:tracePt t="47914" x="8108950" y="2489200"/>
          <p14:tracePt t="47934" x="8108950" y="2508250"/>
          <p14:tracePt t="47973" x="8108950" y="2520950"/>
          <p14:tracePt t="47995" x="8108950" y="2527300"/>
          <p14:tracePt t="48014" x="8096250" y="2540000"/>
          <p14:tracePt t="48033" x="8089900" y="2559050"/>
          <p14:tracePt t="48052" x="8077200" y="2571750"/>
          <p14:tracePt t="48072" x="8058150" y="2578100"/>
          <p14:tracePt t="48092" x="8039100" y="2590800"/>
          <p14:tracePt t="48112" x="8026400" y="2590800"/>
          <p14:tracePt t="48132" x="8020050" y="2590800"/>
          <p14:tracePt t="48369" x="8013700" y="2597150"/>
          <p14:tracePt t="48397" x="8001000" y="2603500"/>
          <p14:tracePt t="48416" x="7988300" y="2609850"/>
          <p14:tracePt t="48435" x="7981950" y="2609850"/>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grpSp>
        <p:nvGrpSpPr>
          <p:cNvPr id="14" name="群組 13"/>
          <p:cNvGrpSpPr/>
          <p:nvPr/>
        </p:nvGrpSpPr>
        <p:grpSpPr>
          <a:xfrm>
            <a:off x="201140" y="4336621"/>
            <a:ext cx="2596568" cy="2038064"/>
            <a:chOff x="-1118535" y="830555"/>
            <a:chExt cx="6596925" cy="5177971"/>
          </a:xfrm>
        </p:grpSpPr>
        <p:sp>
          <p:nvSpPr>
            <p:cNvPr id="15" name="矩形 14"/>
            <p:cNvSpPr/>
            <p:nvPr/>
          </p:nvSpPr>
          <p:spPr>
            <a:xfrm>
              <a:off x="-1118535" y="5272383"/>
              <a:ext cx="5645425" cy="73614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755356" y="4495288"/>
              <a:ext cx="4973473" cy="75804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154073" y="4087338"/>
              <a:ext cx="3786020" cy="3889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154073" y="3699142"/>
              <a:ext cx="3786020" cy="41756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154073" y="3423611"/>
              <a:ext cx="3786020" cy="28177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154952" y="3050494"/>
              <a:ext cx="3786019" cy="35808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96877" y="2757360"/>
              <a:ext cx="3291840" cy="2726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文字方塊 21"/>
            <p:cNvSpPr txBox="1"/>
            <p:nvPr/>
          </p:nvSpPr>
          <p:spPr>
            <a:xfrm>
              <a:off x="443804" y="5403873"/>
              <a:ext cx="1375669" cy="288265"/>
            </a:xfrm>
            <a:prstGeom prst="rect">
              <a:avLst/>
            </a:prstGeom>
            <a:noFill/>
          </p:spPr>
          <p:txBody>
            <a:bodyPr wrap="none" rtlCol="0">
              <a:spAutoFit/>
            </a:bodyPr>
            <a:lstStyle/>
            <a:p>
              <a:r>
                <a:rPr lang="en-US" altLang="zh-TW" sz="900" b="1" dirty="0" err="1"/>
                <a:t>S.I.InP</a:t>
              </a:r>
              <a:r>
                <a:rPr lang="en-US" altLang="zh-TW" sz="900" b="1" dirty="0"/>
                <a:t> Substrate</a:t>
              </a:r>
              <a:endParaRPr lang="zh-TW" altLang="en-US" sz="900" b="1" dirty="0"/>
            </a:p>
          </p:txBody>
        </p:sp>
        <p:sp>
          <p:nvSpPr>
            <p:cNvPr id="23" name="矩形 22"/>
            <p:cNvSpPr/>
            <p:nvPr/>
          </p:nvSpPr>
          <p:spPr>
            <a:xfrm>
              <a:off x="99805" y="1826854"/>
              <a:ext cx="3291839" cy="65174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328379" y="1563893"/>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p:cNvSpPr/>
            <p:nvPr/>
          </p:nvSpPr>
          <p:spPr>
            <a:xfrm>
              <a:off x="334054" y="1276932"/>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p:cNvSpPr/>
            <p:nvPr/>
          </p:nvSpPr>
          <p:spPr>
            <a:xfrm>
              <a:off x="324325" y="991978"/>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文字方塊 26"/>
            <p:cNvSpPr txBox="1"/>
            <p:nvPr/>
          </p:nvSpPr>
          <p:spPr>
            <a:xfrm>
              <a:off x="452104" y="4685385"/>
              <a:ext cx="2830935" cy="586459"/>
            </a:xfrm>
            <a:prstGeom prst="rect">
              <a:avLst/>
            </a:prstGeom>
            <a:noFill/>
          </p:spPr>
          <p:txBody>
            <a:bodyPr wrap="square" rtlCol="0">
              <a:spAutoFit/>
            </a:bodyPr>
            <a:lstStyle/>
            <a:p>
              <a:r>
                <a:rPr lang="en-US" altLang="zh-TW" sz="900" b="1" dirty="0"/>
                <a:t>N+ Contact(</a:t>
              </a:r>
              <a:r>
                <a:rPr lang="en-US" altLang="zh-TW" sz="900" b="1" dirty="0" err="1"/>
                <a:t>InP</a:t>
              </a:r>
              <a:r>
                <a:rPr lang="en-US" altLang="zh-TW" sz="900" b="1" dirty="0"/>
                <a:t>)</a:t>
              </a:r>
              <a:endParaRPr lang="zh-TW" altLang="en-US" sz="900" b="1" dirty="0"/>
            </a:p>
          </p:txBody>
        </p:sp>
        <p:sp>
          <p:nvSpPr>
            <p:cNvPr id="28" name="文字方塊 27"/>
            <p:cNvSpPr txBox="1"/>
            <p:nvPr/>
          </p:nvSpPr>
          <p:spPr>
            <a:xfrm>
              <a:off x="308536" y="4030659"/>
              <a:ext cx="5169854" cy="508266"/>
            </a:xfrm>
            <a:prstGeom prst="rect">
              <a:avLst/>
            </a:prstGeom>
            <a:noFill/>
          </p:spPr>
          <p:txBody>
            <a:bodyPr wrap="square" rtlCol="0">
              <a:spAutoFit/>
            </a:bodyPr>
            <a:lstStyle/>
            <a:p>
              <a:r>
                <a:rPr lang="en-US" altLang="zh-TW" sz="700" b="1" dirty="0"/>
                <a:t>N Contact (In</a:t>
              </a:r>
              <a:r>
                <a:rPr lang="en-US" altLang="zh-TW" sz="800" b="1" baseline="-25000" dirty="0"/>
                <a:t>0.52</a:t>
              </a:r>
              <a:r>
                <a:rPr lang="en-US" altLang="zh-TW" sz="700" b="1" dirty="0"/>
                <a:t>Al</a:t>
              </a:r>
              <a:r>
                <a:rPr lang="en-US" altLang="zh-TW" sz="800" b="1" baseline="-25000" dirty="0"/>
                <a:t>0.48</a:t>
              </a:r>
              <a:r>
                <a:rPr lang="en-US" altLang="zh-TW" sz="700" b="1" dirty="0"/>
                <a:t>As)</a:t>
              </a:r>
              <a:endParaRPr lang="zh-TW" altLang="en-US" sz="700" b="1" dirty="0"/>
            </a:p>
          </p:txBody>
        </p:sp>
        <p:sp>
          <p:nvSpPr>
            <p:cNvPr id="29" name="文字方塊 28"/>
            <p:cNvSpPr txBox="1"/>
            <p:nvPr/>
          </p:nvSpPr>
          <p:spPr>
            <a:xfrm>
              <a:off x="-9986" y="3614986"/>
              <a:ext cx="4170199" cy="508266"/>
            </a:xfrm>
            <a:prstGeom prst="rect">
              <a:avLst/>
            </a:prstGeom>
            <a:noFill/>
          </p:spPr>
          <p:txBody>
            <a:bodyPr wrap="square" rtlCol="0">
              <a:spAutoFit/>
            </a:bodyPr>
            <a:lstStyle/>
            <a:p>
              <a:r>
                <a:rPr lang="en-US" altLang="zh-TW" sz="700" b="1" dirty="0" err="1"/>
                <a:t>i</a:t>
              </a:r>
              <a:r>
                <a:rPr lang="en-US" altLang="zh-TW" sz="700" b="1" dirty="0"/>
                <a:t> Multiplication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30" name="文字方塊 29"/>
            <p:cNvSpPr txBox="1"/>
            <p:nvPr/>
          </p:nvSpPr>
          <p:spPr>
            <a:xfrm>
              <a:off x="-9986" y="3324747"/>
              <a:ext cx="4165438" cy="508266"/>
            </a:xfrm>
            <a:prstGeom prst="rect">
              <a:avLst/>
            </a:prstGeom>
            <a:noFill/>
          </p:spPr>
          <p:txBody>
            <a:bodyPr wrap="square" rtlCol="0">
              <a:spAutoFit/>
            </a:bodyPr>
            <a:lstStyle/>
            <a:p>
              <a:r>
                <a:rPr lang="en-US" altLang="zh-TW" sz="700" b="1" dirty="0"/>
                <a:t>P Field Control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31" name="文字方塊 30"/>
            <p:cNvSpPr txBox="1"/>
            <p:nvPr/>
          </p:nvSpPr>
          <p:spPr>
            <a:xfrm>
              <a:off x="16526" y="2972369"/>
              <a:ext cx="4369730" cy="508266"/>
            </a:xfrm>
            <a:prstGeom prst="rect">
              <a:avLst/>
            </a:prstGeom>
            <a:noFill/>
          </p:spPr>
          <p:txBody>
            <a:bodyPr wrap="square" rtlCol="0">
              <a:spAutoFit/>
            </a:bodyPr>
            <a:lstStyle/>
            <a:p>
              <a:r>
                <a:rPr lang="en-US" altLang="zh-TW" sz="700" b="1" dirty="0" err="1"/>
                <a:t>i</a:t>
              </a:r>
              <a:r>
                <a:rPr lang="en-US" altLang="zh-TW" sz="700" b="1" dirty="0"/>
                <a:t> Multiplication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32" name="文字方塊 31"/>
            <p:cNvSpPr txBox="1"/>
            <p:nvPr/>
          </p:nvSpPr>
          <p:spPr>
            <a:xfrm>
              <a:off x="16526" y="2623919"/>
              <a:ext cx="3968910" cy="508266"/>
            </a:xfrm>
            <a:prstGeom prst="rect">
              <a:avLst/>
            </a:prstGeom>
            <a:noFill/>
          </p:spPr>
          <p:txBody>
            <a:bodyPr wrap="square" rtlCol="0">
              <a:spAutoFit/>
            </a:bodyPr>
            <a:lstStyle/>
            <a:p>
              <a:r>
                <a:rPr lang="en-US" altLang="zh-TW" sz="700" b="1" dirty="0"/>
                <a:t>P Field Control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33" name="文字方塊 32"/>
            <p:cNvSpPr txBox="1"/>
            <p:nvPr/>
          </p:nvSpPr>
          <p:spPr>
            <a:xfrm>
              <a:off x="217324" y="1927902"/>
              <a:ext cx="3248661" cy="508266"/>
            </a:xfrm>
            <a:prstGeom prst="rect">
              <a:avLst/>
            </a:prstGeom>
            <a:noFill/>
          </p:spPr>
          <p:txBody>
            <a:bodyPr wrap="square" rtlCol="0">
              <a:spAutoFit/>
            </a:bodyPr>
            <a:lstStyle/>
            <a:p>
              <a:r>
                <a:rPr lang="en-US" altLang="zh-TW" sz="700" b="1" dirty="0" err="1"/>
                <a:t>i</a:t>
              </a:r>
              <a:r>
                <a:rPr lang="en-US" altLang="zh-TW" sz="700" b="1" dirty="0"/>
                <a:t> Absorber (In</a:t>
              </a:r>
              <a:r>
                <a:rPr lang="en-US" altLang="zh-TW" sz="700" b="1" baseline="-25000" dirty="0"/>
                <a:t>0.53</a:t>
              </a:r>
              <a:r>
                <a:rPr lang="en-US" altLang="zh-TW" sz="700" b="1" dirty="0"/>
                <a:t>Ga</a:t>
              </a:r>
              <a:r>
                <a:rPr lang="en-US" altLang="zh-TW" sz="700" b="1" baseline="-25000" dirty="0"/>
                <a:t>0.47</a:t>
              </a:r>
              <a:r>
                <a:rPr lang="en-US" altLang="zh-TW" sz="700" b="1" dirty="0"/>
                <a:t>As)</a:t>
              </a:r>
              <a:endParaRPr lang="zh-TW" altLang="en-US" sz="700" b="1" dirty="0"/>
            </a:p>
          </p:txBody>
        </p:sp>
        <p:sp>
          <p:nvSpPr>
            <p:cNvPr id="34" name="文字方塊 33"/>
            <p:cNvSpPr txBox="1"/>
            <p:nvPr/>
          </p:nvSpPr>
          <p:spPr>
            <a:xfrm>
              <a:off x="314694" y="1454636"/>
              <a:ext cx="2894322" cy="468411"/>
            </a:xfrm>
            <a:prstGeom prst="rect">
              <a:avLst/>
            </a:prstGeom>
            <a:noFill/>
          </p:spPr>
          <p:txBody>
            <a:bodyPr wrap="square" rtlCol="0">
              <a:spAutoFit/>
            </a:bodyPr>
            <a:lstStyle/>
            <a:p>
              <a:r>
                <a:rPr lang="en-US" altLang="zh-TW" sz="600" b="1" dirty="0"/>
                <a:t>P Graded Band(</a:t>
              </a:r>
              <a:r>
                <a:rPr lang="en-US" altLang="zh-TW" sz="600" b="1" dirty="0" err="1"/>
                <a:t>InAlGaAs</a:t>
              </a:r>
              <a:r>
                <a:rPr lang="en-US" altLang="zh-TW" sz="600" b="1" dirty="0"/>
                <a:t>)</a:t>
              </a:r>
              <a:endParaRPr lang="zh-TW" altLang="en-US" sz="600" b="1" dirty="0"/>
            </a:p>
          </p:txBody>
        </p:sp>
        <p:sp>
          <p:nvSpPr>
            <p:cNvPr id="35" name="文字方塊 34"/>
            <p:cNvSpPr txBox="1"/>
            <p:nvPr/>
          </p:nvSpPr>
          <p:spPr>
            <a:xfrm>
              <a:off x="306615" y="1195266"/>
              <a:ext cx="3102946" cy="469168"/>
            </a:xfrm>
            <a:prstGeom prst="rect">
              <a:avLst/>
            </a:prstGeom>
            <a:noFill/>
          </p:spPr>
          <p:txBody>
            <a:bodyPr wrap="square" rtlCol="0">
              <a:spAutoFit/>
            </a:bodyPr>
            <a:lstStyle/>
            <a:p>
              <a:r>
                <a:rPr lang="en-US" altLang="zh-TW" sz="600" b="1" dirty="0"/>
                <a:t>P+ Window (In</a:t>
              </a:r>
              <a:r>
                <a:rPr lang="en-US" altLang="zh-TW" sz="600" b="1" baseline="-25000" dirty="0"/>
                <a:t>0.53</a:t>
              </a:r>
              <a:r>
                <a:rPr lang="en-US" altLang="zh-TW" sz="600" b="1" dirty="0"/>
                <a:t>Ga</a:t>
              </a:r>
              <a:r>
                <a:rPr lang="en-US" altLang="zh-TW" sz="600" b="1" baseline="-25000" dirty="0"/>
                <a:t>0.47</a:t>
              </a:r>
              <a:r>
                <a:rPr lang="en-US" altLang="zh-TW" sz="600" b="1" dirty="0"/>
                <a:t>As)</a:t>
              </a:r>
              <a:endParaRPr lang="zh-TW" altLang="en-US" sz="600" b="1" dirty="0"/>
            </a:p>
          </p:txBody>
        </p:sp>
        <p:sp>
          <p:nvSpPr>
            <p:cNvPr id="36" name="文字方塊 35"/>
            <p:cNvSpPr txBox="1"/>
            <p:nvPr/>
          </p:nvSpPr>
          <p:spPr>
            <a:xfrm>
              <a:off x="310152" y="887013"/>
              <a:ext cx="3338780" cy="469168"/>
            </a:xfrm>
            <a:prstGeom prst="rect">
              <a:avLst/>
            </a:prstGeom>
            <a:noFill/>
          </p:spPr>
          <p:txBody>
            <a:bodyPr wrap="square" rtlCol="0">
              <a:spAutoFit/>
            </a:bodyPr>
            <a:lstStyle/>
            <a:p>
              <a:r>
                <a:rPr lang="en-US" altLang="zh-TW" sz="600" b="1" dirty="0"/>
                <a:t>P+ Contact (In</a:t>
              </a:r>
              <a:r>
                <a:rPr lang="en-US" altLang="zh-TW" sz="600" b="1" baseline="-25000" dirty="0"/>
                <a:t>0.53</a:t>
              </a:r>
              <a:r>
                <a:rPr lang="en-US" altLang="zh-TW" sz="600" b="1" dirty="0"/>
                <a:t>Ga</a:t>
              </a:r>
              <a:r>
                <a:rPr lang="en-US" altLang="zh-TW" sz="600" b="1" baseline="-25000" dirty="0"/>
                <a:t>0.47</a:t>
              </a:r>
              <a:r>
                <a:rPr lang="en-US" altLang="zh-TW" sz="600" b="1" dirty="0"/>
                <a:t>As)</a:t>
              </a:r>
              <a:endParaRPr lang="zh-TW" altLang="en-US" sz="600" b="1" dirty="0"/>
            </a:p>
          </p:txBody>
        </p:sp>
        <p:sp>
          <p:nvSpPr>
            <p:cNvPr id="37" name="矩形 36"/>
            <p:cNvSpPr/>
            <p:nvPr/>
          </p:nvSpPr>
          <p:spPr>
            <a:xfrm>
              <a:off x="96876" y="2480212"/>
              <a:ext cx="3291840" cy="2726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p:cNvSpPr/>
            <p:nvPr/>
          </p:nvSpPr>
          <p:spPr>
            <a:xfrm>
              <a:off x="2619228" y="830555"/>
              <a:ext cx="401724" cy="16142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p:cNvSpPr/>
            <p:nvPr/>
          </p:nvSpPr>
          <p:spPr>
            <a:xfrm>
              <a:off x="451312" y="833305"/>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p:cNvSpPr/>
            <p:nvPr/>
          </p:nvSpPr>
          <p:spPr>
            <a:xfrm>
              <a:off x="-645659" y="4324340"/>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p:cNvSpPr/>
            <p:nvPr/>
          </p:nvSpPr>
          <p:spPr>
            <a:xfrm>
              <a:off x="3723141" y="4327099"/>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文字方塊 41"/>
            <p:cNvSpPr txBox="1"/>
            <p:nvPr/>
          </p:nvSpPr>
          <p:spPr>
            <a:xfrm>
              <a:off x="226463" y="2362399"/>
              <a:ext cx="3195704" cy="508266"/>
            </a:xfrm>
            <a:prstGeom prst="rect">
              <a:avLst/>
            </a:prstGeom>
            <a:noFill/>
          </p:spPr>
          <p:txBody>
            <a:bodyPr wrap="square" rtlCol="0">
              <a:spAutoFit/>
            </a:bodyPr>
            <a:lstStyle/>
            <a:p>
              <a:r>
                <a:rPr lang="en-US" altLang="zh-TW" sz="700" b="1" dirty="0"/>
                <a:t>i Graded Band (</a:t>
              </a:r>
              <a:r>
                <a:rPr lang="en-US" altLang="zh-TW" sz="700" b="1" dirty="0" err="1"/>
                <a:t>InAlGaAs</a:t>
              </a:r>
              <a:r>
                <a:rPr lang="en-US" altLang="zh-TW" sz="700" b="1" dirty="0"/>
                <a:t>)</a:t>
              </a:r>
              <a:endParaRPr lang="zh-TW" altLang="en-US" sz="700" b="1" dirty="0"/>
            </a:p>
          </p:txBody>
        </p:sp>
      </p:grpSp>
      <p:grpSp>
        <p:nvGrpSpPr>
          <p:cNvPr id="43" name="群組 42"/>
          <p:cNvGrpSpPr/>
          <p:nvPr/>
        </p:nvGrpSpPr>
        <p:grpSpPr>
          <a:xfrm>
            <a:off x="6912977" y="4299310"/>
            <a:ext cx="2596568" cy="2038064"/>
            <a:chOff x="-1118535" y="830555"/>
            <a:chExt cx="6596925" cy="5177971"/>
          </a:xfrm>
        </p:grpSpPr>
        <p:sp>
          <p:nvSpPr>
            <p:cNvPr id="44" name="矩形 43"/>
            <p:cNvSpPr/>
            <p:nvPr/>
          </p:nvSpPr>
          <p:spPr>
            <a:xfrm>
              <a:off x="-154073" y="4087338"/>
              <a:ext cx="3786020" cy="3889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44"/>
            <p:cNvSpPr/>
            <p:nvPr/>
          </p:nvSpPr>
          <p:spPr>
            <a:xfrm>
              <a:off x="-154073" y="3699142"/>
              <a:ext cx="3786020" cy="41756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45"/>
            <p:cNvSpPr/>
            <p:nvPr/>
          </p:nvSpPr>
          <p:spPr>
            <a:xfrm>
              <a:off x="-154073" y="3423611"/>
              <a:ext cx="3786020" cy="28177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矩形 46"/>
            <p:cNvSpPr/>
            <p:nvPr/>
          </p:nvSpPr>
          <p:spPr>
            <a:xfrm>
              <a:off x="-154952" y="3050494"/>
              <a:ext cx="3786019" cy="35808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p:cNvSpPr/>
            <p:nvPr/>
          </p:nvSpPr>
          <p:spPr>
            <a:xfrm>
              <a:off x="-155673" y="2793699"/>
              <a:ext cx="3786742" cy="2726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48"/>
            <p:cNvSpPr/>
            <p:nvPr/>
          </p:nvSpPr>
          <p:spPr>
            <a:xfrm>
              <a:off x="-155676" y="1856986"/>
              <a:ext cx="3786742" cy="65174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矩形 49"/>
            <p:cNvSpPr/>
            <p:nvPr/>
          </p:nvSpPr>
          <p:spPr>
            <a:xfrm>
              <a:off x="-155676" y="2516552"/>
              <a:ext cx="3786742" cy="2726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文字方塊 50"/>
            <p:cNvSpPr txBox="1"/>
            <p:nvPr/>
          </p:nvSpPr>
          <p:spPr>
            <a:xfrm>
              <a:off x="308536" y="4030659"/>
              <a:ext cx="5169854" cy="508266"/>
            </a:xfrm>
            <a:prstGeom prst="rect">
              <a:avLst/>
            </a:prstGeom>
            <a:noFill/>
          </p:spPr>
          <p:txBody>
            <a:bodyPr wrap="square" rtlCol="0">
              <a:spAutoFit/>
            </a:bodyPr>
            <a:lstStyle/>
            <a:p>
              <a:r>
                <a:rPr lang="en-US" altLang="zh-TW" sz="700" b="1" dirty="0"/>
                <a:t>N Contact (In</a:t>
              </a:r>
              <a:r>
                <a:rPr lang="en-US" altLang="zh-TW" sz="800" b="1" baseline="-25000" dirty="0"/>
                <a:t>0.52</a:t>
              </a:r>
              <a:r>
                <a:rPr lang="en-US" altLang="zh-TW" sz="700" b="1" dirty="0"/>
                <a:t>Al</a:t>
              </a:r>
              <a:r>
                <a:rPr lang="en-US" altLang="zh-TW" sz="800" b="1" baseline="-25000" dirty="0"/>
                <a:t>0.48</a:t>
              </a:r>
              <a:r>
                <a:rPr lang="en-US" altLang="zh-TW" sz="700" b="1" dirty="0"/>
                <a:t>As)</a:t>
              </a:r>
              <a:endParaRPr lang="zh-TW" altLang="en-US" sz="700" b="1" dirty="0"/>
            </a:p>
          </p:txBody>
        </p:sp>
        <p:sp>
          <p:nvSpPr>
            <p:cNvPr id="52" name="文字方塊 51"/>
            <p:cNvSpPr txBox="1"/>
            <p:nvPr/>
          </p:nvSpPr>
          <p:spPr>
            <a:xfrm>
              <a:off x="-9986" y="3614986"/>
              <a:ext cx="4170199" cy="508266"/>
            </a:xfrm>
            <a:prstGeom prst="rect">
              <a:avLst/>
            </a:prstGeom>
            <a:noFill/>
          </p:spPr>
          <p:txBody>
            <a:bodyPr wrap="square" rtlCol="0">
              <a:spAutoFit/>
            </a:bodyPr>
            <a:lstStyle/>
            <a:p>
              <a:r>
                <a:rPr lang="en-US" altLang="zh-TW" sz="700" b="1" dirty="0" err="1"/>
                <a:t>i</a:t>
              </a:r>
              <a:r>
                <a:rPr lang="en-US" altLang="zh-TW" sz="700" b="1" dirty="0"/>
                <a:t> Multiplication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53" name="文字方塊 52"/>
            <p:cNvSpPr txBox="1"/>
            <p:nvPr/>
          </p:nvSpPr>
          <p:spPr>
            <a:xfrm>
              <a:off x="-9986" y="3324747"/>
              <a:ext cx="4165438" cy="508266"/>
            </a:xfrm>
            <a:prstGeom prst="rect">
              <a:avLst/>
            </a:prstGeom>
            <a:noFill/>
          </p:spPr>
          <p:txBody>
            <a:bodyPr wrap="square" rtlCol="0">
              <a:spAutoFit/>
            </a:bodyPr>
            <a:lstStyle/>
            <a:p>
              <a:r>
                <a:rPr lang="en-US" altLang="zh-TW" sz="700" b="1" dirty="0"/>
                <a:t>P Field Control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54" name="文字方塊 53"/>
            <p:cNvSpPr txBox="1"/>
            <p:nvPr/>
          </p:nvSpPr>
          <p:spPr>
            <a:xfrm>
              <a:off x="16526" y="2972369"/>
              <a:ext cx="4369730" cy="508266"/>
            </a:xfrm>
            <a:prstGeom prst="rect">
              <a:avLst/>
            </a:prstGeom>
            <a:noFill/>
          </p:spPr>
          <p:txBody>
            <a:bodyPr wrap="square" rtlCol="0">
              <a:spAutoFit/>
            </a:bodyPr>
            <a:lstStyle/>
            <a:p>
              <a:r>
                <a:rPr lang="en-US" altLang="zh-TW" sz="700" b="1" dirty="0" err="1"/>
                <a:t>i</a:t>
              </a:r>
              <a:r>
                <a:rPr lang="en-US" altLang="zh-TW" sz="700" b="1" dirty="0"/>
                <a:t> Multiplication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55" name="文字方塊 54"/>
            <p:cNvSpPr txBox="1"/>
            <p:nvPr/>
          </p:nvSpPr>
          <p:spPr>
            <a:xfrm>
              <a:off x="-4915" y="2673756"/>
              <a:ext cx="3968910" cy="508266"/>
            </a:xfrm>
            <a:prstGeom prst="rect">
              <a:avLst/>
            </a:prstGeom>
            <a:noFill/>
          </p:spPr>
          <p:txBody>
            <a:bodyPr wrap="square" rtlCol="0">
              <a:spAutoFit/>
            </a:bodyPr>
            <a:lstStyle/>
            <a:p>
              <a:r>
                <a:rPr lang="en-US" altLang="zh-TW" sz="700" b="1" dirty="0"/>
                <a:t>P Field Control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56" name="文字方塊 55"/>
            <p:cNvSpPr txBox="1"/>
            <p:nvPr/>
          </p:nvSpPr>
          <p:spPr>
            <a:xfrm>
              <a:off x="217324" y="1927902"/>
              <a:ext cx="3248661" cy="508266"/>
            </a:xfrm>
            <a:prstGeom prst="rect">
              <a:avLst/>
            </a:prstGeom>
            <a:noFill/>
          </p:spPr>
          <p:txBody>
            <a:bodyPr wrap="square" rtlCol="0">
              <a:spAutoFit/>
            </a:bodyPr>
            <a:lstStyle/>
            <a:p>
              <a:r>
                <a:rPr lang="en-US" altLang="zh-TW" sz="700" b="1" dirty="0" err="1"/>
                <a:t>i</a:t>
              </a:r>
              <a:r>
                <a:rPr lang="en-US" altLang="zh-TW" sz="700" b="1" dirty="0"/>
                <a:t> Absorber (In</a:t>
              </a:r>
              <a:r>
                <a:rPr lang="en-US" altLang="zh-TW" sz="700" b="1" baseline="-25000" dirty="0"/>
                <a:t>0.53</a:t>
              </a:r>
              <a:r>
                <a:rPr lang="en-US" altLang="zh-TW" sz="700" b="1" dirty="0"/>
                <a:t>Ga</a:t>
              </a:r>
              <a:r>
                <a:rPr lang="en-US" altLang="zh-TW" sz="700" b="1" baseline="-25000" dirty="0"/>
                <a:t>0.47</a:t>
              </a:r>
              <a:r>
                <a:rPr lang="en-US" altLang="zh-TW" sz="700" b="1" dirty="0"/>
                <a:t>As)</a:t>
              </a:r>
              <a:endParaRPr lang="zh-TW" altLang="en-US" sz="700" b="1" dirty="0"/>
            </a:p>
          </p:txBody>
        </p:sp>
        <p:sp>
          <p:nvSpPr>
            <p:cNvPr id="57" name="文字方塊 56"/>
            <p:cNvSpPr txBox="1"/>
            <p:nvPr/>
          </p:nvSpPr>
          <p:spPr>
            <a:xfrm>
              <a:off x="202922" y="2402764"/>
              <a:ext cx="3195704" cy="508266"/>
            </a:xfrm>
            <a:prstGeom prst="rect">
              <a:avLst/>
            </a:prstGeom>
            <a:noFill/>
          </p:spPr>
          <p:txBody>
            <a:bodyPr wrap="square" rtlCol="0">
              <a:spAutoFit/>
            </a:bodyPr>
            <a:lstStyle/>
            <a:p>
              <a:r>
                <a:rPr lang="en-US" altLang="zh-TW" sz="700" b="1" dirty="0"/>
                <a:t>i Graded Band (</a:t>
              </a:r>
              <a:r>
                <a:rPr lang="en-US" altLang="zh-TW" sz="700" b="1" dirty="0" err="1"/>
                <a:t>InAlGaAs</a:t>
              </a:r>
              <a:r>
                <a:rPr lang="en-US" altLang="zh-TW" sz="700" b="1" dirty="0"/>
                <a:t>)</a:t>
              </a:r>
              <a:endParaRPr lang="zh-TW" altLang="en-US" sz="700" b="1" dirty="0"/>
            </a:p>
          </p:txBody>
        </p:sp>
        <p:sp>
          <p:nvSpPr>
            <p:cNvPr id="58" name="矩形 57"/>
            <p:cNvSpPr/>
            <p:nvPr/>
          </p:nvSpPr>
          <p:spPr>
            <a:xfrm>
              <a:off x="-1118535" y="5272383"/>
              <a:ext cx="5645425" cy="73614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矩形 58"/>
            <p:cNvSpPr/>
            <p:nvPr/>
          </p:nvSpPr>
          <p:spPr>
            <a:xfrm>
              <a:off x="-755356" y="4495288"/>
              <a:ext cx="4973473" cy="75804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文字方塊 59"/>
            <p:cNvSpPr txBox="1"/>
            <p:nvPr/>
          </p:nvSpPr>
          <p:spPr>
            <a:xfrm>
              <a:off x="443804" y="5403873"/>
              <a:ext cx="1375669" cy="288265"/>
            </a:xfrm>
            <a:prstGeom prst="rect">
              <a:avLst/>
            </a:prstGeom>
            <a:noFill/>
          </p:spPr>
          <p:txBody>
            <a:bodyPr wrap="none" rtlCol="0">
              <a:spAutoFit/>
            </a:bodyPr>
            <a:lstStyle/>
            <a:p>
              <a:r>
                <a:rPr lang="en-US" altLang="zh-TW" sz="900" b="1" dirty="0" err="1"/>
                <a:t>S.I.InP</a:t>
              </a:r>
              <a:r>
                <a:rPr lang="en-US" altLang="zh-TW" sz="900" b="1" dirty="0"/>
                <a:t> Substrate</a:t>
              </a:r>
              <a:endParaRPr lang="zh-TW" altLang="en-US" sz="900" b="1" dirty="0"/>
            </a:p>
          </p:txBody>
        </p:sp>
        <p:sp>
          <p:nvSpPr>
            <p:cNvPr id="61" name="矩形 60"/>
            <p:cNvSpPr/>
            <p:nvPr/>
          </p:nvSpPr>
          <p:spPr>
            <a:xfrm>
              <a:off x="328379" y="1563893"/>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矩形 61"/>
            <p:cNvSpPr/>
            <p:nvPr/>
          </p:nvSpPr>
          <p:spPr>
            <a:xfrm>
              <a:off x="334054" y="1276932"/>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62"/>
            <p:cNvSpPr/>
            <p:nvPr/>
          </p:nvSpPr>
          <p:spPr>
            <a:xfrm>
              <a:off x="324325" y="991978"/>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文字方塊 63"/>
            <p:cNvSpPr txBox="1"/>
            <p:nvPr/>
          </p:nvSpPr>
          <p:spPr>
            <a:xfrm>
              <a:off x="452104" y="4685385"/>
              <a:ext cx="2830935" cy="586459"/>
            </a:xfrm>
            <a:prstGeom prst="rect">
              <a:avLst/>
            </a:prstGeom>
            <a:noFill/>
          </p:spPr>
          <p:txBody>
            <a:bodyPr wrap="square" rtlCol="0">
              <a:spAutoFit/>
            </a:bodyPr>
            <a:lstStyle/>
            <a:p>
              <a:r>
                <a:rPr lang="en-US" altLang="zh-TW" sz="900" b="1" dirty="0"/>
                <a:t>N+ Contact(</a:t>
              </a:r>
              <a:r>
                <a:rPr lang="en-US" altLang="zh-TW" sz="900" b="1" dirty="0" err="1"/>
                <a:t>InP</a:t>
              </a:r>
              <a:r>
                <a:rPr lang="en-US" altLang="zh-TW" sz="900" b="1" dirty="0"/>
                <a:t>)</a:t>
              </a:r>
              <a:endParaRPr lang="zh-TW" altLang="en-US" sz="900" b="1" dirty="0"/>
            </a:p>
          </p:txBody>
        </p:sp>
        <p:sp>
          <p:nvSpPr>
            <p:cNvPr id="65" name="文字方塊 64"/>
            <p:cNvSpPr txBox="1"/>
            <p:nvPr/>
          </p:nvSpPr>
          <p:spPr>
            <a:xfrm>
              <a:off x="314694" y="1454636"/>
              <a:ext cx="2894322" cy="468411"/>
            </a:xfrm>
            <a:prstGeom prst="rect">
              <a:avLst/>
            </a:prstGeom>
            <a:noFill/>
          </p:spPr>
          <p:txBody>
            <a:bodyPr wrap="square" rtlCol="0">
              <a:spAutoFit/>
            </a:bodyPr>
            <a:lstStyle/>
            <a:p>
              <a:r>
                <a:rPr lang="en-US" altLang="zh-TW" sz="600" b="1" dirty="0"/>
                <a:t>P Graded Band(</a:t>
              </a:r>
              <a:r>
                <a:rPr lang="en-US" altLang="zh-TW" sz="600" b="1" dirty="0" err="1"/>
                <a:t>InAlGaAs</a:t>
              </a:r>
              <a:r>
                <a:rPr lang="en-US" altLang="zh-TW" sz="600" b="1" dirty="0"/>
                <a:t>)</a:t>
              </a:r>
              <a:endParaRPr lang="zh-TW" altLang="en-US" sz="600" b="1" dirty="0"/>
            </a:p>
          </p:txBody>
        </p:sp>
        <p:sp>
          <p:nvSpPr>
            <p:cNvPr id="66" name="文字方塊 65"/>
            <p:cNvSpPr txBox="1"/>
            <p:nvPr/>
          </p:nvSpPr>
          <p:spPr>
            <a:xfrm>
              <a:off x="306615" y="1195266"/>
              <a:ext cx="3102946" cy="469168"/>
            </a:xfrm>
            <a:prstGeom prst="rect">
              <a:avLst/>
            </a:prstGeom>
            <a:noFill/>
          </p:spPr>
          <p:txBody>
            <a:bodyPr wrap="square" rtlCol="0">
              <a:spAutoFit/>
            </a:bodyPr>
            <a:lstStyle/>
            <a:p>
              <a:r>
                <a:rPr lang="en-US" altLang="zh-TW" sz="600" b="1" dirty="0"/>
                <a:t>P+ Window (In</a:t>
              </a:r>
              <a:r>
                <a:rPr lang="en-US" altLang="zh-TW" sz="600" b="1" baseline="-25000" dirty="0"/>
                <a:t>0.53</a:t>
              </a:r>
              <a:r>
                <a:rPr lang="en-US" altLang="zh-TW" sz="600" b="1" dirty="0"/>
                <a:t>Ga</a:t>
              </a:r>
              <a:r>
                <a:rPr lang="en-US" altLang="zh-TW" sz="600" b="1" baseline="-25000" dirty="0"/>
                <a:t>0.47</a:t>
              </a:r>
              <a:r>
                <a:rPr lang="en-US" altLang="zh-TW" sz="600" b="1" dirty="0"/>
                <a:t>As)</a:t>
              </a:r>
              <a:endParaRPr lang="zh-TW" altLang="en-US" sz="600" b="1" dirty="0"/>
            </a:p>
          </p:txBody>
        </p:sp>
        <p:sp>
          <p:nvSpPr>
            <p:cNvPr id="67" name="文字方塊 66"/>
            <p:cNvSpPr txBox="1"/>
            <p:nvPr/>
          </p:nvSpPr>
          <p:spPr>
            <a:xfrm>
              <a:off x="310152" y="887013"/>
              <a:ext cx="3338780" cy="469168"/>
            </a:xfrm>
            <a:prstGeom prst="rect">
              <a:avLst/>
            </a:prstGeom>
            <a:noFill/>
          </p:spPr>
          <p:txBody>
            <a:bodyPr wrap="square" rtlCol="0">
              <a:spAutoFit/>
            </a:bodyPr>
            <a:lstStyle/>
            <a:p>
              <a:r>
                <a:rPr lang="en-US" altLang="zh-TW" sz="600" b="1" dirty="0"/>
                <a:t>P+ Contact (In</a:t>
              </a:r>
              <a:r>
                <a:rPr lang="en-US" altLang="zh-TW" sz="600" b="1" baseline="-25000" dirty="0"/>
                <a:t>0.53</a:t>
              </a:r>
              <a:r>
                <a:rPr lang="en-US" altLang="zh-TW" sz="600" b="1" dirty="0"/>
                <a:t>Ga</a:t>
              </a:r>
              <a:r>
                <a:rPr lang="en-US" altLang="zh-TW" sz="600" b="1" baseline="-25000" dirty="0"/>
                <a:t>0.47</a:t>
              </a:r>
              <a:r>
                <a:rPr lang="en-US" altLang="zh-TW" sz="600" b="1" dirty="0"/>
                <a:t>As)</a:t>
              </a:r>
              <a:endParaRPr lang="zh-TW" altLang="en-US" sz="600" b="1" dirty="0"/>
            </a:p>
          </p:txBody>
        </p:sp>
        <p:sp>
          <p:nvSpPr>
            <p:cNvPr id="68" name="矩形 67"/>
            <p:cNvSpPr/>
            <p:nvPr/>
          </p:nvSpPr>
          <p:spPr>
            <a:xfrm>
              <a:off x="2619228" y="830555"/>
              <a:ext cx="401724" cy="16142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矩形 68"/>
            <p:cNvSpPr/>
            <p:nvPr/>
          </p:nvSpPr>
          <p:spPr>
            <a:xfrm>
              <a:off x="451312" y="833305"/>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矩形 69"/>
            <p:cNvSpPr/>
            <p:nvPr/>
          </p:nvSpPr>
          <p:spPr>
            <a:xfrm>
              <a:off x="-645659" y="4324340"/>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矩形 70"/>
            <p:cNvSpPr/>
            <p:nvPr/>
          </p:nvSpPr>
          <p:spPr>
            <a:xfrm>
              <a:off x="3723141" y="4327099"/>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 name="標題 1"/>
          <p:cNvSpPr txBox="1">
            <a:spLocks/>
          </p:cNvSpPr>
          <p:nvPr/>
        </p:nvSpPr>
        <p:spPr bwMode="auto">
          <a:xfrm>
            <a:off x="539552" y="4048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kern="0" dirty="0">
                <a:solidFill>
                  <a:srgbClr val="002060"/>
                </a:solidFill>
                <a:latin typeface="Times New Roman" panose="02020603050405020304" pitchFamily="18" charset="0"/>
                <a:cs typeface="Times New Roman" panose="02020603050405020304" pitchFamily="18" charset="0"/>
              </a:rPr>
              <a:t>Comparison of Timing Jitter</a:t>
            </a:r>
            <a:endParaRPr lang="zh-TW" altLang="en-US" sz="3600" i="1" kern="0" dirty="0">
              <a:solidFill>
                <a:srgbClr val="002060"/>
              </a:solidFill>
              <a:latin typeface="Times New Roman" panose="02020603050405020304" pitchFamily="18" charset="0"/>
              <a:cs typeface="Times New Roman" panose="02020603050405020304" pitchFamily="18" charset="0"/>
            </a:endParaRPr>
          </a:p>
        </p:txBody>
      </p:sp>
      <p:pic>
        <p:nvPicPr>
          <p:cNvPr id="2" name="圖片 1"/>
          <p:cNvPicPr>
            <a:picLocks noChangeAspect="1"/>
          </p:cNvPicPr>
          <p:nvPr/>
        </p:nvPicPr>
        <p:blipFill rotWithShape="1">
          <a:blip r:embed="rId6"/>
          <a:srcRect l="45484" t="28965" r="15142" b="13105"/>
          <a:stretch/>
        </p:blipFill>
        <p:spPr>
          <a:xfrm>
            <a:off x="2335748" y="1340768"/>
            <a:ext cx="4577786" cy="3788512"/>
          </a:xfrm>
          <a:prstGeom prst="rect">
            <a:avLst/>
          </a:prstGeom>
        </p:spPr>
      </p:pic>
      <p:sp>
        <p:nvSpPr>
          <p:cNvPr id="7" name="文字方塊 6"/>
          <p:cNvSpPr txBox="1"/>
          <p:nvPr/>
        </p:nvSpPr>
        <p:spPr>
          <a:xfrm>
            <a:off x="2624185" y="5129280"/>
            <a:ext cx="4032448" cy="1077218"/>
          </a:xfrm>
          <a:prstGeom prst="rect">
            <a:avLst/>
          </a:prstGeom>
          <a:solidFill>
            <a:srgbClr val="FFFF00"/>
          </a:solidFill>
          <a:ln w="28575">
            <a:solidFill>
              <a:srgbClr val="FF0000"/>
            </a:solidFill>
          </a:ln>
        </p:spPr>
        <p:txBody>
          <a:bodyPr wrap="square" rtlCol="0">
            <a:spAutoFit/>
          </a:bodyPr>
          <a:lstStyle/>
          <a:p>
            <a:pPr marL="285750" indent="-285750">
              <a:buFont typeface="Wingdings" panose="05000000000000000000" pitchFamily="2" charset="2"/>
              <a:buChar char="ü"/>
            </a:pPr>
            <a:r>
              <a:rPr lang="en-US" altLang="zh-TW" sz="1600" b="1" dirty="0">
                <a:solidFill>
                  <a:srgbClr val="FF0000"/>
                </a:solidFill>
              </a:rPr>
              <a:t>Timing jitter can be greatly improved under the same excess bias by incorporating a quadruple mesa structure</a:t>
            </a:r>
          </a:p>
        </p:txBody>
      </p:sp>
      <p:sp>
        <p:nvSpPr>
          <p:cNvPr id="8" name="橢圓 7"/>
          <p:cNvSpPr/>
          <p:nvPr/>
        </p:nvSpPr>
        <p:spPr bwMode="auto">
          <a:xfrm>
            <a:off x="4742497" y="3369549"/>
            <a:ext cx="296842" cy="280950"/>
          </a:xfrm>
          <a:prstGeom prst="ellipse">
            <a:avLst/>
          </a:prstGeom>
          <a:noFill/>
          <a:ln w="5715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9" name="橢圓 8"/>
          <p:cNvSpPr/>
          <p:nvPr/>
        </p:nvSpPr>
        <p:spPr bwMode="auto">
          <a:xfrm>
            <a:off x="4648814" y="3778707"/>
            <a:ext cx="302680" cy="286475"/>
          </a:xfrm>
          <a:prstGeom prst="ellipse">
            <a:avLst/>
          </a:prstGeom>
          <a:noFill/>
          <a:ln w="5715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10" name="橢圓 9"/>
          <p:cNvSpPr/>
          <p:nvPr/>
        </p:nvSpPr>
        <p:spPr bwMode="auto">
          <a:xfrm>
            <a:off x="4102328" y="3718985"/>
            <a:ext cx="255427" cy="241752"/>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11" name="橢圓 10"/>
          <p:cNvSpPr/>
          <p:nvPr/>
        </p:nvSpPr>
        <p:spPr bwMode="auto">
          <a:xfrm>
            <a:off x="4062458" y="3862683"/>
            <a:ext cx="265740" cy="251512"/>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cxnSp>
        <p:nvCxnSpPr>
          <p:cNvPr id="12" name="直線單箭頭接點 11"/>
          <p:cNvCxnSpPr>
            <a:stCxn id="8" idx="2"/>
          </p:cNvCxnSpPr>
          <p:nvPr/>
        </p:nvCxnSpPr>
        <p:spPr bwMode="auto">
          <a:xfrm flipH="1">
            <a:off x="4357755" y="3510024"/>
            <a:ext cx="384742" cy="248676"/>
          </a:xfrm>
          <a:prstGeom prst="straightConnector1">
            <a:avLst/>
          </a:prstGeom>
          <a:solidFill>
            <a:schemeClr val="accent1"/>
          </a:solidFill>
          <a:ln w="57150" cap="flat" cmpd="sng" algn="ctr">
            <a:solidFill>
              <a:srgbClr val="00B050"/>
            </a:solidFill>
            <a:prstDash val="solid"/>
            <a:round/>
            <a:headEnd type="none" w="med" len="med"/>
            <a:tailEnd type="triangle"/>
          </a:ln>
          <a:effectLst/>
        </p:spPr>
      </p:cxnSp>
      <p:cxnSp>
        <p:nvCxnSpPr>
          <p:cNvPr id="13" name="直線單箭頭接點 12"/>
          <p:cNvCxnSpPr>
            <a:stCxn id="9" idx="2"/>
            <a:endCxn id="11" idx="6"/>
          </p:cNvCxnSpPr>
          <p:nvPr/>
        </p:nvCxnSpPr>
        <p:spPr bwMode="auto">
          <a:xfrm flipH="1">
            <a:off x="4328198" y="3921945"/>
            <a:ext cx="320616" cy="66494"/>
          </a:xfrm>
          <a:prstGeom prst="straightConnector1">
            <a:avLst/>
          </a:prstGeom>
          <a:solidFill>
            <a:schemeClr val="accent1"/>
          </a:solidFill>
          <a:ln w="57150" cap="flat" cmpd="sng" algn="ctr">
            <a:solidFill>
              <a:srgbClr val="00B050"/>
            </a:solidFill>
            <a:prstDash val="solid"/>
            <a:round/>
            <a:headEnd type="none" w="med" len="med"/>
            <a:tailEnd type="triangle"/>
          </a:ln>
          <a:effectLst/>
        </p:spPr>
      </p:cxnSp>
      <p:sp>
        <p:nvSpPr>
          <p:cNvPr id="72" name="文字方塊 71"/>
          <p:cNvSpPr txBox="1"/>
          <p:nvPr/>
        </p:nvSpPr>
        <p:spPr>
          <a:xfrm>
            <a:off x="611560" y="3695645"/>
            <a:ext cx="1903150" cy="369332"/>
          </a:xfrm>
          <a:prstGeom prst="rect">
            <a:avLst/>
          </a:prstGeom>
          <a:noFill/>
        </p:spPr>
        <p:txBody>
          <a:bodyPr wrap="none" rtlCol="0">
            <a:spAutoFit/>
          </a:bodyPr>
          <a:lstStyle/>
          <a:p>
            <a:r>
              <a:rPr lang="en-US" altLang="zh-TW" b="1" dirty="0">
                <a:solidFill>
                  <a:srgbClr val="FF0000"/>
                </a:solidFill>
                <a:latin typeface="Times New Roman" panose="02020603050405020304" pitchFamily="18" charset="0"/>
                <a:cs typeface="Times New Roman" panose="02020603050405020304" pitchFamily="18" charset="0"/>
              </a:rPr>
              <a:t>Device A(4 Mesa)</a:t>
            </a:r>
            <a:endParaRPr lang="zh-TW" altLang="en-US" b="1" dirty="0">
              <a:solidFill>
                <a:srgbClr val="FF0000"/>
              </a:solidFill>
              <a:latin typeface="Times New Roman" panose="02020603050405020304" pitchFamily="18" charset="0"/>
              <a:cs typeface="Times New Roman" panose="02020603050405020304" pitchFamily="18" charset="0"/>
            </a:endParaRPr>
          </a:p>
        </p:txBody>
      </p:sp>
      <p:sp>
        <p:nvSpPr>
          <p:cNvPr id="73" name="文字方塊 72"/>
          <p:cNvSpPr txBox="1"/>
          <p:nvPr/>
        </p:nvSpPr>
        <p:spPr>
          <a:xfrm>
            <a:off x="6804248" y="3634362"/>
            <a:ext cx="1903085" cy="369332"/>
          </a:xfrm>
          <a:prstGeom prst="rect">
            <a:avLst/>
          </a:prstGeom>
          <a:noFill/>
        </p:spPr>
        <p:txBody>
          <a:bodyPr wrap="none" rtlCol="0">
            <a:spAutoFit/>
          </a:bodyPr>
          <a:lstStyle/>
          <a:p>
            <a:r>
              <a:rPr lang="en-US" altLang="zh-TW" b="1" dirty="0">
                <a:solidFill>
                  <a:schemeClr val="accent2">
                    <a:lumMod val="50000"/>
                  </a:schemeClr>
                </a:solidFill>
                <a:latin typeface="Times New Roman" panose="02020603050405020304" pitchFamily="18" charset="0"/>
                <a:cs typeface="Times New Roman" panose="02020603050405020304" pitchFamily="18" charset="0"/>
              </a:rPr>
              <a:t>Device B(3 Mesa)</a:t>
            </a:r>
            <a:endParaRPr lang="zh-TW" altLang="en-US" b="1"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3" name="音訊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1134349216"/>
      </p:ext>
    </p:extLst>
  </p:cSld>
  <p:clrMapOvr>
    <a:masterClrMapping/>
  </p:clrMapOvr>
  <mc:AlternateContent xmlns:mc="http://schemas.openxmlformats.org/markup-compatibility/2006">
    <mc:Choice xmlns:p14="http://schemas.microsoft.com/office/powerpoint/2010/main" Requires="p14">
      <p:transition spd="slow" p14:dur="2000" advTm="33167">
        <p:cut/>
      </p:transition>
    </mc:Choice>
    <mc:Fallback>
      <p:transition spd="slow" advTm="33167">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22" presetClass="entr" presetSubtype="4"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1000"/>
                            </p:stCondLst>
                            <p:childTnLst>
                              <p:par>
                                <p:cTn id="28" presetID="2" presetClass="entr" presetSubtype="4"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3"/>
                </p:tgtEl>
              </p:cMediaNode>
            </p:audio>
          </p:childTnLst>
        </p:cTn>
      </p:par>
    </p:tnLst>
    <p:bldLst>
      <p:bldP spid="7" grpId="0" animBg="1"/>
      <p:bldP spid="8" grpId="0" animBg="1"/>
      <p:bldP spid="9" grpId="0" animBg="1"/>
      <p:bldP spid="10" grpId="0" animBg="1"/>
      <p:bldP spid="11" grpId="0" animBg="1"/>
    </p:bldLst>
  </p:timing>
  <p:extLst>
    <p:ext uri="{3A86A75C-4F4B-4683-9AE1-C65F6400EC91}">
      <p14:laserTraceLst xmlns:p14="http://schemas.microsoft.com/office/powerpoint/2010/main">
        <p14:tracePtLst>
          <p14:tracePt t="1778" x="7969250" y="2616200"/>
          <p14:tracePt t="1788" x="7956550" y="2628900"/>
          <p14:tracePt t="1799" x="7937500" y="2660650"/>
          <p14:tracePt t="1817" x="7880350" y="2705100"/>
          <p14:tracePt t="1833" x="7778750" y="2787650"/>
          <p14:tracePt t="1850" x="7575550" y="2927350"/>
          <p14:tracePt t="1886" x="7010400" y="3308350"/>
          <p14:tracePt t="1918" x="6330950" y="3740150"/>
          <p14:tracePt t="1949" x="5670550" y="4083050"/>
          <p14:tracePt t="1966" x="5340350" y="4184650"/>
          <p14:tracePt t="1984" x="4991100" y="4260850"/>
          <p14:tracePt t="2000" x="4819650" y="4267200"/>
          <p14:tracePt t="2018" x="4724400" y="4267200"/>
          <p14:tracePt t="2032" x="4699000" y="4248150"/>
          <p14:tracePt t="2050" x="4679950" y="4235450"/>
          <p14:tracePt t="2068" x="4648200" y="4197350"/>
          <p14:tracePt t="2084" x="4629150" y="4171950"/>
          <p14:tracePt t="2100" x="4616450" y="4146550"/>
          <p14:tracePt t="2118" x="4591050" y="4108450"/>
          <p14:tracePt t="2132" x="4565650" y="4064000"/>
          <p14:tracePt t="2151" x="4521200" y="3981450"/>
          <p14:tracePt t="2167" x="4476750" y="3841750"/>
          <p14:tracePt t="2184" x="4445000" y="3663950"/>
          <p14:tracePt t="2199" x="4445000" y="3536950"/>
          <p14:tracePt t="2216" x="4445000" y="3403600"/>
          <p14:tracePt t="2234" x="4476750" y="3251200"/>
          <p14:tracePt t="2250" x="4508500" y="3124200"/>
          <p14:tracePt t="2269" x="4552950" y="3022600"/>
          <p14:tracePt t="2284" x="4572000" y="2990850"/>
          <p14:tracePt t="2301" x="4610100" y="2971800"/>
          <p14:tracePt t="2317" x="4641850" y="2946400"/>
          <p14:tracePt t="2333" x="4724400" y="2933700"/>
          <p14:tracePt t="2349" x="4895850" y="2933700"/>
          <p14:tracePt t="2366" x="5124450" y="2933700"/>
          <p14:tracePt t="2388" x="5461000" y="2933700"/>
          <p14:tracePt t="2400" x="5556250" y="2965450"/>
          <p14:tracePt t="2415" x="5740400" y="3022600"/>
          <p14:tracePt t="2433" x="5854700" y="3092450"/>
          <p14:tracePt t="2449" x="5905500" y="3130550"/>
          <p14:tracePt t="2465" x="5949950" y="3206750"/>
          <p14:tracePt t="2485" x="6000750" y="3308350"/>
          <p14:tracePt t="2499" x="6019800" y="3422650"/>
          <p14:tracePt t="2517" x="6032500" y="3536950"/>
          <p14:tracePt t="2533" x="6032500" y="3676650"/>
          <p14:tracePt t="2550" x="6032500" y="3835400"/>
          <p14:tracePt t="2567" x="6051550" y="3949700"/>
          <p14:tracePt t="2584" x="6070600" y="4025900"/>
          <p14:tracePt t="2599" x="6070600" y="4114800"/>
          <p14:tracePt t="2617" x="6070600" y="4216400"/>
          <p14:tracePt t="2634" x="6070600" y="4324350"/>
          <p14:tracePt t="2648" x="6032500" y="4451350"/>
          <p14:tracePt t="2667" x="5962650" y="4572000"/>
          <p14:tracePt t="2682" x="5892800" y="4667250"/>
          <p14:tracePt t="2700" x="5791200" y="4756150"/>
          <p14:tracePt t="2714" x="5708650" y="4794250"/>
          <p14:tracePt t="2731" x="5556250" y="4845050"/>
          <p14:tracePt t="2748" x="5384800" y="4889500"/>
          <p14:tracePt t="2765" x="5200650" y="4908550"/>
          <p14:tracePt t="2781" x="4870450" y="4908550"/>
          <p14:tracePt t="2798" x="4578350" y="4838700"/>
          <p14:tracePt t="2814" x="4248150" y="4749800"/>
          <p14:tracePt t="2831" x="4000500" y="4597400"/>
          <p14:tracePt t="2848" x="3841750" y="4457700"/>
          <p14:tracePt t="2865" x="3727450" y="4305300"/>
          <p14:tracePt t="2882" x="3587750" y="4095750"/>
          <p14:tracePt t="2898" x="3492500" y="3937000"/>
          <p14:tracePt t="2914" x="3416300" y="3790950"/>
          <p14:tracePt t="2931" x="3352800" y="3657600"/>
          <p14:tracePt t="2948" x="3308350" y="3511550"/>
          <p14:tracePt t="2964" x="3282950" y="3390900"/>
          <p14:tracePt t="2981" x="3270250" y="3257550"/>
          <p14:tracePt t="2998" x="3276600" y="3092450"/>
          <p14:tracePt t="3014" x="3327400" y="2901950"/>
          <p14:tracePt t="3032" x="3384550" y="2654300"/>
          <p14:tracePt t="3048" x="3416300" y="2514600"/>
          <p14:tracePt t="3064" x="3435350" y="2438400"/>
          <p14:tracePt t="3081" x="3454400" y="2393950"/>
          <p14:tracePt t="3099" x="3473450" y="2355850"/>
          <p14:tracePt t="3114" x="3492500" y="2330450"/>
          <p14:tracePt t="3117" x="3505200" y="2324100"/>
          <p14:tracePt t="3131" x="3524250" y="2311400"/>
          <p14:tracePt t="3164" x="3530600" y="2305050"/>
          <p14:tracePt t="3181" x="3562350" y="2305050"/>
          <p14:tracePt t="3197" x="3670300" y="2324100"/>
          <p14:tracePt t="3214" x="3822700" y="2393950"/>
          <p14:tracePt t="3231" x="3962400" y="2482850"/>
          <p14:tracePt t="3248" x="4051300" y="2533650"/>
          <p14:tracePt t="3264" x="4095750" y="2559050"/>
          <p14:tracePt t="3281" x="4108450" y="2565400"/>
          <p14:tracePt t="3298" x="4114800" y="2571750"/>
          <p14:tracePt t="3393" x="4121150" y="2578100"/>
          <p14:tracePt t="3404" x="4121150" y="2584450"/>
          <p14:tracePt t="3412" x="4121150" y="2597150"/>
          <p14:tracePt t="3416" x="4127500" y="2603500"/>
          <p14:tracePt t="3431" x="4127500" y="2616200"/>
          <p14:tracePt t="3447" x="4152900" y="2660650"/>
          <p14:tracePt t="3464" x="4159250" y="2686050"/>
          <p14:tracePt t="3481" x="4159250" y="2692400"/>
          <p14:tracePt t="3497" x="4171950" y="2711450"/>
          <p14:tracePt t="3514" x="4178300" y="2711450"/>
          <p14:tracePt t="5047" x="4178300" y="2762250"/>
          <p14:tracePt t="5066" x="4191000" y="2832100"/>
          <p14:tracePt t="5083" x="4203700" y="2895600"/>
          <p14:tracePt t="5098" x="4203700" y="2940050"/>
          <p14:tracePt t="5116" x="4203700" y="2965450"/>
          <p14:tracePt t="5124" x="4203700" y="2984500"/>
          <p14:tracePt t="5132" x="4203700" y="3009900"/>
          <p14:tracePt t="5148" x="4203700" y="3028950"/>
          <p14:tracePt t="5171" x="4203700" y="3067050"/>
          <p14:tracePt t="5182" x="4203700" y="3086100"/>
          <p14:tracePt t="5198" x="4197350" y="3105150"/>
          <p14:tracePt t="5213" x="4197350" y="3130550"/>
          <p14:tracePt t="5234" x="4197350" y="3162300"/>
          <p14:tracePt t="5248" x="4203700" y="3187700"/>
          <p14:tracePt t="5266" x="4203700" y="3219450"/>
          <p14:tracePt t="5282" x="4222750" y="3263900"/>
          <p14:tracePt t="5297" x="4235450" y="3282950"/>
          <p14:tracePt t="5320" x="4254500" y="3308350"/>
          <p14:tracePt t="5331" x="4267200" y="3327400"/>
          <p14:tracePt t="5348" x="4273550" y="3352800"/>
          <p14:tracePt t="5370" x="4298950" y="3384550"/>
          <p14:tracePt t="5383" x="4311650" y="3403600"/>
          <p14:tracePt t="5398" x="4324350" y="3429000"/>
          <p14:tracePt t="5418" x="4337050" y="3448050"/>
          <p14:tracePt t="5432" x="4343400" y="3460750"/>
          <p14:tracePt t="5448" x="4349750" y="3479800"/>
          <p14:tracePt t="5467" x="4362450" y="3492500"/>
          <p14:tracePt t="5482" x="4368800" y="3498850"/>
          <p14:tracePt t="5498" x="4368800" y="3511550"/>
          <p14:tracePt t="5517" x="4368800" y="3517900"/>
          <p14:tracePt t="5532" x="4368800" y="3530600"/>
          <p14:tracePt t="6012" x="4375150" y="3536950"/>
          <p14:tracePt t="6028" x="4413250" y="3556000"/>
          <p14:tracePt t="6039" x="4432300" y="3562350"/>
          <p14:tracePt t="6047" x="4445000" y="3575050"/>
          <p14:tracePt t="6082" x="4495800" y="3600450"/>
          <p14:tracePt t="6118" x="4572000" y="3651250"/>
          <p14:tracePt t="6120" x="4578350" y="3657600"/>
          <p14:tracePt t="6148" x="4648200" y="3695700"/>
          <p14:tracePt t="6165" x="4692650" y="3714750"/>
          <p14:tracePt t="6181" x="4737100" y="3746500"/>
          <p14:tracePt t="6197" x="4781550" y="3771900"/>
          <p14:tracePt t="6215" x="4819650" y="3790950"/>
          <p14:tracePt t="6231" x="4864100" y="3822700"/>
          <p14:tracePt t="6248" x="4902200" y="3835400"/>
          <p14:tracePt t="6265" x="4940300" y="3860800"/>
          <p14:tracePt t="6282" x="4984750" y="3879850"/>
          <p14:tracePt t="6299" x="5010150" y="3886200"/>
          <p14:tracePt t="6314" x="5022850" y="3892550"/>
          <p14:tracePt t="6330" x="5029200" y="3892550"/>
          <p14:tracePt t="6347" x="5041900" y="3898900"/>
          <p14:tracePt t="6379" x="5048250" y="3905250"/>
          <p14:tracePt t="6398" x="5067300" y="3924300"/>
          <p14:tracePt t="6415" x="5067300" y="3937000"/>
          <p14:tracePt t="6431" x="5067300" y="3968750"/>
          <p14:tracePt t="6448" x="5067300" y="3994150"/>
          <p14:tracePt t="6465" x="5067300" y="4025900"/>
          <p14:tracePt t="6480" x="5060950" y="4057650"/>
          <p14:tracePt t="6497" x="5054600" y="4083050"/>
          <p14:tracePt t="6514" x="5054600" y="4102100"/>
          <p14:tracePt t="6531" x="5048250" y="4114800"/>
          <p14:tracePt t="6548" x="5041900" y="4127500"/>
          <p14:tracePt t="6565" x="5035550" y="4127500"/>
          <p14:tracePt t="6580" x="5022850" y="4146550"/>
          <p14:tracePt t="6615" x="5010150" y="4146550"/>
          <p14:tracePt t="6631" x="4991100" y="4146550"/>
          <p14:tracePt t="6650" x="4978400" y="4146550"/>
          <p14:tracePt t="6744" x="4965700" y="4146550"/>
          <p14:tracePt t="6754" x="4959350" y="4127500"/>
          <p14:tracePt t="6769" x="4953000" y="4076700"/>
          <p14:tracePt t="6781" x="4953000" y="4038600"/>
          <p14:tracePt t="6797" x="4953000" y="4000500"/>
          <p14:tracePt t="6821" x="4953000" y="3943350"/>
          <p14:tracePt t="6831" x="4953000" y="3930650"/>
          <p14:tracePt t="6849" x="4953000" y="3892550"/>
          <p14:tracePt t="6868" x="4953000" y="3854450"/>
          <p14:tracePt t="6881" x="4959350" y="3829050"/>
          <p14:tracePt t="6897" x="4965700" y="3790950"/>
          <p14:tracePt t="6914" x="4978400" y="3759200"/>
          <p14:tracePt t="6931" x="4984750" y="3727450"/>
          <p14:tracePt t="6948" x="4997450" y="3702050"/>
          <p14:tracePt t="6964" x="5016500" y="3689350"/>
          <p14:tracePt t="6981" x="5016500" y="3670300"/>
          <p14:tracePt t="7858" x="5029200" y="3657600"/>
          <p14:tracePt t="7861" x="5029200" y="3651250"/>
          <p14:tracePt t="7865" x="5029200" y="3644900"/>
          <p14:tracePt t="7882" x="5029200" y="3625850"/>
          <p14:tracePt t="7929" x="5029200" y="3613150"/>
          <p14:tracePt t="7986" x="5029200" y="3600450"/>
          <p14:tracePt t="8099" x="5029200" y="3594100"/>
          <p14:tracePt t="8111" x="5029200" y="3581400"/>
          <p14:tracePt t="8118" x="5029200" y="3575050"/>
          <p14:tracePt t="8131" x="5029200" y="3556000"/>
          <p14:tracePt t="8147" x="5048250" y="3536950"/>
          <p14:tracePt t="8167" x="5060950" y="3517900"/>
          <p14:tracePt t="8181" x="5073650" y="3486150"/>
          <p14:tracePt t="8197" x="5086350" y="3467100"/>
          <p14:tracePt t="8218" x="5105400" y="3448050"/>
          <p14:tracePt t="8230" x="5105400" y="3435350"/>
          <p14:tracePt t="8250" x="5111750" y="3429000"/>
          <p14:tracePt t="8264" x="5118100" y="3422650"/>
          <p14:tracePt t="8328" x="5118100" y="3416300"/>
          <p14:tracePt t="8351" x="5124450" y="3416300"/>
          <p14:tracePt t="8710" x="5143500" y="3429000"/>
          <p14:tracePt t="8714" x="5149850" y="3441700"/>
          <p14:tracePt t="8732" x="5168900" y="3473450"/>
          <p14:tracePt t="8749" x="5181600" y="3498850"/>
          <p14:tracePt t="8780" x="5200650" y="3530600"/>
          <p14:tracePt t="8812" x="5219700" y="3568700"/>
          <p14:tracePt t="8847" x="5238750" y="3606800"/>
          <p14:tracePt t="8863" x="5276850" y="3651250"/>
          <p14:tracePt t="8880" x="5289550" y="3670300"/>
          <p14:tracePt t="8896" x="5302250" y="3689350"/>
          <p14:tracePt t="8915" x="5308600" y="3702050"/>
          <p14:tracePt t="8931" x="5321300" y="3721100"/>
          <p14:tracePt t="8948" x="5340350" y="3727450"/>
          <p14:tracePt t="8963" x="5365750" y="3746500"/>
          <p14:tracePt t="8980" x="5391150" y="3759200"/>
          <p14:tracePt t="8996" x="5435600" y="3784600"/>
          <p14:tracePt t="9013" x="5467350" y="3803650"/>
          <p14:tracePt t="9030" x="5511800" y="3816350"/>
          <p14:tracePt t="9047" x="5543550" y="3829050"/>
          <p14:tracePt t="9061" x="5562600" y="3829050"/>
          <p14:tracePt t="9078" x="5594350" y="3848100"/>
          <p14:tracePt t="9097" x="5626100" y="3860800"/>
          <p14:tracePt t="9113" x="5638800" y="3867150"/>
          <p14:tracePt t="9129" x="5651500" y="3873500"/>
          <p14:tracePt t="9146" x="5657850" y="3879850"/>
          <p14:tracePt t="9165" x="5670550" y="3879850"/>
          <p14:tracePt t="9181" x="5689600" y="3879850"/>
          <p14:tracePt t="9196" x="5715000" y="3892550"/>
          <p14:tracePt t="9213" x="5721350" y="3892550"/>
          <p14:tracePt t="9229" x="5753100" y="3898900"/>
          <p14:tracePt t="9245" x="5772150" y="3905250"/>
          <p14:tracePt t="9265" x="5816600" y="3905250"/>
          <p14:tracePt t="9279" x="5848350" y="3905250"/>
          <p14:tracePt t="9296" x="5873750" y="3905250"/>
          <p14:tracePt t="9312" x="5892800" y="3905250"/>
          <p14:tracePt t="9330" x="5924550" y="3905250"/>
          <p14:tracePt t="9368" x="5937250" y="3905250"/>
          <p14:tracePt t="9759" x="5924550" y="3905250"/>
          <p14:tracePt t="9766" x="5911850" y="3898900"/>
          <p14:tracePt t="9779" x="5829300" y="3835400"/>
          <p14:tracePt t="9800" x="5613400" y="3625850"/>
          <p14:tracePt t="9828" x="5353050" y="3130550"/>
          <p14:tracePt t="9862" x="5340350" y="2774950"/>
          <p14:tracePt t="9897" x="5435600" y="2374900"/>
          <p14:tracePt t="9913" x="5461000" y="2279650"/>
          <p14:tracePt t="9930" x="5461000" y="2247900"/>
          <p14:tracePt t="9945" x="5461000" y="2235200"/>
          <p14:tracePt t="9968" x="5454650" y="2222500"/>
          <p14:tracePt t="10050" x="5441950" y="2209800"/>
          <p14:tracePt t="10054" x="5441950" y="2203450"/>
          <p14:tracePt t="10071" x="5441950" y="2190750"/>
          <p14:tracePt t="10077" x="5441950" y="2184400"/>
          <p14:tracePt t="10095" x="5435600" y="2146300"/>
          <p14:tracePt t="10112" x="5429250" y="2127250"/>
          <p14:tracePt t="10198" x="5441950" y="2133600"/>
          <p14:tracePt t="10200" x="5461000" y="2152650"/>
          <p14:tracePt t="10213" x="5511800" y="2197100"/>
          <p14:tracePt t="10229" x="5581650" y="2266950"/>
          <p14:tracePt t="10245" x="5638800" y="2343150"/>
          <p14:tracePt t="10261" x="5689600" y="2413000"/>
          <p14:tracePt t="10280" x="5702300" y="2463800"/>
          <p14:tracePt t="10296" x="5715000" y="2520950"/>
          <p14:tracePt t="10313" x="5715000" y="2559050"/>
          <p14:tracePt t="10331" x="5715000" y="2590800"/>
          <p14:tracePt t="10345" x="5715000" y="2622550"/>
          <p14:tracePt t="10362" x="5708650" y="2660650"/>
          <p14:tracePt t="10380" x="5689600" y="2692400"/>
          <p14:tracePt t="10396" x="5683250" y="2698750"/>
          <p14:tracePt t="10414" x="5670550" y="2717800"/>
          <p14:tracePt t="10429" x="5664200" y="2724150"/>
          <p14:tracePt t="10445" x="5645150" y="2730500"/>
          <p14:tracePt t="10463" x="5607050" y="2730500"/>
          <p14:tracePt t="10479" x="5562600" y="2743200"/>
          <p14:tracePt t="10494" x="5499100" y="2743200"/>
          <p14:tracePt t="10512" x="5416550" y="2743200"/>
          <p14:tracePt t="10530" x="5340350" y="2743200"/>
          <p14:tracePt t="10545" x="5302250" y="2736850"/>
          <p14:tracePt t="10562" x="5276850" y="2711450"/>
          <p14:tracePt t="10580" x="5238750" y="2679700"/>
          <p14:tracePt t="10594" x="5219700" y="2641600"/>
          <p14:tracePt t="10613" x="5200650" y="2533650"/>
          <p14:tracePt t="10615" x="5200650" y="2514600"/>
          <p14:tracePt t="10631" x="5200650" y="2438400"/>
          <p14:tracePt t="10646" x="5207000" y="2355850"/>
          <p14:tracePt t="10661" x="5245100" y="2305050"/>
          <p14:tracePt t="10679" x="5270500" y="2254250"/>
          <p14:tracePt t="10695" x="5295900" y="2241550"/>
          <p14:tracePt t="10712" x="5321300" y="2241550"/>
          <p14:tracePt t="10731" x="5346700" y="2241550"/>
          <p14:tracePt t="10749" x="5378450" y="2254250"/>
          <p14:tracePt t="10764" x="5422900" y="2279650"/>
          <p14:tracePt t="10779" x="5454650" y="2298700"/>
          <p14:tracePt t="10795" x="5486400" y="2317750"/>
          <p14:tracePt t="10812" x="5499100" y="2330450"/>
          <p14:tracePt t="10830" x="5505450" y="2343150"/>
          <p14:tracePt t="10848" x="5518150" y="2349500"/>
          <p14:tracePt t="10862" x="5524500" y="2362200"/>
          <p14:tracePt t="10931" x="5524500" y="2374900"/>
          <p14:tracePt t="10951" x="5524500" y="2381250"/>
          <p14:tracePt t="10958" x="5524500" y="2393950"/>
          <p14:tracePt t="10989" x="5524500" y="2406650"/>
          <p14:tracePt t="11008" x="5524500" y="2413000"/>
          <p14:tracePt t="11016" x="5530850" y="2425700"/>
          <p14:tracePt t="11041" x="5530850" y="2438400"/>
          <p14:tracePt t="11064" x="5530850" y="2444750"/>
          <p14:tracePt t="11075" x="5543550" y="2457450"/>
          <p14:tracePt t="11090" x="5543550" y="2482850"/>
          <p14:tracePt t="11096" x="5543550" y="2489200"/>
          <p14:tracePt t="11112" x="5543550" y="2527300"/>
          <p14:tracePt t="11128" x="5543550" y="2590800"/>
          <p14:tracePt t="11131" x="5543550" y="2616200"/>
          <p14:tracePt t="11151" x="5511800" y="2781300"/>
          <p14:tracePt t="11167" x="5467350" y="2921000"/>
          <p14:tracePt t="11180" x="5429250" y="3035300"/>
          <p14:tracePt t="11195" x="5365750" y="3162300"/>
          <p14:tracePt t="11212" x="5321300" y="3276600"/>
          <p14:tracePt t="11229" x="5283200" y="3333750"/>
          <p14:tracePt t="11248" x="5257800" y="3365500"/>
          <p14:tracePt t="11263" x="5251450" y="3397250"/>
          <p14:tracePt t="11281" x="5226050" y="3435350"/>
          <p14:tracePt t="11298" x="5181600" y="3486150"/>
          <p14:tracePt t="11311" x="5143500" y="3543300"/>
          <p14:tracePt t="11329" x="5086350" y="3625850"/>
          <p14:tracePt t="11351" x="5029200" y="3683000"/>
          <p14:tracePt t="11362" x="5010150" y="3695700"/>
          <p14:tracePt t="11380" x="4972050" y="3714750"/>
          <p14:tracePt t="11400" x="4933950" y="3740150"/>
          <p14:tracePt t="11412" x="4908550" y="3765550"/>
          <p14:tracePt t="11429" x="4857750" y="3797300"/>
          <p14:tracePt t="11446" x="4794250" y="3835400"/>
          <p14:tracePt t="11465" x="4756150" y="3848100"/>
          <p14:tracePt t="11479" x="4737100" y="3867150"/>
          <p14:tracePt t="11502" x="4699000" y="3886200"/>
          <p14:tracePt t="11512" x="4673600" y="3886200"/>
          <p14:tracePt t="11527" x="4603750" y="3911600"/>
          <p14:tracePt t="11550" x="4489450" y="3962400"/>
          <p14:tracePt t="11567" x="4419600" y="3981450"/>
          <p14:tracePt t="11580" x="4368800" y="3987800"/>
          <p14:tracePt t="11595" x="4337050" y="4000500"/>
          <p14:tracePt t="11612" x="4286250" y="4000500"/>
          <p14:tracePt t="11629" x="4241800" y="4000500"/>
          <p14:tracePt t="11646" x="4203700" y="4000500"/>
          <p14:tracePt t="11663" x="4108450" y="4000500"/>
          <p14:tracePt t="11681" x="3930650" y="4000500"/>
          <p14:tracePt t="11700" x="3746500" y="4000500"/>
          <p14:tracePt t="11719" x="3441700" y="3924300"/>
          <p14:tracePt t="11737" x="3194050" y="3854450"/>
          <p14:tracePt t="11744" x="3111500" y="3835400"/>
          <p14:tracePt t="11765" x="3016250" y="3784600"/>
          <p14:tracePt t="11779" x="2965450" y="3765550"/>
          <p14:tracePt t="11799" x="2914650" y="3740150"/>
          <p14:tracePt t="11813" x="2882900" y="3714750"/>
          <p14:tracePt t="11828" x="2857500" y="3689350"/>
          <p14:tracePt t="11848" x="2825750" y="3670300"/>
          <p14:tracePt t="11864" x="2800350" y="3644900"/>
          <p14:tracePt t="11879" x="2787650" y="3632200"/>
          <p14:tracePt t="11898" x="2768600" y="3619500"/>
          <p14:tracePt t="11912" x="2749550" y="3606800"/>
          <p14:tracePt t="11929" x="2736850" y="3575050"/>
          <p14:tracePt t="11949" x="2730500" y="3549650"/>
          <p14:tracePt t="11962" x="2730500" y="3524250"/>
          <p14:tracePt t="11978" x="2730500" y="3473450"/>
          <p14:tracePt t="11997" x="2730500" y="3435350"/>
          <p14:tracePt t="12014" x="2730500" y="3384550"/>
          <p14:tracePt t="12030" x="2730500" y="3340100"/>
          <p14:tracePt t="12046" x="2730500" y="3314700"/>
          <p14:tracePt t="12061" x="2730500" y="3289300"/>
          <p14:tracePt t="12274" x="2743200" y="3282950"/>
          <p14:tracePt t="12288" x="2794000" y="3314700"/>
          <p14:tracePt t="12298" x="2819400" y="3327400"/>
          <p14:tracePt t="12316" x="2889250" y="3371850"/>
          <p14:tracePt t="12329" x="2921000" y="3397250"/>
          <p14:tracePt t="12344" x="2978150" y="3435350"/>
          <p14:tracePt t="12378" x="3098800" y="3498850"/>
          <p14:tracePt t="12413" x="3327400" y="3600450"/>
          <p14:tracePt t="12451" x="3632200" y="3676650"/>
          <p14:tracePt t="12465" x="3778250" y="3714750"/>
          <p14:tracePt t="12483" x="4038600" y="3778250"/>
          <p14:tracePt t="12496" x="4191000" y="3816350"/>
          <p14:tracePt t="12511" x="4406900" y="3879850"/>
          <p14:tracePt t="12527" x="4616450" y="3949700"/>
          <p14:tracePt t="12545" x="4883150" y="4013200"/>
          <p14:tracePt t="12562" x="5099050" y="4076700"/>
          <p14:tracePt t="12579" x="5289550" y="4127500"/>
          <p14:tracePt t="12600" x="5518150" y="4159250"/>
          <p14:tracePt t="12621" x="5702300" y="4159250"/>
          <p14:tracePt t="12624" x="5727700" y="4159250"/>
          <p14:tracePt t="12627" x="5753100" y="4159250"/>
          <p14:tracePt t="12645" x="5861050" y="4159250"/>
          <p14:tracePt t="12666" x="5911850" y="4159250"/>
          <p14:tracePt t="12679" x="5924550" y="4159250"/>
          <p14:tracePt t="12699" x="5937250" y="4159250"/>
          <p14:tracePt t="12711" x="5943600" y="4159250"/>
          <p14:tracePt t="12780" x="5905500" y="4159250"/>
          <p14:tracePt t="12795" x="5664200" y="4114800"/>
          <p14:tracePt t="12811" x="4953000" y="4044950"/>
          <p14:tracePt t="12829" x="4152900" y="4044950"/>
          <p14:tracePt t="12851" x="2965450" y="4044950"/>
          <p14:tracePt t="12863" x="2463800" y="4044950"/>
          <p14:tracePt t="12879" x="2063750" y="4044950"/>
          <p14:tracePt t="12897" x="1778000" y="4038600"/>
          <p14:tracePt t="12912" x="1701800" y="4013200"/>
          <p14:tracePt t="12929" x="1695450" y="4013200"/>
          <p14:tracePt t="12951" x="1682750" y="3994150"/>
          <p14:tracePt t="12963" x="1682750" y="3987800"/>
          <p14:tracePt t="12978" x="1695450" y="3968750"/>
          <p14:tracePt t="12995" x="1708150" y="3937000"/>
          <p14:tracePt t="13011" x="1752600" y="3879850"/>
          <p14:tracePt t="13029" x="1822450" y="3835400"/>
          <p14:tracePt t="13049" x="1930400" y="3759200"/>
          <p14:tracePt t="13063" x="1993900" y="3714750"/>
          <p14:tracePt t="13079" x="2070100" y="3670300"/>
          <p14:tracePt t="13096" x="2171700" y="3613150"/>
          <p14:tracePt t="13113" x="2247900" y="3549650"/>
          <p14:tracePt t="13127" x="2286000" y="3517900"/>
          <p14:tracePt t="13144" x="2298700" y="3505200"/>
          <p14:tracePt t="13160" x="2305050" y="3492500"/>
          <p14:tracePt t="13194" x="2311400" y="3473450"/>
          <p14:tracePt t="13212" x="2311400" y="3448050"/>
          <p14:tracePt t="13226" x="2311400" y="3416300"/>
          <p14:tracePt t="13247" x="2317750" y="3384550"/>
          <p14:tracePt t="13263" x="2317750" y="3365500"/>
          <p14:tracePt t="13278" x="2324100" y="3352800"/>
          <p14:tracePt t="13300" x="2343150" y="3340100"/>
          <p14:tracePt t="13311" x="2374900" y="3327400"/>
          <p14:tracePt t="13329" x="2432050" y="3314700"/>
          <p14:tracePt t="13346" x="2546350" y="3282950"/>
          <p14:tracePt t="13362" x="2628900" y="3270250"/>
          <p14:tracePt t="13377" x="2717800" y="3270250"/>
          <p14:tracePt t="13394" x="2794000" y="3270250"/>
          <p14:tracePt t="13411" x="2844800" y="3282950"/>
          <p14:tracePt t="13428" x="2876550" y="3302000"/>
          <p14:tracePt t="13444" x="2914650" y="3352800"/>
          <p14:tracePt t="13461" x="2933700" y="3409950"/>
          <p14:tracePt t="13477" x="2940050" y="3479800"/>
          <p14:tracePt t="13494" x="2940050" y="3549650"/>
          <p14:tracePt t="13511" x="2940050" y="3619500"/>
          <p14:tracePt t="13527" x="2927350" y="3663950"/>
          <p14:tracePt t="13543" x="2882900" y="3714750"/>
          <p14:tracePt t="13563" x="2838450" y="3778250"/>
          <p14:tracePt t="13580" x="2774950" y="3829050"/>
          <p14:tracePt t="13599" x="2686050" y="3873500"/>
          <p14:tracePt t="13611" x="2641600" y="3892550"/>
          <p14:tracePt t="13632" x="2559050" y="3892550"/>
          <p14:tracePt t="13636" x="2546350" y="3892550"/>
          <p14:tracePt t="13643" x="2514600" y="3886200"/>
          <p14:tracePt t="13661" x="2470150" y="3854450"/>
          <p14:tracePt t="13679" x="2400300" y="3797300"/>
          <p14:tracePt t="13700" x="2336800" y="3702050"/>
          <p14:tracePt t="13712" x="2292350" y="3606800"/>
          <p14:tracePt t="13728" x="2254250" y="3486150"/>
          <p14:tracePt t="13744" x="2228850" y="3371850"/>
          <p14:tracePt t="13764" x="2216150" y="3225800"/>
          <p14:tracePt t="13780" x="2216150" y="3136900"/>
          <p14:tracePt t="13795" x="2222500" y="3009900"/>
          <p14:tracePt t="13810" x="2247900" y="2921000"/>
          <p14:tracePt t="13826" x="2279650" y="2870200"/>
          <p14:tracePt t="13842" x="2305050" y="2819400"/>
          <p14:tracePt t="13860" x="2355850" y="2755900"/>
          <p14:tracePt t="13876" x="2400300" y="2686050"/>
          <p14:tracePt t="13894" x="2444750" y="2609850"/>
          <p14:tracePt t="13909" x="2476500" y="2565400"/>
          <p14:tracePt t="13927" x="2489200" y="2540000"/>
          <p14:tracePt t="13944" x="2508250" y="2527300"/>
          <p14:tracePt t="13961" x="2533650" y="2527300"/>
          <p14:tracePt t="13980" x="2603500" y="2527300"/>
          <p14:tracePt t="13999" x="2736850" y="2597150"/>
          <p14:tracePt t="14012" x="2819400" y="2660650"/>
          <p14:tracePt t="14031" x="2927350" y="2781300"/>
          <p14:tracePt t="14045" x="2978150" y="2876550"/>
          <p14:tracePt t="14061" x="2997200" y="3003550"/>
          <p14:tracePt t="14078" x="2997200" y="3149600"/>
          <p14:tracePt t="14100" x="2901950" y="3460750"/>
          <p14:tracePt t="14116" x="2806700" y="3613150"/>
          <p14:tracePt t="14132" x="2641600" y="3873500"/>
          <p14:tracePt t="14149" x="2559050" y="3981450"/>
          <p14:tracePt t="14160" x="2533650" y="4013200"/>
          <p14:tracePt t="14177" x="2520950" y="4025900"/>
          <p14:tracePt t="14239" x="2495550" y="4019550"/>
          <p14:tracePt t="14255" x="2476500" y="3975100"/>
          <p14:tracePt t="14268" x="2476500" y="3930650"/>
          <p14:tracePt t="14280" x="2476500" y="3854450"/>
          <p14:tracePt t="14296" x="2476500" y="3759200"/>
          <p14:tracePt t="14311" x="2501900" y="3683000"/>
          <p14:tracePt t="14327" x="2533650" y="3625850"/>
          <p14:tracePt t="14343" x="2565400" y="3581400"/>
          <p14:tracePt t="14360" x="2590800" y="3543300"/>
          <p14:tracePt t="14377" x="2622550" y="3511550"/>
          <p14:tracePt t="14394" x="2647950" y="3479800"/>
          <p14:tracePt t="14410" x="2654300" y="3467100"/>
          <p14:tracePt t="14429" x="2654300" y="3454400"/>
          <p14:tracePt t="14457" x="2667000" y="3448050"/>
          <p14:tracePt t="14479" x="2679700" y="3448050"/>
          <p14:tracePt t="14491" x="2698750" y="3448050"/>
          <p14:tracePt t="14500" x="2717800" y="3448050"/>
          <p14:tracePt t="14511" x="2724150" y="3448050"/>
          <p14:tracePt t="14529" x="2749550" y="3486150"/>
          <p14:tracePt t="14544" x="2768600" y="3536950"/>
          <p14:tracePt t="14560" x="2774950" y="3606800"/>
          <p14:tracePt t="14577" x="2774950" y="3683000"/>
          <p14:tracePt t="14595" x="2762250" y="3810000"/>
          <p14:tracePt t="14611" x="2705100" y="3879850"/>
          <p14:tracePt t="14627" x="2654300" y="3930650"/>
          <p14:tracePt t="14644" x="2609850" y="3962400"/>
          <p14:tracePt t="14664" x="2546350" y="3968750"/>
          <p14:tracePt t="14683" x="2444750" y="3937000"/>
          <p14:tracePt t="14696" x="2406650" y="3911600"/>
          <p14:tracePt t="14711" x="2374900" y="3873500"/>
          <p14:tracePt t="14727" x="2336800" y="3790950"/>
          <p14:tracePt t="14747" x="2298700" y="3587750"/>
          <p14:tracePt t="14762" x="2298700" y="3384550"/>
          <p14:tracePt t="14781" x="2311400" y="3117850"/>
          <p14:tracePt t="14794" x="2343150" y="3003550"/>
          <p14:tracePt t="14810" x="2374900" y="2908300"/>
          <p14:tracePt t="14830" x="2425700" y="2838450"/>
          <p14:tracePt t="14846" x="2463800" y="2781300"/>
          <p14:tracePt t="14862" x="2489200" y="2749550"/>
          <p14:tracePt t="14881" x="2520950" y="2711450"/>
          <p14:tracePt t="14892" x="2527300" y="2698750"/>
          <p14:tracePt t="14910" x="2533650" y="2698750"/>
          <p14:tracePt t="14927" x="2559050" y="2698750"/>
          <p14:tracePt t="14943" x="2597150" y="2698750"/>
          <p14:tracePt t="14961" x="2654300" y="2730500"/>
          <p14:tracePt t="14977" x="2717800" y="2800350"/>
          <p14:tracePt t="14996" x="2787650" y="2889250"/>
          <p14:tracePt t="15012" x="2819400" y="2952750"/>
          <p14:tracePt t="15031" x="2825750" y="3067050"/>
          <p14:tracePt t="15049" x="2825750" y="3175000"/>
          <p14:tracePt t="15061" x="2806700" y="3263900"/>
          <p14:tracePt t="15079" x="2736850" y="3435350"/>
          <p14:tracePt t="15094" x="2667000" y="3556000"/>
          <p14:tracePt t="15110" x="2584450" y="3676650"/>
          <p14:tracePt t="15128" x="2501900" y="3810000"/>
          <p14:tracePt t="15149" x="2444750" y="3879850"/>
          <p14:tracePt t="15161" x="2438400" y="3879850"/>
          <p14:tracePt t="15220" x="2406650" y="3886200"/>
          <p14:tracePt t="15238" x="2349500" y="3835400"/>
          <p14:tracePt t="15255" x="2273300" y="3727450"/>
          <p14:tracePt t="15268" x="2197100" y="3556000"/>
          <p14:tracePt t="15279" x="2165350" y="3454400"/>
          <p14:tracePt t="15293" x="2133600" y="3232150"/>
          <p14:tracePt t="15310" x="2133600" y="3086100"/>
          <p14:tracePt t="15327" x="2146300" y="2965450"/>
          <p14:tracePt t="15343" x="2190750" y="2870200"/>
          <p14:tracePt t="15359" x="2235200" y="2800350"/>
          <p14:tracePt t="15377" x="2273300" y="2743200"/>
          <p14:tracePt t="15393" x="2311400" y="2705100"/>
          <p14:tracePt t="15410" x="2343150" y="2686050"/>
          <p14:tracePt t="15427" x="2381250" y="2686050"/>
          <p14:tracePt t="15444" x="2432050" y="2686050"/>
          <p14:tracePt t="15462" x="2540000" y="2749550"/>
          <p14:tracePt t="15483" x="2654300" y="2882900"/>
          <p14:tracePt t="15493" x="2711450" y="2978150"/>
          <p14:tracePt t="15510" x="2755900" y="3149600"/>
          <p14:tracePt t="15526" x="2755900" y="3333750"/>
          <p14:tracePt t="15544" x="2749550" y="3543300"/>
          <p14:tracePt t="15560" x="2724150" y="3651250"/>
          <p14:tracePt t="15577" x="2705100" y="3721100"/>
          <p14:tracePt t="15593" x="2698750" y="3771900"/>
          <p14:tracePt t="15610" x="2698750" y="3816350"/>
          <p14:tracePt t="15626" x="2698750" y="3841750"/>
          <p14:tracePt t="15642" x="2705100" y="3867150"/>
          <p14:tracePt t="15660" x="2705100" y="3873500"/>
          <p14:tracePt t="15675" x="2717800" y="3873500"/>
          <p14:tracePt t="15694" x="2736850" y="3879850"/>
          <p14:tracePt t="15710" x="2774950" y="3879850"/>
          <p14:tracePt t="15725" x="2825750" y="3879850"/>
          <p14:tracePt t="15744" x="2952750" y="3879850"/>
          <p14:tracePt t="15759" x="3079750" y="3879850"/>
          <p14:tracePt t="15777" x="3213100" y="3879850"/>
          <p14:tracePt t="15797" x="3340100" y="3879850"/>
          <p14:tracePt t="15813" x="3422650" y="3879850"/>
          <p14:tracePt t="15829" x="3467100" y="3879850"/>
          <p14:tracePt t="15842" x="3511550" y="3879850"/>
          <p14:tracePt t="15860" x="3587750" y="3879850"/>
          <p14:tracePt t="15877" x="3632200" y="3879850"/>
          <p14:tracePt t="15898" x="3670300" y="3879850"/>
          <p14:tracePt t="15909" x="3689350" y="3879850"/>
          <p14:tracePt t="15926" x="3727450" y="3886200"/>
          <p14:tracePt t="15941" x="3765550" y="3892550"/>
          <p14:tracePt t="15961" x="3835400" y="3905250"/>
          <p14:tracePt t="15978" x="3898900" y="3924300"/>
          <p14:tracePt t="15993" x="3943350" y="3937000"/>
          <p14:tracePt t="16008" x="3981450" y="3949700"/>
          <p14:tracePt t="16026" x="4013200" y="3956050"/>
          <p14:tracePt t="16044" x="4025900" y="3956050"/>
          <p14:tracePt t="16059" x="4032250" y="3956050"/>
          <p14:tracePt t="16076" x="4038600" y="3956050"/>
          <p14:tracePt t="16092" x="4044950" y="3962400"/>
          <p14:tracePt t="16109" x="4064000" y="3968750"/>
          <p14:tracePt t="16129" x="4070350" y="3981450"/>
          <p14:tracePt t="16147" x="4083050" y="3987800"/>
          <p14:tracePt t="16161" x="4089400" y="4000500"/>
          <p14:tracePt t="16193" x="4095750" y="4006850"/>
          <p14:tracePt t="16210" x="4095750" y="4013200"/>
          <p14:tracePt t="16227" x="4095750" y="4025900"/>
          <p14:tracePt t="16242" x="4095750" y="4044950"/>
          <p14:tracePt t="16260" x="4089400" y="4076700"/>
          <p14:tracePt t="16277" x="4076700" y="4102100"/>
          <p14:tracePt t="16295" x="4044950" y="4121150"/>
          <p14:tracePt t="16313" x="3981450" y="4140200"/>
          <p14:tracePt t="16326" x="3930650" y="4159250"/>
          <p14:tracePt t="16344" x="3873500" y="4159250"/>
          <p14:tracePt t="16359" x="3848100" y="4165600"/>
          <p14:tracePt t="16377" x="3835400" y="4171950"/>
          <p14:tracePt t="16411" x="3822700" y="4171950"/>
          <p14:tracePt t="16432" x="3810000" y="4171950"/>
          <p14:tracePt t="17870" x="3797300" y="4171950"/>
          <p14:tracePt t="17890" x="3790950" y="4171950"/>
          <p14:tracePt t="17912" x="3784600" y="4171950"/>
          <p14:tracePt t="18666" x="3797300" y="4178300"/>
          <p14:tracePt t="18671" x="3822700" y="4178300"/>
          <p14:tracePt t="18680" x="3898900" y="4165600"/>
          <p14:tracePt t="18691" x="3937000" y="4152900"/>
          <p14:tracePt t="18708" x="4044950" y="4133850"/>
          <p14:tracePt t="18725" x="4102100" y="4114800"/>
          <p14:tracePt t="18757" x="4152900" y="4102100"/>
          <p14:tracePt t="18792" x="4222750" y="4089400"/>
          <p14:tracePt t="18825" x="4337050" y="4057650"/>
          <p14:tracePt t="18845" x="4413250" y="4044950"/>
          <p14:tracePt t="18859" x="4470400" y="4032250"/>
          <p14:tracePt t="18874" x="4521200" y="4019550"/>
          <p14:tracePt t="18890" x="4578350" y="4006850"/>
          <p14:tracePt t="18907" x="4635500" y="3987800"/>
          <p14:tracePt t="18924" x="4679950" y="3975100"/>
          <p14:tracePt t="18944" x="4724400" y="3962400"/>
          <p14:tracePt t="18958" x="4737100" y="3956050"/>
          <p14:tracePt t="18975" x="4756150" y="3949700"/>
          <p14:tracePt t="18990" x="4768850" y="3943350"/>
          <p14:tracePt t="19039" x="4775200" y="3943350"/>
          <p14:tracePt t="19061" x="4775200" y="3937000"/>
          <p14:tracePt t="19350" x="4768850" y="3937000"/>
          <p14:tracePt t="19356" x="4749800" y="3943350"/>
          <p14:tracePt t="19374" x="4711700" y="3968750"/>
          <p14:tracePt t="19392" x="4660900" y="3994150"/>
          <p14:tracePt t="19408" x="4629150" y="4013200"/>
          <p14:tracePt t="19425" x="4610100" y="4013200"/>
          <p14:tracePt t="19441" x="4597400" y="4025900"/>
          <p14:tracePt t="19457" x="4578350" y="4025900"/>
          <p14:tracePt t="19490" x="4559300" y="4025900"/>
          <p14:tracePt t="19525" x="4546600" y="4032250"/>
          <p14:tracePt t="19592" x="4540250" y="4032250"/>
          <p14:tracePt t="19741" x="4540250" y="4025900"/>
          <p14:tracePt t="19744" x="4540250" y="4006850"/>
          <p14:tracePt t="19758" x="4572000" y="3962400"/>
          <p14:tracePt t="19781" x="4673600" y="3886200"/>
          <p14:tracePt t="19791" x="4711700" y="3860800"/>
          <p14:tracePt t="19809" x="4794250" y="3797300"/>
          <p14:tracePt t="19826" x="4851400" y="3752850"/>
          <p14:tracePt t="19840" x="4889500" y="3714750"/>
          <p14:tracePt t="19875" x="4914900" y="3676650"/>
          <p14:tracePt t="20098" x="4921250" y="3663950"/>
          <p14:tracePt t="20100" x="4921250" y="3651250"/>
          <p14:tracePt t="20108" x="4927600" y="3638550"/>
          <p14:tracePt t="20125" x="4946650" y="3587750"/>
          <p14:tracePt t="20140" x="4959350" y="3543300"/>
          <p14:tracePt t="20157" x="4965700" y="3486150"/>
          <p14:tracePt t="20173" x="4978400" y="3454400"/>
          <p14:tracePt t="20191" x="4984750" y="3441700"/>
          <p14:tracePt t="20225" x="4984750" y="3416300"/>
          <p14:tracePt t="20241" x="4991100" y="3416300"/>
          <p14:tracePt t="20258" x="4991100" y="3409950"/>
          <p14:tracePt t="20290" x="4991100" y="3403600"/>
          <p14:tracePt t="20352" x="4997450" y="3397250"/>
          <p14:tracePt t="20459" x="5003800" y="3397250"/>
          <p14:tracePt t="20466" x="5016500" y="3397250"/>
          <p14:tracePt t="20474" x="5022850" y="3397250"/>
          <p14:tracePt t="20491" x="5035550" y="3397250"/>
          <p14:tracePt t="20508" x="5048250" y="3416300"/>
          <p14:tracePt t="20524" x="5060950" y="3435350"/>
          <p14:tracePt t="20542" x="5060950" y="3454400"/>
          <p14:tracePt t="20558" x="5060950" y="3486150"/>
          <p14:tracePt t="20575" x="5054600" y="3511550"/>
          <p14:tracePt t="20591" x="5035550" y="3530600"/>
          <p14:tracePt t="20608" x="5029200" y="3549650"/>
          <p14:tracePt t="20628" x="5016500" y="3562350"/>
          <p14:tracePt t="20816" x="5016500" y="3568700"/>
          <p14:tracePt t="20823" x="5003800" y="3568700"/>
          <p14:tracePt t="20826" x="4991100" y="3568700"/>
          <p14:tracePt t="20840" x="4965700" y="3568700"/>
          <p14:tracePt t="20857" x="4940300" y="3568700"/>
          <p14:tracePt t="20875" x="4921250" y="3568700"/>
          <p14:tracePt t="20907" x="4908550" y="3568700"/>
          <p14:tracePt t="20924" x="4883150" y="3543300"/>
          <p14:tracePt t="20941" x="4870450" y="3511550"/>
          <p14:tracePt t="20957" x="4870450" y="3486150"/>
          <p14:tracePt t="20974" x="4870450" y="3467100"/>
          <p14:tracePt t="20990" x="4870450" y="3441700"/>
          <p14:tracePt t="21007" x="4870450" y="3422650"/>
          <p14:tracePt t="21025" x="4876800" y="3416300"/>
          <p14:tracePt t="21040" x="4883150" y="3409950"/>
          <p14:tracePt t="21057" x="4895850" y="3403600"/>
          <p14:tracePt t="21156" x="4895850" y="3409950"/>
          <p14:tracePt t="21158" x="4902200" y="3422650"/>
          <p14:tracePt t="21175" x="4914900" y="3460750"/>
          <p14:tracePt t="21193" x="4921250" y="3524250"/>
          <p14:tracePt t="21208" x="4921250" y="3619500"/>
          <p14:tracePt t="21225" x="4921250" y="3714750"/>
          <p14:tracePt t="21241" x="4889500" y="3810000"/>
          <p14:tracePt t="21257" x="4864100" y="3879850"/>
          <p14:tracePt t="21273" x="4832350" y="3924300"/>
          <p14:tracePt t="21290" x="4832350" y="3949700"/>
          <p14:tracePt t="21309" x="4826000" y="3956050"/>
          <p14:tracePt t="21382" x="4826000" y="3937000"/>
          <p14:tracePt t="21384" x="4826000" y="3911600"/>
          <p14:tracePt t="21389" x="4826000" y="3892550"/>
          <p14:tracePt t="21410" x="4826000" y="3803650"/>
          <p14:tracePt t="21424" x="4826000" y="3790950"/>
          <p14:tracePt t="21441" x="4826000" y="3771900"/>
          <p14:tracePt t="21460" x="4826000" y="3759200"/>
          <p14:tracePt t="21472" x="4826000" y="3752850"/>
          <p14:tracePt t="21490" x="4787900" y="3752850"/>
          <p14:tracePt t="21508" x="4673600" y="3784600"/>
          <p14:tracePt t="21524" x="4533900" y="3848100"/>
          <p14:tracePt t="21541" x="4400550" y="3892550"/>
          <p14:tracePt t="21562" x="4330700" y="3905250"/>
          <p14:tracePt t="21576" x="4318000" y="3911600"/>
          <p14:tracePt t="21607" x="4298950" y="3917950"/>
          <p14:tracePt t="21623" x="4279900" y="3917950"/>
          <p14:tracePt t="21639" x="4248150" y="3924300"/>
          <p14:tracePt t="21661" x="4197350" y="3937000"/>
          <p14:tracePt t="21675" x="4165600" y="3956050"/>
          <p14:tracePt t="21693" x="4127500" y="3962400"/>
          <p14:tracePt t="21707" x="4108450" y="3962400"/>
          <p14:tracePt t="21724" x="4102100" y="3968750"/>
          <p14:tracePt t="21834" x="4108450" y="3968750"/>
          <p14:tracePt t="21836" x="4114800" y="3968750"/>
          <p14:tracePt t="21840" x="4127500" y="3968750"/>
          <p14:tracePt t="21856" x="4191000" y="3968750"/>
          <p14:tracePt t="21874" x="4273550" y="3968750"/>
          <p14:tracePt t="21890" x="4324350" y="3968750"/>
          <p14:tracePt t="21907" x="4337050" y="3968750"/>
          <p14:tracePt t="21947" x="4343400" y="3968750"/>
          <p14:tracePt t="21952" x="4343400" y="3981450"/>
          <p14:tracePt t="21958" x="4337050" y="3987800"/>
          <p14:tracePt t="21976" x="4311650" y="4044950"/>
          <p14:tracePt t="21991" x="4279900" y="4089400"/>
          <p14:tracePt t="22012" x="4235450" y="4121150"/>
          <p14:tracePt t="22024" x="4216400" y="4127500"/>
          <p14:tracePt t="22040" x="4184650" y="4146550"/>
          <p14:tracePt t="22056" x="4127500" y="4146550"/>
          <p14:tracePt t="22073" x="4044950" y="4140200"/>
          <p14:tracePt t="22090" x="4006850" y="4121150"/>
          <p14:tracePt t="22106" x="3949700" y="4083050"/>
          <p14:tracePt t="22122" x="3924300" y="4032250"/>
          <p14:tracePt t="22125" x="3917950" y="4019550"/>
          <p14:tracePt t="22140" x="3905250" y="3917950"/>
          <p14:tracePt t="22157" x="3911600" y="3829050"/>
          <p14:tracePt t="22173" x="3956050" y="3765550"/>
          <p14:tracePt t="22190" x="4019550" y="3714750"/>
          <p14:tracePt t="22207" x="4057650" y="3689350"/>
          <p14:tracePt t="22224" x="4083050" y="3689350"/>
          <p14:tracePt t="22242" x="4114800" y="3683000"/>
          <p14:tracePt t="22257" x="4146550" y="3676650"/>
          <p14:tracePt t="22273" x="4178300" y="3676650"/>
          <p14:tracePt t="22290" x="4210050" y="3695700"/>
          <p14:tracePt t="22311" x="4235450" y="3740150"/>
          <p14:tracePt t="22322" x="4248150" y="3771900"/>
          <p14:tracePt t="22339" x="4248150" y="3810000"/>
          <p14:tracePt t="22360" x="4229100" y="3867150"/>
          <p14:tracePt t="22373" x="4216400" y="3886200"/>
          <p14:tracePt t="22392" x="4171950" y="3937000"/>
          <p14:tracePt t="22408" x="4152900" y="3962400"/>
          <p14:tracePt t="22423" x="4133850" y="3975100"/>
          <p14:tracePt t="22440" x="4121150" y="3975100"/>
          <p14:tracePt t="22457" x="4108450" y="3975100"/>
          <p14:tracePt t="23396" x="4114800" y="3968750"/>
          <p14:tracePt t="23401" x="4121150" y="3962400"/>
          <p14:tracePt t="23405" x="4127500" y="3962400"/>
          <p14:tracePt t="23422" x="4152900" y="3962400"/>
          <p14:tracePt t="23457" x="4159250" y="3962400"/>
          <p14:tracePt t="23471" x="4171950" y="3962400"/>
          <p14:tracePt t="23507" x="4210050" y="3968750"/>
          <p14:tracePt t="23539" x="4216400" y="4013200"/>
          <p14:tracePt t="23572" x="4216400" y="4038600"/>
          <p14:tracePt t="23589" x="4203700" y="4057650"/>
          <p14:tracePt t="23607" x="4197350" y="4070350"/>
          <p14:tracePt t="23624" x="4184650" y="4083050"/>
          <p14:tracePt t="23642" x="4171950" y="4095750"/>
          <p14:tracePt t="23673" x="4152900" y="4114800"/>
          <p14:tracePt t="23691" x="4121150" y="4114800"/>
          <p14:tracePt t="23705" x="4076700" y="4114800"/>
          <p14:tracePt t="23722" x="4019550" y="4108450"/>
          <p14:tracePt t="23739" x="4000500" y="4089400"/>
          <p14:tracePt t="23757" x="3994150" y="4083050"/>
          <p14:tracePt t="23773" x="3981450" y="4070350"/>
          <p14:tracePt t="23788" x="3981450" y="4064000"/>
          <p14:tracePt t="23806" x="3981450" y="4044950"/>
          <p14:tracePt t="23823" x="3981450" y="4032250"/>
          <p14:tracePt t="23839" x="3981450" y="4025900"/>
          <p14:tracePt t="23872" x="3981450" y="4013200"/>
          <p14:tracePt t="23905" x="3987800" y="4000500"/>
          <p14:tracePt t="23926" x="3994150" y="3994150"/>
          <p14:tracePt t="27692" x="4013200" y="3975100"/>
          <p14:tracePt t="27696" x="4038600" y="3956050"/>
          <p14:tracePt t="27702" x="4051300" y="3943350"/>
          <p14:tracePt t="27721" x="4095750" y="3924300"/>
          <p14:tracePt t="27740" x="4133850" y="3905250"/>
          <p14:tracePt t="27772" x="4159250" y="3898900"/>
          <p14:tracePt t="27805" x="4216400" y="3867150"/>
          <p14:tracePt t="27838" x="4298950" y="3810000"/>
          <p14:tracePt t="27853" x="4343400" y="3790950"/>
          <p14:tracePt t="27870" x="4368800" y="3771900"/>
          <p14:tracePt t="27889" x="4381500" y="3771900"/>
          <p14:tracePt t="27981" x="4349750" y="3803650"/>
          <p14:tracePt t="27990" x="4292600" y="3898900"/>
          <p14:tracePt t="28005" x="4184650" y="4070350"/>
          <p14:tracePt t="28020" x="4102100" y="4178300"/>
          <p14:tracePt t="28037" x="4013200" y="4324350"/>
          <p14:tracePt t="28058" x="3981450" y="4413250"/>
          <p14:tracePt t="28070" x="3962400" y="4438650"/>
          <p14:tracePt t="28087" x="3962400" y="4470400"/>
          <p14:tracePt t="28104" x="3943350" y="4527550"/>
          <p14:tracePt t="28121" x="3924300" y="4610100"/>
          <p14:tracePt t="28140" x="3898900" y="4705350"/>
          <p14:tracePt t="28155" x="3873500" y="4832350"/>
          <p14:tracePt t="28169" x="3854450" y="4953000"/>
          <p14:tracePt t="28189" x="3854450" y="5092700"/>
          <p14:tracePt t="28205" x="3841750" y="5175250"/>
          <p14:tracePt t="28221" x="3841750" y="5219700"/>
          <p14:tracePt t="28240" x="3841750" y="5226050"/>
          <p14:tracePt t="28313" x="3841750" y="5238750"/>
          <p14:tracePt t="28324" x="3841750" y="5245100"/>
          <p14:tracePt t="28331" x="3841750" y="5257800"/>
          <p14:tracePt t="28484" x="3841750" y="5264150"/>
          <p14:tracePt t="28492" x="3867150" y="5264150"/>
          <p14:tracePt t="28504" x="3930650" y="5257800"/>
          <p14:tracePt t="28522" x="4044950" y="5226050"/>
          <p14:tracePt t="28537" x="4140200" y="5207000"/>
          <p14:tracePt t="28554" x="4216400" y="5175250"/>
          <p14:tracePt t="28572" x="4298950" y="5168900"/>
          <p14:tracePt t="28589" x="4343400" y="5168900"/>
          <p14:tracePt t="28603" x="4438650" y="5168900"/>
          <p14:tracePt t="28628" x="4648200" y="5168900"/>
          <p14:tracePt t="28630" x="4679950" y="5181600"/>
          <p14:tracePt t="28635" x="4718050" y="5181600"/>
          <p14:tracePt t="28656" x="4889500" y="5226050"/>
          <p14:tracePt t="28672" x="5041900" y="5270500"/>
          <p14:tracePt t="28687" x="5149850" y="5295900"/>
          <p14:tracePt t="28703" x="5276850" y="5334000"/>
          <p14:tracePt t="28720" x="5365750" y="5346700"/>
          <p14:tracePt t="28737" x="5441950" y="5359400"/>
          <p14:tracePt t="28756" x="5473700" y="5372100"/>
          <p14:tracePt t="28881" x="5473700" y="5378450"/>
          <p14:tracePt t="28888" x="5454650" y="5378450"/>
          <p14:tracePt t="28892" x="5441950" y="5384800"/>
          <p14:tracePt t="28902" x="5391150" y="5397500"/>
          <p14:tracePt t="28923" x="5143500" y="5441950"/>
          <p14:tracePt t="28938" x="4813300" y="5473700"/>
          <p14:tracePt t="28954" x="4533900" y="5511800"/>
          <p14:tracePt t="28970" x="4337050" y="5543550"/>
          <p14:tracePt t="28986" x="4216400" y="5556250"/>
          <p14:tracePt t="29002" x="4184650" y="5556250"/>
          <p14:tracePt t="29126" x="4178300" y="5556250"/>
          <p14:tracePt t="29134" x="4184650" y="5549900"/>
          <p14:tracePt t="29139" x="4203700" y="5549900"/>
          <p14:tracePt t="29152" x="4337050" y="5537200"/>
          <p14:tracePt t="29170" x="4508500" y="5492750"/>
          <p14:tracePt t="29186" x="4692650" y="5492750"/>
          <p14:tracePt t="29206" x="4851400" y="5492750"/>
          <p14:tracePt t="29220" x="4902200" y="5492750"/>
          <p14:tracePt t="29275" x="4908550" y="5499100"/>
          <p14:tracePt t="29289" x="4889500" y="5511800"/>
          <p14:tracePt t="29303" x="4826000" y="5537200"/>
          <p14:tracePt t="29320" x="4692650" y="5568950"/>
          <p14:tracePt t="29336" x="4565650" y="5568950"/>
          <p14:tracePt t="29357" x="4438650" y="5568950"/>
          <p14:tracePt t="29370" x="4387850" y="5568950"/>
          <p14:tracePt t="29386" x="4381500" y="5568950"/>
          <p14:tracePt t="29474" x="4375150" y="5568950"/>
          <p14:tracePt t="29480" x="4375150" y="5562600"/>
          <p14:tracePt t="29488" x="4381500" y="5562600"/>
          <p14:tracePt t="29503" x="4527550" y="5562600"/>
          <p14:tracePt t="29520" x="4756150" y="5562600"/>
          <p14:tracePt t="29537" x="4991100" y="5562600"/>
          <p14:tracePt t="29552" x="5156200" y="5549900"/>
          <p14:tracePt t="29570" x="5238750" y="5537200"/>
          <p14:tracePt t="29660" x="5232400" y="5537200"/>
          <p14:tracePt t="29662" x="5213350" y="5537200"/>
          <p14:tracePt t="29668" x="5187950" y="5537200"/>
          <p14:tracePt t="29687" x="5003800" y="5543550"/>
          <p14:tracePt t="29707" x="4775200" y="5543550"/>
          <p14:tracePt t="29718" x="4692650" y="5549900"/>
          <p14:tracePt t="29738" x="4673600" y="5556250"/>
          <p14:tracePt t="29797" x="4724400" y="5537200"/>
          <p14:tracePt t="29803" x="4743450" y="5537200"/>
          <p14:tracePt t="29820" x="4876800" y="5537200"/>
          <p14:tracePt t="29836" x="5010150" y="5537200"/>
          <p14:tracePt t="29853" x="5162550" y="5549900"/>
          <p14:tracePt t="29869" x="5276850" y="5562600"/>
          <p14:tracePt t="29889" x="5346700" y="5562600"/>
          <p14:tracePt t="29903" x="5359400" y="5568950"/>
          <p14:tracePt t="29979" x="5359400" y="5575300"/>
          <p14:tracePt t="29981" x="5359400" y="5581650"/>
          <p14:tracePt t="29988" x="5346700" y="5581650"/>
          <p14:tracePt t="30007" x="5232400" y="5594350"/>
          <p14:tracePt t="30019" x="5124450" y="5594350"/>
          <p14:tracePt t="30036" x="4933950" y="5562600"/>
          <p14:tracePt t="30053" x="4806950" y="5530850"/>
          <p14:tracePt t="30070" x="4762500" y="5518150"/>
          <p14:tracePt t="30086" x="4756150" y="5518150"/>
          <p14:tracePt t="30103" x="4743450" y="5505450"/>
          <p14:tracePt t="30124" x="4718050" y="5467350"/>
          <p14:tracePt t="30132" x="4699000" y="5448300"/>
          <p14:tracePt t="30139" x="4686300" y="5410200"/>
          <p14:tracePt t="30153" x="4654550" y="5372100"/>
          <p14:tracePt t="30168" x="4578350" y="5283200"/>
          <p14:tracePt t="30185" x="4457700" y="5168900"/>
          <p14:tracePt t="30202" x="4343400" y="5035550"/>
          <p14:tracePt t="30222" x="4171950" y="4787900"/>
          <p14:tracePt t="30238" x="4044950" y="4540250"/>
          <p14:tracePt t="30252" x="4000500" y="4286250"/>
          <p14:tracePt t="30269" x="3975100" y="4108450"/>
          <p14:tracePt t="30285" x="3975100" y="4006850"/>
          <p14:tracePt t="30303" x="3987800" y="3905250"/>
          <p14:tracePt t="30320" x="4019550" y="3803650"/>
          <p14:tracePt t="30336" x="4025900" y="3721100"/>
          <p14:tracePt t="30352" x="4025900" y="3670300"/>
          <p14:tracePt t="30369" x="4025900" y="3638550"/>
          <p14:tracePt t="30386" x="4025900" y="3632200"/>
          <p14:tracePt t="30431" x="4025900" y="3625850"/>
          <p14:tracePt t="30448" x="4013200" y="3619500"/>
          <p14:tracePt t="30488" x="4013200" y="3613150"/>
          <p14:tracePt t="30499" x="4013200" y="3606800"/>
          <p14:tracePt t="30511" x="4025900" y="3600450"/>
          <p14:tracePt t="30518" x="4057650" y="3594100"/>
          <p14:tracePt t="30535" x="4165600" y="3594100"/>
          <p14:tracePt t="30553" x="4337050" y="3594100"/>
          <p14:tracePt t="30568" x="4445000" y="3594100"/>
          <p14:tracePt t="30584" x="4502150" y="3613150"/>
          <p14:tracePt t="30602" x="4540250" y="3625850"/>
          <p14:tracePt t="30619" x="4552950" y="3651250"/>
          <p14:tracePt t="30636" x="4559300" y="3695700"/>
          <p14:tracePt t="30653" x="4540250" y="3740150"/>
          <p14:tracePt t="30669" x="4508500" y="3784600"/>
          <p14:tracePt t="30685" x="4470400" y="3835400"/>
          <p14:tracePt t="30705" x="4413250" y="3930650"/>
          <p14:tracePt t="30720" x="4343400" y="4032250"/>
          <p14:tracePt t="30736" x="4298950" y="4095750"/>
          <p14:tracePt t="30752" x="4254500" y="4152900"/>
          <p14:tracePt t="30768" x="4216400" y="4191000"/>
          <p14:tracePt t="30786" x="4191000" y="4210050"/>
          <p14:tracePt t="30805" x="4178300" y="4210050"/>
          <p14:tracePt t="30819" x="4140200" y="4210050"/>
          <p14:tracePt t="30837" x="4032250" y="4159250"/>
          <p14:tracePt t="30853" x="3873500" y="4032250"/>
          <p14:tracePt t="30868" x="3771900" y="3943350"/>
          <p14:tracePt t="30884" x="3746500" y="3879850"/>
          <p14:tracePt t="30902" x="3746500" y="3810000"/>
          <p14:tracePt t="30918" x="3759200" y="3683000"/>
          <p14:tracePt t="30935" x="3835400" y="3575050"/>
          <p14:tracePt t="30960" x="3917950" y="3486150"/>
          <p14:tracePt t="30970" x="3949700" y="3460750"/>
          <p14:tracePt t="30986" x="4000500" y="3460750"/>
          <p14:tracePt t="31002" x="4032250" y="3460750"/>
          <p14:tracePt t="31019" x="4089400" y="3473450"/>
          <p14:tracePt t="31034" x="4152900" y="3524250"/>
          <p14:tracePt t="31052" x="4216400" y="3613150"/>
          <p14:tracePt t="31069" x="4235450" y="3714750"/>
          <p14:tracePt t="31085" x="4235450" y="3797300"/>
          <p14:tracePt t="31103" x="4197350" y="3860800"/>
          <p14:tracePt t="31120" x="4171950" y="3905250"/>
          <p14:tracePt t="31131" x="4159250" y="3911600"/>
          <p14:tracePt t="31141" x="4159250" y="3917950"/>
          <p14:tracePt t="31152" x="4146550" y="3930650"/>
          <p14:tracePt t="31170" x="4140200" y="3930650"/>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p:cNvSpPr txBox="1">
            <a:spLocks/>
          </p:cNvSpPr>
          <p:nvPr/>
        </p:nvSpPr>
        <p:spPr bwMode="auto">
          <a:xfrm>
            <a:off x="539552" y="373293"/>
            <a:ext cx="860444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200" i="1" kern="0" dirty="0">
                <a:solidFill>
                  <a:srgbClr val="002060"/>
                </a:solidFill>
                <a:latin typeface="Times New Roman" panose="02020603050405020304" pitchFamily="18" charset="0"/>
                <a:cs typeface="Times New Roman" panose="02020603050405020304" pitchFamily="18" charset="0"/>
              </a:rPr>
              <a:t>Recent achievements of </a:t>
            </a:r>
            <a:r>
              <a:rPr lang="en-US" altLang="zh-TW" sz="3200" i="1" kern="0" dirty="0" err="1">
                <a:solidFill>
                  <a:srgbClr val="002060"/>
                </a:solidFill>
                <a:latin typeface="Times New Roman" panose="02020603050405020304" pitchFamily="18" charset="0"/>
                <a:cs typeface="Times New Roman" panose="02020603050405020304" pitchFamily="18" charset="0"/>
              </a:rPr>
              <a:t>InP</a:t>
            </a:r>
            <a:r>
              <a:rPr lang="en-US" altLang="zh-TW" sz="3200" i="1" kern="0" dirty="0">
                <a:solidFill>
                  <a:srgbClr val="002060"/>
                </a:solidFill>
                <a:latin typeface="Times New Roman" panose="02020603050405020304" pitchFamily="18" charset="0"/>
                <a:cs typeface="Times New Roman" panose="02020603050405020304" pitchFamily="18" charset="0"/>
              </a:rPr>
              <a:t>/</a:t>
            </a:r>
            <a:r>
              <a:rPr lang="en-US" altLang="zh-TW" sz="3200" i="1" kern="0" dirty="0" err="1">
                <a:solidFill>
                  <a:srgbClr val="002060"/>
                </a:solidFill>
                <a:latin typeface="Times New Roman" panose="02020603050405020304" pitchFamily="18" charset="0"/>
                <a:cs typeface="Times New Roman" panose="02020603050405020304" pitchFamily="18" charset="0"/>
              </a:rPr>
              <a:t>InAlAs</a:t>
            </a:r>
            <a:r>
              <a:rPr lang="en-US" altLang="zh-TW" sz="3200" i="1" kern="0" dirty="0">
                <a:solidFill>
                  <a:srgbClr val="002060"/>
                </a:solidFill>
                <a:latin typeface="Times New Roman" panose="02020603050405020304" pitchFamily="18" charset="0"/>
                <a:cs typeface="Times New Roman" panose="02020603050405020304" pitchFamily="18" charset="0"/>
              </a:rPr>
              <a:t> based SPAD</a:t>
            </a:r>
            <a:endParaRPr lang="zh-TW" altLang="en-US" sz="3200" i="1" kern="0" dirty="0">
              <a:solidFill>
                <a:srgbClr val="002060"/>
              </a:solidFill>
              <a:latin typeface="Times New Roman" panose="02020603050405020304" pitchFamily="18" charset="0"/>
              <a:cs typeface="Times New Roman" panose="02020603050405020304" pitchFamily="18" charset="0"/>
            </a:endParaRPr>
          </a:p>
        </p:txBody>
      </p:sp>
      <p:grpSp>
        <p:nvGrpSpPr>
          <p:cNvPr id="7" name="群組 6"/>
          <p:cNvGrpSpPr/>
          <p:nvPr/>
        </p:nvGrpSpPr>
        <p:grpSpPr>
          <a:xfrm>
            <a:off x="166549" y="4677005"/>
            <a:ext cx="2596568" cy="2038064"/>
            <a:chOff x="-1118535" y="830555"/>
            <a:chExt cx="6596925" cy="5177971"/>
          </a:xfrm>
        </p:grpSpPr>
        <p:sp>
          <p:nvSpPr>
            <p:cNvPr id="10" name="矩形 9"/>
            <p:cNvSpPr/>
            <p:nvPr/>
          </p:nvSpPr>
          <p:spPr>
            <a:xfrm>
              <a:off x="-1118535" y="5272383"/>
              <a:ext cx="5645425" cy="73614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755356" y="4495288"/>
              <a:ext cx="4973473" cy="75804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154073" y="4087338"/>
              <a:ext cx="3786020" cy="3889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154073" y="3699142"/>
              <a:ext cx="3786020" cy="41756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154073" y="3423611"/>
              <a:ext cx="3786020" cy="28177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154952" y="3050494"/>
              <a:ext cx="3786019" cy="35808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96877" y="2757360"/>
              <a:ext cx="3291840" cy="2726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18"/>
            <p:cNvSpPr txBox="1"/>
            <p:nvPr/>
          </p:nvSpPr>
          <p:spPr>
            <a:xfrm>
              <a:off x="443804" y="5403873"/>
              <a:ext cx="1375669" cy="288265"/>
            </a:xfrm>
            <a:prstGeom prst="rect">
              <a:avLst/>
            </a:prstGeom>
            <a:noFill/>
          </p:spPr>
          <p:txBody>
            <a:bodyPr wrap="none" rtlCol="0">
              <a:spAutoFit/>
            </a:bodyPr>
            <a:lstStyle/>
            <a:p>
              <a:r>
                <a:rPr lang="en-US" altLang="zh-TW" sz="900" b="1" dirty="0" err="1"/>
                <a:t>S.I.InP</a:t>
              </a:r>
              <a:r>
                <a:rPr lang="en-US" altLang="zh-TW" sz="900" b="1" dirty="0"/>
                <a:t> Substrate</a:t>
              </a:r>
              <a:endParaRPr lang="zh-TW" altLang="en-US" sz="900" b="1" dirty="0"/>
            </a:p>
          </p:txBody>
        </p:sp>
        <p:sp>
          <p:nvSpPr>
            <p:cNvPr id="20" name="矩形 19"/>
            <p:cNvSpPr/>
            <p:nvPr/>
          </p:nvSpPr>
          <p:spPr>
            <a:xfrm>
              <a:off x="99805" y="1826854"/>
              <a:ext cx="3291839" cy="65174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28379" y="1563893"/>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334054" y="1276932"/>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p:cNvSpPr/>
            <p:nvPr/>
          </p:nvSpPr>
          <p:spPr>
            <a:xfrm>
              <a:off x="324325" y="991978"/>
              <a:ext cx="2807455" cy="266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文字方塊 23"/>
            <p:cNvSpPr txBox="1"/>
            <p:nvPr/>
          </p:nvSpPr>
          <p:spPr>
            <a:xfrm>
              <a:off x="452104" y="4685385"/>
              <a:ext cx="2830935" cy="586459"/>
            </a:xfrm>
            <a:prstGeom prst="rect">
              <a:avLst/>
            </a:prstGeom>
            <a:noFill/>
          </p:spPr>
          <p:txBody>
            <a:bodyPr wrap="square" rtlCol="0">
              <a:spAutoFit/>
            </a:bodyPr>
            <a:lstStyle/>
            <a:p>
              <a:r>
                <a:rPr lang="en-US" altLang="zh-TW" sz="900" b="1" dirty="0"/>
                <a:t>N+ Contact(</a:t>
              </a:r>
              <a:r>
                <a:rPr lang="en-US" altLang="zh-TW" sz="900" b="1" dirty="0" err="1"/>
                <a:t>InP</a:t>
              </a:r>
              <a:r>
                <a:rPr lang="en-US" altLang="zh-TW" sz="900" b="1" dirty="0"/>
                <a:t>)</a:t>
              </a:r>
              <a:endParaRPr lang="zh-TW" altLang="en-US" sz="900" b="1" dirty="0"/>
            </a:p>
          </p:txBody>
        </p:sp>
        <p:sp>
          <p:nvSpPr>
            <p:cNvPr id="25" name="文字方塊 24"/>
            <p:cNvSpPr txBox="1"/>
            <p:nvPr/>
          </p:nvSpPr>
          <p:spPr>
            <a:xfrm>
              <a:off x="308536" y="4030659"/>
              <a:ext cx="5169854" cy="508266"/>
            </a:xfrm>
            <a:prstGeom prst="rect">
              <a:avLst/>
            </a:prstGeom>
            <a:noFill/>
          </p:spPr>
          <p:txBody>
            <a:bodyPr wrap="square" rtlCol="0">
              <a:spAutoFit/>
            </a:bodyPr>
            <a:lstStyle/>
            <a:p>
              <a:r>
                <a:rPr lang="en-US" altLang="zh-TW" sz="700" b="1" dirty="0"/>
                <a:t>N Contact (In</a:t>
              </a:r>
              <a:r>
                <a:rPr lang="en-US" altLang="zh-TW" sz="800" b="1" baseline="-25000" dirty="0"/>
                <a:t>0.52</a:t>
              </a:r>
              <a:r>
                <a:rPr lang="en-US" altLang="zh-TW" sz="700" b="1" dirty="0"/>
                <a:t>Al</a:t>
              </a:r>
              <a:r>
                <a:rPr lang="en-US" altLang="zh-TW" sz="800" b="1" baseline="-25000" dirty="0"/>
                <a:t>0.48</a:t>
              </a:r>
              <a:r>
                <a:rPr lang="en-US" altLang="zh-TW" sz="700" b="1" dirty="0"/>
                <a:t>As)</a:t>
              </a:r>
              <a:endParaRPr lang="zh-TW" altLang="en-US" sz="700" b="1" dirty="0"/>
            </a:p>
          </p:txBody>
        </p:sp>
        <p:sp>
          <p:nvSpPr>
            <p:cNvPr id="26" name="文字方塊 25"/>
            <p:cNvSpPr txBox="1"/>
            <p:nvPr/>
          </p:nvSpPr>
          <p:spPr>
            <a:xfrm>
              <a:off x="-9986" y="3614986"/>
              <a:ext cx="4170199" cy="508266"/>
            </a:xfrm>
            <a:prstGeom prst="rect">
              <a:avLst/>
            </a:prstGeom>
            <a:noFill/>
          </p:spPr>
          <p:txBody>
            <a:bodyPr wrap="square" rtlCol="0">
              <a:spAutoFit/>
            </a:bodyPr>
            <a:lstStyle/>
            <a:p>
              <a:r>
                <a:rPr lang="en-US" altLang="zh-TW" sz="700" b="1" dirty="0" err="1"/>
                <a:t>i</a:t>
              </a:r>
              <a:r>
                <a:rPr lang="en-US" altLang="zh-TW" sz="700" b="1" dirty="0"/>
                <a:t> Multiplication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27" name="文字方塊 26"/>
            <p:cNvSpPr txBox="1"/>
            <p:nvPr/>
          </p:nvSpPr>
          <p:spPr>
            <a:xfrm>
              <a:off x="-9986" y="3324747"/>
              <a:ext cx="4165438" cy="508266"/>
            </a:xfrm>
            <a:prstGeom prst="rect">
              <a:avLst/>
            </a:prstGeom>
            <a:noFill/>
          </p:spPr>
          <p:txBody>
            <a:bodyPr wrap="square" rtlCol="0">
              <a:spAutoFit/>
            </a:bodyPr>
            <a:lstStyle/>
            <a:p>
              <a:r>
                <a:rPr lang="en-US" altLang="zh-TW" sz="700" b="1" dirty="0"/>
                <a:t>P Field Control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28" name="文字方塊 27"/>
            <p:cNvSpPr txBox="1"/>
            <p:nvPr/>
          </p:nvSpPr>
          <p:spPr>
            <a:xfrm>
              <a:off x="16526" y="2972369"/>
              <a:ext cx="4369730" cy="508266"/>
            </a:xfrm>
            <a:prstGeom prst="rect">
              <a:avLst/>
            </a:prstGeom>
            <a:noFill/>
          </p:spPr>
          <p:txBody>
            <a:bodyPr wrap="square" rtlCol="0">
              <a:spAutoFit/>
            </a:bodyPr>
            <a:lstStyle/>
            <a:p>
              <a:r>
                <a:rPr lang="en-US" altLang="zh-TW" sz="700" b="1" dirty="0" err="1"/>
                <a:t>i</a:t>
              </a:r>
              <a:r>
                <a:rPr lang="en-US" altLang="zh-TW" sz="700" b="1" dirty="0"/>
                <a:t> Multiplication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29" name="文字方塊 28"/>
            <p:cNvSpPr txBox="1"/>
            <p:nvPr/>
          </p:nvSpPr>
          <p:spPr>
            <a:xfrm>
              <a:off x="16526" y="2623919"/>
              <a:ext cx="3968910" cy="508266"/>
            </a:xfrm>
            <a:prstGeom prst="rect">
              <a:avLst/>
            </a:prstGeom>
            <a:noFill/>
          </p:spPr>
          <p:txBody>
            <a:bodyPr wrap="square" rtlCol="0">
              <a:spAutoFit/>
            </a:bodyPr>
            <a:lstStyle/>
            <a:p>
              <a:r>
                <a:rPr lang="en-US" altLang="zh-TW" sz="700" b="1" dirty="0"/>
                <a:t>P Field Control (In</a:t>
              </a:r>
              <a:r>
                <a:rPr lang="en-US" altLang="zh-TW" sz="700" b="1" baseline="-25000" dirty="0"/>
                <a:t>0.52</a:t>
              </a:r>
              <a:r>
                <a:rPr lang="en-US" altLang="zh-TW" sz="700" b="1" dirty="0"/>
                <a:t>Al</a:t>
              </a:r>
              <a:r>
                <a:rPr lang="en-US" altLang="zh-TW" sz="700" b="1" baseline="-25000" dirty="0"/>
                <a:t>0.48</a:t>
              </a:r>
              <a:r>
                <a:rPr lang="en-US" altLang="zh-TW" sz="700" b="1" dirty="0"/>
                <a:t>As)</a:t>
              </a:r>
              <a:endParaRPr lang="zh-TW" altLang="en-US" sz="700" b="1" dirty="0"/>
            </a:p>
          </p:txBody>
        </p:sp>
        <p:sp>
          <p:nvSpPr>
            <p:cNvPr id="30" name="文字方塊 29"/>
            <p:cNvSpPr txBox="1"/>
            <p:nvPr/>
          </p:nvSpPr>
          <p:spPr>
            <a:xfrm>
              <a:off x="217324" y="1927902"/>
              <a:ext cx="3248661" cy="508266"/>
            </a:xfrm>
            <a:prstGeom prst="rect">
              <a:avLst/>
            </a:prstGeom>
            <a:noFill/>
          </p:spPr>
          <p:txBody>
            <a:bodyPr wrap="square" rtlCol="0">
              <a:spAutoFit/>
            </a:bodyPr>
            <a:lstStyle/>
            <a:p>
              <a:r>
                <a:rPr lang="en-US" altLang="zh-TW" sz="700" b="1" dirty="0" err="1"/>
                <a:t>i</a:t>
              </a:r>
              <a:r>
                <a:rPr lang="en-US" altLang="zh-TW" sz="700" b="1" dirty="0"/>
                <a:t> Absorber (In</a:t>
              </a:r>
              <a:r>
                <a:rPr lang="en-US" altLang="zh-TW" sz="700" b="1" baseline="-25000" dirty="0"/>
                <a:t>0.53</a:t>
              </a:r>
              <a:r>
                <a:rPr lang="en-US" altLang="zh-TW" sz="700" b="1" dirty="0"/>
                <a:t>Ga</a:t>
              </a:r>
              <a:r>
                <a:rPr lang="en-US" altLang="zh-TW" sz="700" b="1" baseline="-25000" dirty="0"/>
                <a:t>0.47</a:t>
              </a:r>
              <a:r>
                <a:rPr lang="en-US" altLang="zh-TW" sz="700" b="1" dirty="0"/>
                <a:t>As)</a:t>
              </a:r>
              <a:endParaRPr lang="zh-TW" altLang="en-US" sz="700" b="1" dirty="0"/>
            </a:p>
          </p:txBody>
        </p:sp>
        <p:sp>
          <p:nvSpPr>
            <p:cNvPr id="31" name="文字方塊 30"/>
            <p:cNvSpPr txBox="1"/>
            <p:nvPr/>
          </p:nvSpPr>
          <p:spPr>
            <a:xfrm>
              <a:off x="314694" y="1454636"/>
              <a:ext cx="2894322" cy="468411"/>
            </a:xfrm>
            <a:prstGeom prst="rect">
              <a:avLst/>
            </a:prstGeom>
            <a:noFill/>
          </p:spPr>
          <p:txBody>
            <a:bodyPr wrap="square" rtlCol="0">
              <a:spAutoFit/>
            </a:bodyPr>
            <a:lstStyle/>
            <a:p>
              <a:r>
                <a:rPr lang="en-US" altLang="zh-TW" sz="600" b="1" dirty="0"/>
                <a:t>P Graded Band(</a:t>
              </a:r>
              <a:r>
                <a:rPr lang="en-US" altLang="zh-TW" sz="600" b="1" dirty="0" err="1"/>
                <a:t>InAlGaAs</a:t>
              </a:r>
              <a:r>
                <a:rPr lang="en-US" altLang="zh-TW" sz="600" b="1" dirty="0"/>
                <a:t>)</a:t>
              </a:r>
              <a:endParaRPr lang="zh-TW" altLang="en-US" sz="600" b="1" dirty="0"/>
            </a:p>
          </p:txBody>
        </p:sp>
        <p:sp>
          <p:nvSpPr>
            <p:cNvPr id="32" name="文字方塊 31"/>
            <p:cNvSpPr txBox="1"/>
            <p:nvPr/>
          </p:nvSpPr>
          <p:spPr>
            <a:xfrm>
              <a:off x="306615" y="1195266"/>
              <a:ext cx="3102946" cy="469168"/>
            </a:xfrm>
            <a:prstGeom prst="rect">
              <a:avLst/>
            </a:prstGeom>
            <a:noFill/>
          </p:spPr>
          <p:txBody>
            <a:bodyPr wrap="square" rtlCol="0">
              <a:spAutoFit/>
            </a:bodyPr>
            <a:lstStyle/>
            <a:p>
              <a:r>
                <a:rPr lang="en-US" altLang="zh-TW" sz="600" b="1" dirty="0"/>
                <a:t>P+ Window (In</a:t>
              </a:r>
              <a:r>
                <a:rPr lang="en-US" altLang="zh-TW" sz="600" b="1" baseline="-25000" dirty="0"/>
                <a:t>0.53</a:t>
              </a:r>
              <a:r>
                <a:rPr lang="en-US" altLang="zh-TW" sz="600" b="1" dirty="0"/>
                <a:t>Ga</a:t>
              </a:r>
              <a:r>
                <a:rPr lang="en-US" altLang="zh-TW" sz="600" b="1" baseline="-25000" dirty="0"/>
                <a:t>0.47</a:t>
              </a:r>
              <a:r>
                <a:rPr lang="en-US" altLang="zh-TW" sz="600" b="1" dirty="0"/>
                <a:t>As)</a:t>
              </a:r>
              <a:endParaRPr lang="zh-TW" altLang="en-US" sz="600" b="1" dirty="0"/>
            </a:p>
          </p:txBody>
        </p:sp>
        <p:sp>
          <p:nvSpPr>
            <p:cNvPr id="33" name="文字方塊 32"/>
            <p:cNvSpPr txBox="1"/>
            <p:nvPr/>
          </p:nvSpPr>
          <p:spPr>
            <a:xfrm>
              <a:off x="310152" y="887013"/>
              <a:ext cx="3338780" cy="469168"/>
            </a:xfrm>
            <a:prstGeom prst="rect">
              <a:avLst/>
            </a:prstGeom>
            <a:noFill/>
          </p:spPr>
          <p:txBody>
            <a:bodyPr wrap="square" rtlCol="0">
              <a:spAutoFit/>
            </a:bodyPr>
            <a:lstStyle/>
            <a:p>
              <a:r>
                <a:rPr lang="en-US" altLang="zh-TW" sz="600" b="1" dirty="0"/>
                <a:t>P+ Contact (In</a:t>
              </a:r>
              <a:r>
                <a:rPr lang="en-US" altLang="zh-TW" sz="600" b="1" baseline="-25000" dirty="0"/>
                <a:t>0.53</a:t>
              </a:r>
              <a:r>
                <a:rPr lang="en-US" altLang="zh-TW" sz="600" b="1" dirty="0"/>
                <a:t>Ga</a:t>
              </a:r>
              <a:r>
                <a:rPr lang="en-US" altLang="zh-TW" sz="600" b="1" baseline="-25000" dirty="0"/>
                <a:t>0.47</a:t>
              </a:r>
              <a:r>
                <a:rPr lang="en-US" altLang="zh-TW" sz="600" b="1" dirty="0"/>
                <a:t>As)</a:t>
              </a:r>
              <a:endParaRPr lang="zh-TW" altLang="en-US" sz="600" b="1" dirty="0"/>
            </a:p>
          </p:txBody>
        </p:sp>
        <p:sp>
          <p:nvSpPr>
            <p:cNvPr id="34" name="矩形 33"/>
            <p:cNvSpPr/>
            <p:nvPr/>
          </p:nvSpPr>
          <p:spPr>
            <a:xfrm>
              <a:off x="96876" y="2480212"/>
              <a:ext cx="3291840" cy="2726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p:cNvSpPr/>
            <p:nvPr/>
          </p:nvSpPr>
          <p:spPr>
            <a:xfrm>
              <a:off x="2619228" y="830555"/>
              <a:ext cx="401724" cy="16142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p:cNvSpPr/>
            <p:nvPr/>
          </p:nvSpPr>
          <p:spPr>
            <a:xfrm>
              <a:off x="451312" y="833305"/>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p:cNvSpPr/>
            <p:nvPr/>
          </p:nvSpPr>
          <p:spPr>
            <a:xfrm>
              <a:off x="-645659" y="4324340"/>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p:cNvSpPr/>
            <p:nvPr/>
          </p:nvSpPr>
          <p:spPr>
            <a:xfrm>
              <a:off x="3723141" y="4327099"/>
              <a:ext cx="401724" cy="1614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p:cNvSpPr txBox="1"/>
            <p:nvPr/>
          </p:nvSpPr>
          <p:spPr>
            <a:xfrm>
              <a:off x="226463" y="2362399"/>
              <a:ext cx="3195704" cy="508266"/>
            </a:xfrm>
            <a:prstGeom prst="rect">
              <a:avLst/>
            </a:prstGeom>
            <a:noFill/>
          </p:spPr>
          <p:txBody>
            <a:bodyPr wrap="square" rtlCol="0">
              <a:spAutoFit/>
            </a:bodyPr>
            <a:lstStyle/>
            <a:p>
              <a:r>
                <a:rPr lang="en-US" altLang="zh-TW" sz="700" b="1" dirty="0"/>
                <a:t>i Graded Band (</a:t>
              </a:r>
              <a:r>
                <a:rPr lang="en-US" altLang="zh-TW" sz="700" b="1" dirty="0" err="1"/>
                <a:t>InAlGaAs</a:t>
              </a:r>
              <a:r>
                <a:rPr lang="en-US" altLang="zh-TW" sz="700" b="1" dirty="0"/>
                <a:t>)</a:t>
              </a:r>
              <a:endParaRPr lang="zh-TW" altLang="en-US" sz="700" b="1" dirty="0"/>
            </a:p>
          </p:txBody>
        </p:sp>
      </p:grpSp>
      <p:sp>
        <p:nvSpPr>
          <p:cNvPr id="9" name="文字方塊 8"/>
          <p:cNvSpPr txBox="1"/>
          <p:nvPr/>
        </p:nvSpPr>
        <p:spPr>
          <a:xfrm>
            <a:off x="2039949" y="5005222"/>
            <a:ext cx="6996547" cy="1191816"/>
          </a:xfrm>
          <a:prstGeom prst="roundRect">
            <a:avLst/>
          </a:prstGeom>
          <a:solidFill>
            <a:srgbClr val="FFFF00"/>
          </a:solidFill>
          <a:ln w="28575">
            <a:solidFill>
              <a:srgbClr val="FF0000"/>
            </a:solidFill>
          </a:ln>
        </p:spPr>
        <p:txBody>
          <a:bodyPr wrap="square" rtlCol="0">
            <a:spAutoFit/>
          </a:bodyPr>
          <a:lstStyle/>
          <a:p>
            <a:r>
              <a:rPr lang="en-US" altLang="zh-TW" sz="1600" b="1" dirty="0">
                <a:solidFill>
                  <a:srgbClr val="FF0000"/>
                </a:solidFill>
              </a:rPr>
              <a:t>The SPDE reported in this work is better than the recent published results of </a:t>
            </a:r>
            <a:r>
              <a:rPr lang="en-US" altLang="zh-TW" sz="1600" b="1" dirty="0" err="1">
                <a:solidFill>
                  <a:srgbClr val="FF0000"/>
                </a:solidFill>
              </a:rPr>
              <a:t>InGaAs</a:t>
            </a:r>
            <a:r>
              <a:rPr lang="en-US" altLang="zh-TW" sz="1600" b="1" dirty="0">
                <a:solidFill>
                  <a:srgbClr val="FF0000"/>
                </a:solidFill>
              </a:rPr>
              <a:t>/</a:t>
            </a:r>
            <a:r>
              <a:rPr lang="en-US" altLang="zh-TW" sz="1600" b="1" dirty="0" err="1">
                <a:solidFill>
                  <a:srgbClr val="FF0000"/>
                </a:solidFill>
              </a:rPr>
              <a:t>InP</a:t>
            </a:r>
            <a:r>
              <a:rPr lang="en-US" altLang="zh-TW" sz="1600" b="1" dirty="0">
                <a:solidFill>
                  <a:srgbClr val="FF0000"/>
                </a:solidFill>
              </a:rPr>
              <a:t> SPAD</a:t>
            </a:r>
          </a:p>
          <a:p>
            <a:endParaRPr lang="en-US" altLang="zh-TW" sz="1600" b="1" dirty="0">
              <a:solidFill>
                <a:srgbClr val="FF0000"/>
              </a:solidFill>
            </a:endParaRPr>
          </a:p>
          <a:p>
            <a:r>
              <a:rPr lang="en-US" altLang="zh-TW" sz="1600" b="1" dirty="0">
                <a:solidFill>
                  <a:srgbClr val="FF0000"/>
                </a:solidFill>
              </a:rPr>
              <a:t>Low jitter &amp; free from diffusion tail can also be reached in our device</a:t>
            </a:r>
            <a:endParaRPr lang="en-US" altLang="zh-TW" sz="1600" b="1" dirty="0">
              <a:solidFill>
                <a:srgbClr val="FF0000"/>
              </a:solidFill>
              <a:latin typeface="新細明體" panose="02020500000000000000" pitchFamily="18" charset="-120"/>
              <a:ea typeface="新細明體" panose="02020500000000000000" pitchFamily="18" charset="-120"/>
            </a:endParaRPr>
          </a:p>
        </p:txBody>
      </p:sp>
      <p:pic>
        <p:nvPicPr>
          <p:cNvPr id="3" name="圖片 2"/>
          <p:cNvPicPr>
            <a:picLocks noChangeAspect="1"/>
          </p:cNvPicPr>
          <p:nvPr/>
        </p:nvPicPr>
        <p:blipFill rotWithShape="1">
          <a:blip r:embed="rId6"/>
          <a:srcRect l="16806" t="45082" r="24381" b="12236"/>
          <a:stretch/>
        </p:blipFill>
        <p:spPr>
          <a:xfrm>
            <a:off x="692347" y="1427706"/>
            <a:ext cx="7584768" cy="3096345"/>
          </a:xfrm>
          <a:prstGeom prst="rect">
            <a:avLst/>
          </a:prstGeom>
        </p:spPr>
      </p:pic>
      <p:sp>
        <p:nvSpPr>
          <p:cNvPr id="41" name="圓角矩形 40"/>
          <p:cNvSpPr/>
          <p:nvPr/>
        </p:nvSpPr>
        <p:spPr bwMode="auto">
          <a:xfrm>
            <a:off x="431734" y="4232849"/>
            <a:ext cx="8244722" cy="301945"/>
          </a:xfrm>
          <a:prstGeom prst="roundRect">
            <a:avLst/>
          </a:prstGeom>
          <a:noFill/>
          <a:ln w="571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4" name="橢圓 3"/>
          <p:cNvSpPr/>
          <p:nvPr/>
        </p:nvSpPr>
        <p:spPr bwMode="auto">
          <a:xfrm>
            <a:off x="4424038" y="4085319"/>
            <a:ext cx="601514" cy="569590"/>
          </a:xfrm>
          <a:prstGeom prst="ellipse">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42" name="文字方塊 41"/>
          <p:cNvSpPr txBox="1"/>
          <p:nvPr/>
        </p:nvSpPr>
        <p:spPr>
          <a:xfrm>
            <a:off x="2639856" y="5011099"/>
            <a:ext cx="6163303" cy="1191816"/>
          </a:xfrm>
          <a:prstGeom prst="roundRect">
            <a:avLst/>
          </a:prstGeom>
          <a:solidFill>
            <a:srgbClr val="FFFF00"/>
          </a:solidFill>
          <a:ln w="28575">
            <a:solidFill>
              <a:srgbClr val="FF0000"/>
            </a:solidFill>
          </a:ln>
        </p:spPr>
        <p:txBody>
          <a:bodyPr wrap="square" rtlCol="0">
            <a:spAutoFit/>
          </a:bodyPr>
          <a:lstStyle/>
          <a:p>
            <a:r>
              <a:rPr lang="en-US" altLang="zh-TW" sz="1600" b="1" dirty="0">
                <a:solidFill>
                  <a:srgbClr val="FF0000"/>
                </a:solidFill>
              </a:rPr>
              <a:t>Further improvement :</a:t>
            </a:r>
          </a:p>
          <a:p>
            <a:endParaRPr lang="en-US" altLang="zh-TW" sz="1600" b="1" dirty="0">
              <a:solidFill>
                <a:srgbClr val="FF0000"/>
              </a:solidFill>
            </a:endParaRPr>
          </a:p>
          <a:p>
            <a:r>
              <a:rPr lang="en-US" altLang="zh-TW" sz="1600" b="1" dirty="0">
                <a:solidFill>
                  <a:srgbClr val="FF0000"/>
                </a:solidFill>
              </a:rPr>
              <a:t>Optimize the multiplication layer design to reduce the tunneling generation</a:t>
            </a:r>
            <a:endParaRPr lang="en-US" altLang="zh-TW" sz="1600" b="1" dirty="0">
              <a:solidFill>
                <a:srgbClr val="FF0000"/>
              </a:solidFill>
              <a:latin typeface="新細明體" panose="02020500000000000000" pitchFamily="18" charset="-120"/>
              <a:ea typeface="新細明體" panose="02020500000000000000" pitchFamily="18" charset="-120"/>
            </a:endParaRPr>
          </a:p>
        </p:txBody>
      </p:sp>
      <p:sp>
        <p:nvSpPr>
          <p:cNvPr id="43" name="橢圓 42"/>
          <p:cNvSpPr/>
          <p:nvPr/>
        </p:nvSpPr>
        <p:spPr bwMode="auto">
          <a:xfrm>
            <a:off x="5025552" y="4103398"/>
            <a:ext cx="601514" cy="569590"/>
          </a:xfrm>
          <a:prstGeom prst="ellipse">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40" name="圓角矩形 39"/>
          <p:cNvSpPr/>
          <p:nvPr/>
        </p:nvSpPr>
        <p:spPr bwMode="auto">
          <a:xfrm rot="5400000">
            <a:off x="3027587" y="2847924"/>
            <a:ext cx="3394416" cy="539090"/>
          </a:xfrm>
          <a:prstGeom prst="roundRect">
            <a:avLst/>
          </a:prstGeom>
          <a:noFill/>
          <a:ln w="57150"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44" name="圓角矩形 43"/>
          <p:cNvSpPr/>
          <p:nvPr/>
        </p:nvSpPr>
        <p:spPr bwMode="auto">
          <a:xfrm rot="5400000">
            <a:off x="3640959" y="2873448"/>
            <a:ext cx="3394416" cy="539090"/>
          </a:xfrm>
          <a:prstGeom prst="roundRect">
            <a:avLst/>
          </a:prstGeom>
          <a:noFill/>
          <a:ln w="57150"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45" name="圓角矩形 44"/>
          <p:cNvSpPr/>
          <p:nvPr/>
        </p:nvSpPr>
        <p:spPr bwMode="auto">
          <a:xfrm rot="5400000">
            <a:off x="4593171" y="2873448"/>
            <a:ext cx="3394416" cy="539090"/>
          </a:xfrm>
          <a:prstGeom prst="roundRect">
            <a:avLst/>
          </a:prstGeom>
          <a:noFill/>
          <a:ln w="57150"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46" name="圓角矩形 45"/>
          <p:cNvSpPr/>
          <p:nvPr/>
        </p:nvSpPr>
        <p:spPr bwMode="auto">
          <a:xfrm rot="5400000">
            <a:off x="5182221" y="2840439"/>
            <a:ext cx="3394416" cy="539090"/>
          </a:xfrm>
          <a:prstGeom prst="roundRect">
            <a:avLst/>
          </a:prstGeom>
          <a:noFill/>
          <a:ln w="57150"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47" name="橢圓 46"/>
          <p:cNvSpPr/>
          <p:nvPr/>
        </p:nvSpPr>
        <p:spPr bwMode="auto">
          <a:xfrm>
            <a:off x="6020433" y="4085319"/>
            <a:ext cx="601514" cy="569590"/>
          </a:xfrm>
          <a:prstGeom prst="ellipse">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48" name="橢圓 47"/>
          <p:cNvSpPr/>
          <p:nvPr/>
        </p:nvSpPr>
        <p:spPr bwMode="auto">
          <a:xfrm>
            <a:off x="6647986" y="4091198"/>
            <a:ext cx="601514" cy="569590"/>
          </a:xfrm>
          <a:prstGeom prst="ellipse">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pic>
        <p:nvPicPr>
          <p:cNvPr id="2" name="音訊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2250532361"/>
      </p:ext>
    </p:extLst>
  </p:cSld>
  <p:clrMapOvr>
    <a:masterClrMapping/>
  </p:clrMapOvr>
  <mc:AlternateContent xmlns:mc="http://schemas.openxmlformats.org/markup-compatibility/2006">
    <mc:Choice xmlns:p14="http://schemas.microsoft.com/office/powerpoint/2010/main" Requires="p14">
      <p:transition spd="slow" p14:dur="2000" advTm="39009">
        <p:cut/>
      </p:transition>
    </mc:Choice>
    <mc:Fallback>
      <p:transition spd="slow" advTm="39009">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500"/>
                                        <p:tgtEl>
                                          <p:spTgt spid="4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48"/>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par>
                          <p:cTn id="31" fill="hold">
                            <p:stCondLst>
                              <p:cond delay="1000"/>
                            </p:stCondLst>
                            <p:childTnLst>
                              <p:par>
                                <p:cTn id="32" presetID="26" presetClass="emph" presetSubtype="0" fill="hold" grpId="1" nodeType="afterEffect">
                                  <p:stCondLst>
                                    <p:cond delay="0"/>
                                  </p:stCondLst>
                                  <p:childTnLst>
                                    <p:animEffect transition="out" filter="fade">
                                      <p:cBhvr>
                                        <p:cTn id="33" dur="500" tmFilter="0, 0; .2, .5; .8, .5; 1, 0"/>
                                        <p:tgtEl>
                                          <p:spTgt spid="4"/>
                                        </p:tgtEl>
                                      </p:cBhvr>
                                    </p:animEffect>
                                    <p:animScale>
                                      <p:cBhvr>
                                        <p:cTn id="34" dur="250" autoRev="1" fill="hold"/>
                                        <p:tgtEl>
                                          <p:spTgt spid="4"/>
                                        </p:tgtEl>
                                      </p:cBhvr>
                                      <p:by x="105000" y="105000"/>
                                    </p:animScale>
                                  </p:childTnLst>
                                </p:cTn>
                              </p:par>
                              <p:par>
                                <p:cTn id="35" presetID="26" presetClass="emph" presetSubtype="0" fill="hold" grpId="1" nodeType="withEffect">
                                  <p:stCondLst>
                                    <p:cond delay="0"/>
                                  </p:stCondLst>
                                  <p:childTnLst>
                                    <p:animEffect transition="out" filter="fade">
                                      <p:cBhvr>
                                        <p:cTn id="36" dur="500" tmFilter="0, 0; .2, .5; .8, .5; 1, 0"/>
                                        <p:tgtEl>
                                          <p:spTgt spid="48"/>
                                        </p:tgtEl>
                                      </p:cBhvr>
                                    </p:animEffect>
                                    <p:animScale>
                                      <p:cBhvr>
                                        <p:cTn id="37" dur="250" autoRev="1" fill="hold"/>
                                        <p:tgtEl>
                                          <p:spTgt spid="48"/>
                                        </p:tgtEl>
                                      </p:cBhvr>
                                      <p:by x="105000" y="105000"/>
                                    </p:animScale>
                                  </p:childTnLst>
                                </p:cTn>
                              </p:par>
                              <p:par>
                                <p:cTn id="38" presetID="26" presetClass="emph" presetSubtype="0" fill="hold" grpId="1" nodeType="withEffect">
                                  <p:stCondLst>
                                    <p:cond delay="0"/>
                                  </p:stCondLst>
                                  <p:childTnLst>
                                    <p:animEffect transition="out" filter="fade">
                                      <p:cBhvr>
                                        <p:cTn id="39" dur="500" tmFilter="0, 0; .2, .5; .8, .5; 1, 0"/>
                                        <p:tgtEl>
                                          <p:spTgt spid="47"/>
                                        </p:tgtEl>
                                      </p:cBhvr>
                                    </p:animEffect>
                                    <p:animScale>
                                      <p:cBhvr>
                                        <p:cTn id="40" dur="250" autoRev="1" fill="hold"/>
                                        <p:tgtEl>
                                          <p:spTgt spid="47"/>
                                        </p:tgtEl>
                                      </p:cBhvr>
                                      <p:by x="105000" y="105000"/>
                                    </p:animScale>
                                  </p:childTnLst>
                                </p:cTn>
                              </p:par>
                            </p:childTnLst>
                          </p:cTn>
                        </p:par>
                        <p:par>
                          <p:cTn id="41" fill="hold">
                            <p:stCondLst>
                              <p:cond delay="1500"/>
                            </p:stCondLst>
                            <p:childTnLst>
                              <p:par>
                                <p:cTn id="42" presetID="26" presetClass="emph" presetSubtype="0" fill="hold" grpId="2" nodeType="afterEffect">
                                  <p:stCondLst>
                                    <p:cond delay="0"/>
                                  </p:stCondLst>
                                  <p:childTnLst>
                                    <p:animEffect transition="out" filter="fade">
                                      <p:cBhvr>
                                        <p:cTn id="43" dur="500" tmFilter="0, 0; .2, .5; .8, .5; 1, 0"/>
                                        <p:tgtEl>
                                          <p:spTgt spid="4"/>
                                        </p:tgtEl>
                                      </p:cBhvr>
                                    </p:animEffect>
                                    <p:animScale>
                                      <p:cBhvr>
                                        <p:cTn id="44" dur="250" autoRev="1" fill="hold"/>
                                        <p:tgtEl>
                                          <p:spTgt spid="4"/>
                                        </p:tgtEl>
                                      </p:cBhvr>
                                      <p:by x="105000" y="105000"/>
                                    </p:animScale>
                                  </p:childTnLst>
                                </p:cTn>
                              </p:par>
                              <p:par>
                                <p:cTn id="45" presetID="26" presetClass="emph" presetSubtype="0" fill="hold" grpId="2" nodeType="withEffect">
                                  <p:stCondLst>
                                    <p:cond delay="0"/>
                                  </p:stCondLst>
                                  <p:childTnLst>
                                    <p:animEffect transition="out" filter="fade">
                                      <p:cBhvr>
                                        <p:cTn id="46" dur="500" tmFilter="0, 0; .2, .5; .8, .5; 1, 0"/>
                                        <p:tgtEl>
                                          <p:spTgt spid="48"/>
                                        </p:tgtEl>
                                      </p:cBhvr>
                                    </p:animEffect>
                                    <p:animScale>
                                      <p:cBhvr>
                                        <p:cTn id="47" dur="250" autoRev="1" fill="hold"/>
                                        <p:tgtEl>
                                          <p:spTgt spid="48"/>
                                        </p:tgtEl>
                                      </p:cBhvr>
                                      <p:by x="105000" y="105000"/>
                                    </p:animScale>
                                  </p:childTnLst>
                                </p:cTn>
                              </p:par>
                              <p:par>
                                <p:cTn id="48" presetID="26" presetClass="emph" presetSubtype="0" fill="hold" grpId="2" nodeType="withEffect">
                                  <p:stCondLst>
                                    <p:cond delay="0"/>
                                  </p:stCondLst>
                                  <p:childTnLst>
                                    <p:animEffect transition="out" filter="fade">
                                      <p:cBhvr>
                                        <p:cTn id="49" dur="500" tmFilter="0, 0; .2, .5; .8, .5; 1, 0"/>
                                        <p:tgtEl>
                                          <p:spTgt spid="47"/>
                                        </p:tgtEl>
                                      </p:cBhvr>
                                    </p:animEffect>
                                    <p:animScale>
                                      <p:cBhvr>
                                        <p:cTn id="50" dur="250" autoRev="1" fill="hold"/>
                                        <p:tgtEl>
                                          <p:spTgt spid="47"/>
                                        </p:tgtEl>
                                      </p:cBhvr>
                                      <p:by x="105000" y="105000"/>
                                    </p:animScale>
                                  </p:childTnLst>
                                </p:cTn>
                              </p:par>
                            </p:childTnLst>
                          </p:cTn>
                        </p:par>
                        <p:par>
                          <p:cTn id="51" fill="hold">
                            <p:stCondLst>
                              <p:cond delay="2000"/>
                            </p:stCondLst>
                            <p:childTnLst>
                              <p:par>
                                <p:cTn id="52" presetID="26" presetClass="emph" presetSubtype="0" fill="hold" grpId="3" nodeType="afterEffect">
                                  <p:stCondLst>
                                    <p:cond delay="0"/>
                                  </p:stCondLst>
                                  <p:childTnLst>
                                    <p:animEffect transition="out" filter="fade">
                                      <p:cBhvr>
                                        <p:cTn id="53" dur="500" tmFilter="0, 0; .2, .5; .8, .5; 1, 0"/>
                                        <p:tgtEl>
                                          <p:spTgt spid="4"/>
                                        </p:tgtEl>
                                      </p:cBhvr>
                                    </p:animEffect>
                                    <p:animScale>
                                      <p:cBhvr>
                                        <p:cTn id="54" dur="250" autoRev="1" fill="hold"/>
                                        <p:tgtEl>
                                          <p:spTgt spid="4"/>
                                        </p:tgtEl>
                                      </p:cBhvr>
                                      <p:by x="105000" y="105000"/>
                                    </p:animScale>
                                  </p:childTnLst>
                                </p:cTn>
                              </p:par>
                              <p:par>
                                <p:cTn id="55" presetID="26" presetClass="emph" presetSubtype="0" fill="hold" grpId="3" nodeType="withEffect">
                                  <p:stCondLst>
                                    <p:cond delay="0"/>
                                  </p:stCondLst>
                                  <p:childTnLst>
                                    <p:animEffect transition="out" filter="fade">
                                      <p:cBhvr>
                                        <p:cTn id="56" dur="500" tmFilter="0, 0; .2, .5; .8, .5; 1, 0"/>
                                        <p:tgtEl>
                                          <p:spTgt spid="48"/>
                                        </p:tgtEl>
                                      </p:cBhvr>
                                    </p:animEffect>
                                    <p:animScale>
                                      <p:cBhvr>
                                        <p:cTn id="57" dur="250" autoRev="1" fill="hold"/>
                                        <p:tgtEl>
                                          <p:spTgt spid="48"/>
                                        </p:tgtEl>
                                      </p:cBhvr>
                                      <p:by x="105000" y="105000"/>
                                    </p:animScale>
                                  </p:childTnLst>
                                </p:cTn>
                              </p:par>
                              <p:par>
                                <p:cTn id="58" presetID="26" presetClass="emph" presetSubtype="0" fill="hold" grpId="3" nodeType="withEffect">
                                  <p:stCondLst>
                                    <p:cond delay="0"/>
                                  </p:stCondLst>
                                  <p:childTnLst>
                                    <p:animEffect transition="out" filter="fade">
                                      <p:cBhvr>
                                        <p:cTn id="59" dur="500" tmFilter="0, 0; .2, .5; .8, .5; 1, 0"/>
                                        <p:tgtEl>
                                          <p:spTgt spid="47"/>
                                        </p:tgtEl>
                                      </p:cBhvr>
                                    </p:animEffect>
                                    <p:animScale>
                                      <p:cBhvr>
                                        <p:cTn id="60" dur="250" autoRev="1" fill="hold"/>
                                        <p:tgtEl>
                                          <p:spTgt spid="47"/>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22" presetClass="exit" presetSubtype="4" fill="hold" grpId="4" nodeType="clickEffect">
                                  <p:stCondLst>
                                    <p:cond delay="0"/>
                                  </p:stCondLst>
                                  <p:childTnLst>
                                    <p:animEffect transition="out" filter="wipe(down)">
                                      <p:cBhvr>
                                        <p:cTn id="64" dur="500"/>
                                        <p:tgtEl>
                                          <p:spTgt spid="4"/>
                                        </p:tgtEl>
                                      </p:cBhvr>
                                    </p:animEffect>
                                    <p:set>
                                      <p:cBhvr>
                                        <p:cTn id="65" dur="1" fill="hold">
                                          <p:stCondLst>
                                            <p:cond delay="499"/>
                                          </p:stCondLst>
                                        </p:cTn>
                                        <p:tgtEl>
                                          <p:spTgt spid="4"/>
                                        </p:tgtEl>
                                        <p:attrNameLst>
                                          <p:attrName>style.visibility</p:attrName>
                                        </p:attrNameLst>
                                      </p:cBhvr>
                                      <p:to>
                                        <p:strVal val="hidden"/>
                                      </p:to>
                                    </p:set>
                                  </p:childTnLst>
                                </p:cTn>
                              </p:par>
                              <p:par>
                                <p:cTn id="66" presetID="22" presetClass="exit" presetSubtype="4" fill="hold" grpId="4" nodeType="withEffect">
                                  <p:stCondLst>
                                    <p:cond delay="0"/>
                                  </p:stCondLst>
                                  <p:childTnLst>
                                    <p:animEffect transition="out" filter="wipe(down)">
                                      <p:cBhvr>
                                        <p:cTn id="67" dur="500"/>
                                        <p:tgtEl>
                                          <p:spTgt spid="48"/>
                                        </p:tgtEl>
                                      </p:cBhvr>
                                    </p:animEffect>
                                    <p:set>
                                      <p:cBhvr>
                                        <p:cTn id="68" dur="1" fill="hold">
                                          <p:stCondLst>
                                            <p:cond delay="499"/>
                                          </p:stCondLst>
                                        </p:cTn>
                                        <p:tgtEl>
                                          <p:spTgt spid="48"/>
                                        </p:tgtEl>
                                        <p:attrNameLst>
                                          <p:attrName>style.visibility</p:attrName>
                                        </p:attrNameLst>
                                      </p:cBhvr>
                                      <p:to>
                                        <p:strVal val="hidden"/>
                                      </p:to>
                                    </p:set>
                                  </p:childTnLst>
                                </p:cTn>
                              </p:par>
                              <p:par>
                                <p:cTn id="69" presetID="22" presetClass="exit" presetSubtype="4" fill="hold" grpId="4" nodeType="withEffect">
                                  <p:stCondLst>
                                    <p:cond delay="0"/>
                                  </p:stCondLst>
                                  <p:childTnLst>
                                    <p:animEffect transition="out" filter="wipe(down)">
                                      <p:cBhvr>
                                        <p:cTn id="70" dur="500"/>
                                        <p:tgtEl>
                                          <p:spTgt spid="47"/>
                                        </p:tgtEl>
                                      </p:cBhvr>
                                    </p:animEffect>
                                    <p:set>
                                      <p:cBhvr>
                                        <p:cTn id="71" dur="1" fill="hold">
                                          <p:stCondLst>
                                            <p:cond delay="499"/>
                                          </p:stCondLst>
                                        </p:cTn>
                                        <p:tgtEl>
                                          <p:spTgt spid="47"/>
                                        </p:tgtEl>
                                        <p:attrNameLst>
                                          <p:attrName>style.visibility</p:attrName>
                                        </p:attrNameLst>
                                      </p:cBhvr>
                                      <p:to>
                                        <p:strVal val="hidden"/>
                                      </p:to>
                                    </p:set>
                                  </p:childTnLst>
                                </p:cTn>
                              </p:par>
                              <p:par>
                                <p:cTn id="72" presetID="22" presetClass="exit" presetSubtype="4" fill="hold" grpId="1" nodeType="withEffect">
                                  <p:stCondLst>
                                    <p:cond delay="0"/>
                                  </p:stCondLst>
                                  <p:childTnLst>
                                    <p:animEffect transition="out" filter="wipe(down)">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40"/>
                                        </p:tgtEl>
                                      </p:cBhvr>
                                    </p:animEffect>
                                    <p:set>
                                      <p:cBhvr>
                                        <p:cTn id="77" dur="1" fill="hold">
                                          <p:stCondLst>
                                            <p:cond delay="499"/>
                                          </p:stCondLst>
                                        </p:cTn>
                                        <p:tgtEl>
                                          <p:spTgt spid="40"/>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45"/>
                                        </p:tgtEl>
                                      </p:cBhvr>
                                    </p:animEffect>
                                    <p:set>
                                      <p:cBhvr>
                                        <p:cTn id="80" dur="1" fill="hold">
                                          <p:stCondLst>
                                            <p:cond delay="499"/>
                                          </p:stCondLst>
                                        </p:cTn>
                                        <p:tgtEl>
                                          <p:spTgt spid="45"/>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46"/>
                                        </p:tgtEl>
                                      </p:cBhvr>
                                    </p:animEffect>
                                    <p:set>
                                      <p:cBhvr>
                                        <p:cTn id="83" dur="1" fill="hold">
                                          <p:stCondLst>
                                            <p:cond delay="499"/>
                                          </p:stCondLst>
                                        </p:cTn>
                                        <p:tgtEl>
                                          <p:spTgt spid="46"/>
                                        </p:tgtEl>
                                        <p:attrNameLst>
                                          <p:attrName>style.visibility</p:attrName>
                                        </p:attrNameLst>
                                      </p:cBhvr>
                                      <p:to>
                                        <p:strVal val="hidden"/>
                                      </p:to>
                                    </p:set>
                                  </p:childTnLst>
                                </p:cTn>
                              </p:par>
                            </p:childTnLst>
                          </p:cTn>
                        </p:par>
                        <p:par>
                          <p:cTn id="84" fill="hold">
                            <p:stCondLst>
                              <p:cond delay="500"/>
                            </p:stCondLst>
                            <p:childTnLst>
                              <p:par>
                                <p:cTn id="85" presetID="10" presetClass="entr" presetSubtype="0" fill="hold" grpId="0" nodeType="after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500"/>
                                        <p:tgtEl>
                                          <p:spTgt spid="44"/>
                                        </p:tgtEl>
                                      </p:cBhvr>
                                    </p:animEffect>
                                  </p:childTnLst>
                                </p:cTn>
                              </p:par>
                            </p:childTnLst>
                          </p:cTn>
                        </p:par>
                        <p:par>
                          <p:cTn id="88" fill="hold">
                            <p:stCondLst>
                              <p:cond delay="1000"/>
                            </p:stCondLst>
                            <p:childTnLst>
                              <p:par>
                                <p:cTn id="89" presetID="1" presetClass="entr" presetSubtype="0" fill="hold" grpId="0" nodeType="afterEffect">
                                  <p:stCondLst>
                                    <p:cond delay="0"/>
                                  </p:stCondLst>
                                  <p:childTnLst>
                                    <p:set>
                                      <p:cBhvr>
                                        <p:cTn id="90" dur="1" fill="hold">
                                          <p:stCondLst>
                                            <p:cond delay="0"/>
                                          </p:stCondLst>
                                        </p:cTn>
                                        <p:tgtEl>
                                          <p:spTgt spid="43"/>
                                        </p:tgtEl>
                                        <p:attrNameLst>
                                          <p:attrName>style.visibility</p:attrName>
                                        </p:attrNameLst>
                                      </p:cBhvr>
                                      <p:to>
                                        <p:strVal val="visible"/>
                                      </p:to>
                                    </p:set>
                                  </p:childTnLst>
                                </p:cTn>
                              </p:par>
                              <p:par>
                                <p:cTn id="91" presetID="16" presetClass="entr" presetSubtype="21" fill="hold" grpId="0" nodeType="with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barn(inVertical)">
                                      <p:cBhvr>
                                        <p:cTn id="93" dur="500"/>
                                        <p:tgtEl>
                                          <p:spTgt spid="42"/>
                                        </p:tgtEl>
                                      </p:cBhvr>
                                    </p:animEffect>
                                  </p:childTnLst>
                                </p:cTn>
                              </p:par>
                            </p:childTnLst>
                          </p:cTn>
                        </p:par>
                        <p:par>
                          <p:cTn id="94" fill="hold">
                            <p:stCondLst>
                              <p:cond delay="1500"/>
                            </p:stCondLst>
                            <p:childTnLst>
                              <p:par>
                                <p:cTn id="95" presetID="26" presetClass="emph" presetSubtype="0" fill="hold" grpId="1" nodeType="afterEffect">
                                  <p:stCondLst>
                                    <p:cond delay="0"/>
                                  </p:stCondLst>
                                  <p:childTnLst>
                                    <p:animEffect transition="out" filter="fade">
                                      <p:cBhvr>
                                        <p:cTn id="96" dur="500" tmFilter="0, 0; .2, .5; .8, .5; 1, 0"/>
                                        <p:tgtEl>
                                          <p:spTgt spid="43"/>
                                        </p:tgtEl>
                                      </p:cBhvr>
                                    </p:animEffect>
                                    <p:animScale>
                                      <p:cBhvr>
                                        <p:cTn id="97" dur="250" autoRev="1" fill="hold"/>
                                        <p:tgtEl>
                                          <p:spTgt spid="43"/>
                                        </p:tgtEl>
                                      </p:cBhvr>
                                      <p:by x="105000" y="105000"/>
                                    </p:animScale>
                                  </p:childTnLst>
                                </p:cTn>
                              </p:par>
                            </p:childTnLst>
                          </p:cTn>
                        </p:par>
                        <p:par>
                          <p:cTn id="98" fill="hold">
                            <p:stCondLst>
                              <p:cond delay="2000"/>
                            </p:stCondLst>
                            <p:childTnLst>
                              <p:par>
                                <p:cTn id="99" presetID="26" presetClass="emph" presetSubtype="0" fill="hold" grpId="2" nodeType="afterEffect">
                                  <p:stCondLst>
                                    <p:cond delay="0"/>
                                  </p:stCondLst>
                                  <p:childTnLst>
                                    <p:animEffect transition="out" filter="fade">
                                      <p:cBhvr>
                                        <p:cTn id="100" dur="500" tmFilter="0, 0; .2, .5; .8, .5; 1, 0"/>
                                        <p:tgtEl>
                                          <p:spTgt spid="43"/>
                                        </p:tgtEl>
                                      </p:cBhvr>
                                    </p:animEffect>
                                    <p:animScale>
                                      <p:cBhvr>
                                        <p:cTn id="101" dur="250" autoRev="1" fill="hold"/>
                                        <p:tgtEl>
                                          <p:spTgt spid="43"/>
                                        </p:tgtEl>
                                      </p:cBhvr>
                                      <p:by x="105000" y="105000"/>
                                    </p:animScale>
                                  </p:childTnLst>
                                </p:cTn>
                              </p:par>
                            </p:childTnLst>
                          </p:cTn>
                        </p:par>
                        <p:par>
                          <p:cTn id="102" fill="hold">
                            <p:stCondLst>
                              <p:cond delay="2500"/>
                            </p:stCondLst>
                            <p:childTnLst>
                              <p:par>
                                <p:cTn id="103" presetID="26" presetClass="emph" presetSubtype="0" fill="hold" grpId="3" nodeType="afterEffect">
                                  <p:stCondLst>
                                    <p:cond delay="0"/>
                                  </p:stCondLst>
                                  <p:childTnLst>
                                    <p:animEffect transition="out" filter="fade">
                                      <p:cBhvr>
                                        <p:cTn id="104" dur="500" tmFilter="0, 0; .2, .5; .8, .5; 1, 0"/>
                                        <p:tgtEl>
                                          <p:spTgt spid="43"/>
                                        </p:tgtEl>
                                      </p:cBhvr>
                                    </p:animEffect>
                                    <p:animScale>
                                      <p:cBhvr>
                                        <p:cTn id="105" dur="250" autoRev="1" fill="hold"/>
                                        <p:tgtEl>
                                          <p:spTgt spid="4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6" fill="hold" display="0">
                  <p:stCondLst>
                    <p:cond delay="indefinite"/>
                  </p:stCondLst>
                  <p:endCondLst>
                    <p:cond evt="onStopAudio" delay="0">
                      <p:tgtEl>
                        <p:sldTgt/>
                      </p:tgtEl>
                    </p:cond>
                  </p:endCondLst>
                </p:cTn>
                <p:tgtEl>
                  <p:spTgt spid="2"/>
                </p:tgtEl>
              </p:cMediaNode>
            </p:audio>
          </p:childTnLst>
        </p:cTn>
      </p:par>
    </p:tnLst>
    <p:bldLst>
      <p:bldP spid="9" grpId="0" animBg="1"/>
      <p:bldP spid="9" grpId="1" animBg="1"/>
      <p:bldP spid="4" grpId="0" animBg="1"/>
      <p:bldP spid="4" grpId="1" animBg="1"/>
      <p:bldP spid="4" grpId="2" animBg="1"/>
      <p:bldP spid="4" grpId="3" animBg="1"/>
      <p:bldP spid="4" grpId="4" animBg="1"/>
      <p:bldP spid="42" grpId="0" animBg="1"/>
      <p:bldP spid="43" grpId="0" animBg="1"/>
      <p:bldP spid="43" grpId="1" animBg="1"/>
      <p:bldP spid="43" grpId="2" animBg="1"/>
      <p:bldP spid="43" grpId="3" animBg="1"/>
      <p:bldP spid="40" grpId="0" animBg="1"/>
      <p:bldP spid="40" grpId="1" animBg="1"/>
      <p:bldP spid="44" grpId="0" animBg="1"/>
      <p:bldP spid="45" grpId="0" animBg="1"/>
      <p:bldP spid="45" grpId="1" animBg="1"/>
      <p:bldP spid="46" grpId="0" animBg="1"/>
      <p:bldP spid="46" grpId="1" animBg="1"/>
      <p:bldP spid="47" grpId="0" animBg="1"/>
      <p:bldP spid="47" grpId="1" animBg="1"/>
      <p:bldP spid="47" grpId="2" animBg="1"/>
      <p:bldP spid="47" grpId="3" animBg="1"/>
      <p:bldP spid="47" grpId="4" animBg="1"/>
      <p:bldP spid="48" grpId="0" animBg="1"/>
      <p:bldP spid="48" grpId="1" animBg="1"/>
      <p:bldP spid="48" grpId="2" animBg="1"/>
      <p:bldP spid="48" grpId="3" animBg="1"/>
      <p:bldP spid="48" grpId="4" animBg="1"/>
    </p:bldLst>
  </p:timing>
  <p:extLst>
    <p:ext uri="{3A86A75C-4F4B-4683-9AE1-C65F6400EC91}">
      <p14:laserTraceLst xmlns:p14="http://schemas.microsoft.com/office/powerpoint/2010/main">
        <p14:tracePtLst>
          <p14:tracePt t="2143" x="4152900" y="3937000"/>
          <p14:tracePt t="2160" x="4171950" y="3962400"/>
          <p14:tracePt t="2181" x="4184650" y="3994150"/>
          <p14:tracePt t="2200" x="4184650" y="4013200"/>
          <p14:tracePt t="2217" x="4184650" y="4032250"/>
          <p14:tracePt t="2234" x="4184650" y="4064000"/>
          <p14:tracePt t="2249" x="4184650" y="4146550"/>
          <p14:tracePt t="2284" x="4178300" y="4749800"/>
          <p14:tracePt t="2317" x="4152900" y="4984750"/>
          <p14:tracePt t="2387" x="4146550" y="4984750"/>
          <p14:tracePt t="2403" x="4133850" y="4984750"/>
          <p14:tracePt t="2411" x="4121150" y="4972050"/>
          <p14:tracePt t="2414" x="4114800" y="4965700"/>
          <p14:tracePt t="2434" x="4095750" y="4953000"/>
          <p14:tracePt t="2450" x="4076700" y="4940300"/>
          <p14:tracePt t="2466" x="4076700" y="4933950"/>
          <p14:tracePt t="2483" x="4070350" y="4921250"/>
          <p14:tracePt t="2517" x="4064000" y="4914900"/>
          <p14:tracePt t="2535" x="4070350" y="4902200"/>
          <p14:tracePt t="2548" x="4083050" y="4889500"/>
          <p14:tracePt t="2566" x="4108450" y="4876800"/>
          <p14:tracePt t="2582" x="4114800" y="4870450"/>
          <p14:tracePt t="2599" x="4127500" y="4857750"/>
          <p14:tracePt t="2652" x="4133850" y="4851400"/>
          <p14:tracePt t="2673" x="4133850" y="4845050"/>
          <p14:tracePt t="2676" x="4133850" y="4826000"/>
          <p14:tracePt t="2681" x="4133850" y="4813300"/>
          <p14:tracePt t="2698" x="4133850" y="4730750"/>
          <p14:tracePt t="2716" x="4146550" y="4565650"/>
          <p14:tracePt t="2734" x="4146550" y="4330700"/>
          <p14:tracePt t="2749" x="4146550" y="4229100"/>
          <p14:tracePt t="2767" x="4146550" y="4191000"/>
          <p14:tracePt t="2866" x="4146550" y="4171950"/>
          <p14:tracePt t="2883" x="4146550" y="4108450"/>
          <p14:tracePt t="2899" x="4133850" y="4064000"/>
          <p14:tracePt t="2915" x="4114800" y="4044950"/>
          <p14:tracePt t="2933" x="4114800" y="4032250"/>
          <p14:tracePt t="2949" x="4108450" y="4025900"/>
          <p14:tracePt t="3058" x="4102100" y="4025900"/>
          <p14:tracePt t="3078" x="4102100" y="4032250"/>
          <p14:tracePt t="3086" x="4102100" y="4051300"/>
          <p14:tracePt t="3099" x="4102100" y="4057650"/>
          <p14:tracePt t="3118" x="4095750" y="4083050"/>
          <p14:tracePt t="3150" x="4089400" y="4102100"/>
          <p14:tracePt t="3182" x="4089400" y="4114800"/>
          <p14:tracePt t="3199" x="4089400" y="4127500"/>
          <p14:tracePt t="3216" x="4102100" y="4133850"/>
          <p14:tracePt t="3233" x="4114800" y="4140200"/>
          <p14:tracePt t="3265" x="4121150" y="4146550"/>
          <p14:tracePt t="3285" x="4127500" y="4146550"/>
          <p14:tracePt t="3299" x="4133850" y="4152900"/>
          <p14:tracePt t="3315" x="4146550" y="4165600"/>
          <p14:tracePt t="3467" x="4159250" y="4171950"/>
          <p14:tracePt t="3675" x="4178300" y="4171950"/>
          <p14:tracePt t="3682" x="4184650" y="4171950"/>
          <p14:tracePt t="3698" x="4197350" y="4165600"/>
          <p14:tracePt t="3715" x="4203700" y="4159250"/>
          <p14:tracePt t="3732" x="4222750" y="4159250"/>
          <p14:tracePt t="3766" x="4235450" y="4146550"/>
          <p14:tracePt t="3832" x="4260850" y="4140200"/>
          <p14:tracePt t="3849" x="4279900" y="4127500"/>
          <p14:tracePt t="3866" x="4318000" y="4127500"/>
          <p14:tracePt t="3880" x="4337050" y="4127500"/>
          <p14:tracePt t="3900" x="4375150" y="4133850"/>
          <p14:tracePt t="3916" x="4406900" y="4146550"/>
          <p14:tracePt t="3932" x="4457700" y="4152900"/>
          <p14:tracePt t="3948" x="4502150" y="4165600"/>
          <p14:tracePt t="3965" x="4559300" y="4178300"/>
          <p14:tracePt t="3981" x="4616450" y="4191000"/>
          <p14:tracePt t="3997" x="4686300" y="4191000"/>
          <p14:tracePt t="4015" x="4787900" y="4191000"/>
          <p14:tracePt t="4032" x="4895850" y="4191000"/>
          <p14:tracePt t="4048" x="4991100" y="4191000"/>
          <p14:tracePt t="4064" x="5092700" y="4191000"/>
          <p14:tracePt t="4082" x="5200650" y="4191000"/>
          <p14:tracePt t="4098" x="5314950" y="4191000"/>
          <p14:tracePt t="4115" x="5435600" y="4184650"/>
          <p14:tracePt t="4132" x="5518150" y="4184650"/>
          <p14:tracePt t="4148" x="5613400" y="4171950"/>
          <p14:tracePt t="4167" x="5759450" y="4171950"/>
          <p14:tracePt t="4183" x="5899150" y="4171950"/>
          <p14:tracePt t="4199" x="6051550" y="4171950"/>
          <p14:tracePt t="4215" x="6210300" y="4171950"/>
          <p14:tracePt t="4232" x="6356350" y="4171950"/>
          <p14:tracePt t="4248" x="6464300" y="4171950"/>
          <p14:tracePt t="4264" x="6559550" y="4171950"/>
          <p14:tracePt t="4282" x="6667500" y="4171950"/>
          <p14:tracePt t="4304" x="6762750" y="4171950"/>
          <p14:tracePt t="4316" x="6826250" y="4171950"/>
          <p14:tracePt t="4331" x="6915150" y="4171950"/>
          <p14:tracePt t="4354" x="7061200" y="4171950"/>
          <p14:tracePt t="4364" x="7131050" y="4165600"/>
          <p14:tracePt t="4382" x="7219950" y="4159250"/>
          <p14:tracePt t="4384" x="7239000" y="4152900"/>
          <p14:tracePt t="4398" x="7302500" y="4146550"/>
          <p14:tracePt t="4415" x="7366000" y="4146550"/>
          <p14:tracePt t="4430" x="7397750" y="4146550"/>
          <p14:tracePt t="4453" x="7467600" y="4146550"/>
          <p14:tracePt t="4465" x="7505700" y="4146550"/>
          <p14:tracePt t="4481" x="7569200" y="4146550"/>
          <p14:tracePt t="4497" x="7613650" y="4146550"/>
          <p14:tracePt t="4514" x="7645400" y="4146550"/>
          <p14:tracePt t="4553" x="7651750" y="4146550"/>
          <p14:tracePt t="4774" x="7639050" y="4146550"/>
          <p14:tracePt t="4776" x="7626350" y="4146550"/>
          <p14:tracePt t="4781" x="7600950" y="4146550"/>
          <p14:tracePt t="4797" x="7493000" y="4146550"/>
          <p14:tracePt t="4816" x="7359650" y="4146550"/>
          <p14:tracePt t="4834" x="7194550" y="4146550"/>
          <p14:tracePt t="4848" x="7061200" y="4146550"/>
          <p14:tracePt t="4867" x="6889750" y="4146550"/>
          <p14:tracePt t="4881" x="6788150" y="4140200"/>
          <p14:tracePt t="4882" x="6756400" y="4133850"/>
          <p14:tracePt t="4898" x="6591300" y="4127500"/>
          <p14:tracePt t="4917" x="6464300" y="4095750"/>
          <p14:tracePt t="4931" x="6343650" y="4095750"/>
          <p14:tracePt t="4948" x="6184900" y="4076700"/>
          <p14:tracePt t="4964" x="6013450" y="4076700"/>
          <p14:tracePt t="4981" x="5759450" y="4076700"/>
          <p14:tracePt t="4998" x="5403850" y="4076700"/>
          <p14:tracePt t="5013" x="5168900" y="4076700"/>
          <p14:tracePt t="5038" x="4883150" y="4140200"/>
          <p14:tracePt t="5048" x="4781550" y="4159250"/>
          <p14:tracePt t="5064" x="4679950" y="4171950"/>
          <p14:tracePt t="5080" x="4565650" y="4171950"/>
          <p14:tracePt t="5098" x="4470400" y="4171950"/>
          <p14:tracePt t="5114" x="4368800" y="4171950"/>
          <p14:tracePt t="5131" x="4222750" y="4171950"/>
          <p14:tracePt t="5148" x="4070350" y="4171950"/>
          <p14:tracePt t="5165" x="3905250" y="4171950"/>
          <p14:tracePt t="5181" x="3784600" y="4171950"/>
          <p14:tracePt t="5197" x="3702050" y="4171950"/>
          <p14:tracePt t="5216" x="3676650" y="4171950"/>
          <p14:tracePt t="5232" x="3657600" y="4171950"/>
          <p14:tracePt t="5359" x="3651250" y="4171950"/>
          <p14:tracePt t="5366" x="3638550" y="4171950"/>
          <p14:tracePt t="5370" x="3632200" y="4171950"/>
          <p14:tracePt t="5382" x="3600450" y="4191000"/>
          <p14:tracePt t="5383" x="3581400" y="4197350"/>
          <p14:tracePt t="5398" x="3549650" y="4216400"/>
          <p14:tracePt t="5415" x="3467100" y="4241800"/>
          <p14:tracePt t="5431" x="3397250" y="4267200"/>
          <p14:tracePt t="5447" x="3314700" y="4273550"/>
          <p14:tracePt t="5464" x="3276600" y="4273550"/>
          <p14:tracePt t="5481" x="3244850" y="4273550"/>
          <p14:tracePt t="5498" x="3213100" y="4273550"/>
          <p14:tracePt t="5514" x="3200400" y="4273550"/>
          <p14:tracePt t="5531" x="3194050" y="4273550"/>
          <p14:tracePt t="5549" x="3181350" y="4273550"/>
          <p14:tracePt t="5677" x="3187700" y="4273550"/>
          <p14:tracePt t="5685" x="3213100" y="4273550"/>
          <p14:tracePt t="5696" x="3263900" y="4273550"/>
          <p14:tracePt t="5717" x="3384550" y="4273550"/>
          <p14:tracePt t="5733" x="3486150" y="4279900"/>
          <p14:tracePt t="5747" x="3575050" y="4298950"/>
          <p14:tracePt t="5766" x="3663950" y="4318000"/>
          <p14:tracePt t="5781" x="3727450" y="4337050"/>
          <p14:tracePt t="5797" x="3790950" y="4349750"/>
          <p14:tracePt t="5813" x="3879850" y="4375150"/>
          <p14:tracePt t="5832" x="4044950" y="4375150"/>
          <p14:tracePt t="5847" x="4165600" y="4387850"/>
          <p14:tracePt t="5865" x="4413250" y="4387850"/>
          <p14:tracePt t="5881" x="4616450" y="4387850"/>
          <p14:tracePt t="5896" x="4775200" y="4387850"/>
          <p14:tracePt t="5915" x="4921250" y="4387850"/>
          <p14:tracePt t="5931" x="5016500" y="4387850"/>
          <p14:tracePt t="5946" x="5086350" y="4387850"/>
          <p14:tracePt t="5967" x="5162550" y="4387850"/>
          <p14:tracePt t="5984" x="5213350" y="4394200"/>
          <p14:tracePt t="5998" x="5264150" y="4400550"/>
          <p14:tracePt t="6014" x="5321300" y="4400550"/>
          <p14:tracePt t="6030" x="5384800" y="4413250"/>
          <p14:tracePt t="6047" x="5441950" y="4413250"/>
          <p14:tracePt t="6064" x="5499100" y="4413250"/>
          <p14:tracePt t="6081" x="5556250" y="4413250"/>
          <p14:tracePt t="6097" x="5626100" y="4413250"/>
          <p14:tracePt t="6114" x="5676900" y="4432300"/>
          <p14:tracePt t="6130" x="5753100" y="4457700"/>
          <p14:tracePt t="6147" x="5835650" y="4457700"/>
          <p14:tracePt t="6163" x="5880100" y="4457700"/>
          <p14:tracePt t="6181" x="5905500" y="4457700"/>
          <p14:tracePt t="6197" x="5924550" y="4457700"/>
          <p14:tracePt t="6295" x="5918200" y="4457700"/>
          <p14:tracePt t="6298" x="5892800" y="4464050"/>
          <p14:tracePt t="6314" x="5683250" y="4508500"/>
          <p14:tracePt t="6331" x="5410200" y="4552950"/>
          <p14:tracePt t="6347" x="5124450" y="4552950"/>
          <p14:tracePt t="6363" x="4883150" y="4552950"/>
          <p14:tracePt t="6381" x="4768850" y="4552950"/>
          <p14:tracePt t="6383" x="4749800" y="4552950"/>
          <p14:tracePt t="6396" x="4737100" y="4552950"/>
          <p14:tracePt t="6415" x="4724400" y="4552950"/>
          <p14:tracePt t="6436" x="4711700" y="4552950"/>
          <p14:tracePt t="6446" x="4686300" y="4521200"/>
          <p14:tracePt t="6464" x="4660900" y="4489450"/>
          <p14:tracePt t="6481" x="4660900" y="4464050"/>
          <p14:tracePt t="6499" x="4673600" y="4432300"/>
          <p14:tracePt t="6515" x="4711700" y="4387850"/>
          <p14:tracePt t="6531" x="4749800" y="4330700"/>
          <p14:tracePt t="6548" x="4826000" y="4241800"/>
          <p14:tracePt t="6562" x="4864100" y="4203700"/>
          <p14:tracePt t="6581" x="4908550" y="4171950"/>
          <p14:tracePt t="6711" x="4908550" y="4184650"/>
          <p14:tracePt t="6715" x="4908550" y="4197350"/>
          <p14:tracePt t="6732" x="4883150" y="4254500"/>
          <p14:tracePt t="6747" x="4857750" y="4305300"/>
          <p14:tracePt t="6764" x="4826000" y="4343400"/>
          <p14:tracePt t="6780" x="4800600" y="4375150"/>
          <p14:tracePt t="6796" x="4768850" y="4387850"/>
          <p14:tracePt t="6813" x="4718050" y="4425950"/>
          <p14:tracePt t="6830" x="4654550" y="4432300"/>
          <p14:tracePt t="6847" x="4508500" y="4451350"/>
          <p14:tracePt t="6863" x="4425950" y="4451350"/>
          <p14:tracePt t="6880" x="4349750" y="4445000"/>
          <p14:tracePt t="6904" x="4318000" y="4432300"/>
          <p14:tracePt t="6913" x="4298950" y="4425950"/>
          <p14:tracePt t="6931" x="4286250" y="4419600"/>
          <p14:tracePt t="6951" x="4273550" y="4406900"/>
          <p14:tracePt t="6964" x="4273550" y="4381500"/>
          <p14:tracePt t="6980" x="4273550" y="4356100"/>
          <p14:tracePt t="6996" x="4298950" y="4324350"/>
          <p14:tracePt t="7013" x="4349750" y="4292600"/>
          <p14:tracePt t="7031" x="4425950" y="4241800"/>
          <p14:tracePt t="7047" x="4527550" y="4216400"/>
          <p14:tracePt t="7064" x="4635500" y="4210050"/>
          <p14:tracePt t="7080" x="4718050" y="4210050"/>
          <p14:tracePt t="7100" x="4787900" y="4248150"/>
          <p14:tracePt t="7115" x="4813300" y="4286250"/>
          <p14:tracePt t="7131" x="4813300" y="4337050"/>
          <p14:tracePt t="7148" x="4813300" y="4394200"/>
          <p14:tracePt t="7164" x="4775200" y="4457700"/>
          <p14:tracePt t="7181" x="4749800" y="4495800"/>
          <p14:tracePt t="7197" x="4730750" y="4514850"/>
          <p14:tracePt t="7216" x="4705350" y="4527550"/>
          <p14:tracePt t="7231" x="4692650" y="4533900"/>
          <p14:tracePt t="7246" x="4679950" y="4540250"/>
          <p14:tracePt t="7504" x="4673600" y="4540250"/>
          <p14:tracePt t="7506" x="4654550" y="4540250"/>
          <p14:tracePt t="7512" x="4641850" y="4540250"/>
          <p14:tracePt t="7530" x="4432300" y="4451350"/>
          <p14:tracePt t="7547" x="4159250" y="4349750"/>
          <p14:tracePt t="7563" x="3854450" y="4273550"/>
          <p14:tracePt t="7581" x="3416300" y="4146550"/>
          <p14:tracePt t="7613" x="2787650" y="3994150"/>
          <p14:tracePt t="7646" x="2292350" y="3860800"/>
          <p14:tracePt t="7686" x="2082800" y="3790950"/>
          <p14:tracePt t="7696" x="2063750" y="3771900"/>
          <p14:tracePt t="7716" x="2051050" y="3721100"/>
          <p14:tracePt t="7732" x="2032000" y="3657600"/>
          <p14:tracePt t="7747" x="2025650" y="3619500"/>
          <p14:tracePt t="7763" x="2012950" y="3562350"/>
          <p14:tracePt t="7780" x="2012950" y="3511550"/>
          <p14:tracePt t="7796" x="2012950" y="3429000"/>
          <p14:tracePt t="7812" x="2006600" y="3321050"/>
          <p14:tracePt t="7830" x="1981200" y="3181350"/>
          <p14:tracePt t="7846" x="1974850" y="3136900"/>
          <p14:tracePt t="7863" x="1955800" y="3098800"/>
          <p14:tracePt t="7881" x="1936750" y="3048000"/>
          <p14:tracePt t="7898" x="1936750" y="3016250"/>
          <p14:tracePt t="7917" x="1936750" y="2927350"/>
          <p14:tracePt t="7931" x="1936750" y="2844800"/>
          <p14:tracePt t="7946" x="1955800" y="2717800"/>
          <p14:tracePt t="7963" x="2038350" y="2565400"/>
          <p14:tracePt t="7980" x="2089150" y="2482850"/>
          <p14:tracePt t="7997" x="2133600" y="2432050"/>
          <p14:tracePt t="8013" x="2152650" y="2393950"/>
          <p14:tracePt t="8030" x="2184400" y="2374900"/>
          <p14:tracePt t="8046" x="2235200" y="2336800"/>
          <p14:tracePt t="8063" x="2311400" y="2298700"/>
          <p14:tracePt t="8083" x="2400300" y="2241550"/>
          <p14:tracePt t="8099" x="2463800" y="2222500"/>
          <p14:tracePt t="8113" x="2508250" y="2216150"/>
          <p14:tracePt t="8133" x="2546350" y="2209800"/>
          <p14:tracePt t="8147" x="2597150" y="2209800"/>
          <p14:tracePt t="8163" x="2635250" y="2209800"/>
          <p14:tracePt t="8184" x="2717800" y="2222500"/>
          <p14:tracePt t="8197" x="2768600" y="2235200"/>
          <p14:tracePt t="8212" x="2794000" y="2241550"/>
          <p14:tracePt t="8230" x="2825750" y="2260600"/>
          <p14:tracePt t="8245" x="2838450" y="2273300"/>
          <p14:tracePt t="8264" x="2857500" y="2292350"/>
          <p14:tracePt t="8285" x="2895600" y="2343150"/>
          <p14:tracePt t="8297" x="2908300" y="2374900"/>
          <p14:tracePt t="8315" x="2940050" y="2444750"/>
          <p14:tracePt t="8329" x="2959100" y="2514600"/>
          <p14:tracePt t="8346" x="2971800" y="2565400"/>
          <p14:tracePt t="8363" x="2984500" y="2616200"/>
          <p14:tracePt t="8380" x="3009900" y="2705100"/>
          <p14:tracePt t="8397" x="3028950" y="2774950"/>
          <p14:tracePt t="8417" x="3041650" y="2863850"/>
          <p14:tracePt t="8429" x="3041650" y="2921000"/>
          <p14:tracePt t="8446" x="3041650" y="2978150"/>
          <p14:tracePt t="8463" x="3041650" y="3022600"/>
          <p14:tracePt t="8480" x="3041650" y="3098800"/>
          <p14:tracePt t="8495" x="3041650" y="3187700"/>
          <p14:tracePt t="8513" x="3041650" y="3295650"/>
          <p14:tracePt t="8537" x="3041650" y="3384550"/>
          <p14:tracePt t="8545" x="3041650" y="3409950"/>
          <p14:tracePt t="8563" x="3009900" y="3479800"/>
          <p14:tracePt t="8585" x="2978150" y="3536950"/>
          <p14:tracePt t="8596" x="2940050" y="3594100"/>
          <p14:tracePt t="8613" x="2895600" y="3657600"/>
          <p14:tracePt t="8630" x="2870200" y="3695700"/>
          <p14:tracePt t="8646" x="2832100" y="3721100"/>
          <p14:tracePt t="8664" x="2800350" y="3752850"/>
          <p14:tracePt t="8680" x="2755900" y="3784600"/>
          <p14:tracePt t="8696" x="2711450" y="3816350"/>
          <p14:tracePt t="8715" x="2654300" y="3848100"/>
          <p14:tracePt t="8729" x="2622550" y="3873500"/>
          <p14:tracePt t="8750" x="2578100" y="3886200"/>
          <p14:tracePt t="8763" x="2520950" y="3886200"/>
          <p14:tracePt t="8778" x="2476500" y="3879850"/>
          <p14:tracePt t="8796" x="2413000" y="3854450"/>
          <p14:tracePt t="8813" x="2368550" y="3816350"/>
          <p14:tracePt t="8830" x="2266950" y="3746500"/>
          <p14:tracePt t="8846" x="2171700" y="3613150"/>
          <p14:tracePt t="8863" x="2095500" y="3435350"/>
          <p14:tracePt t="8886" x="2051050" y="3225800"/>
          <p14:tracePt t="8888" x="2051050" y="3181350"/>
          <p14:tracePt t="8894" x="2051050" y="3117850"/>
          <p14:tracePt t="8914" x="2076450" y="2952750"/>
          <p14:tracePt t="8930" x="2108200" y="2825750"/>
          <p14:tracePt t="8950" x="2184400" y="2654300"/>
          <p14:tracePt t="8965" x="2254250" y="2559050"/>
          <p14:tracePt t="8979" x="2324100" y="2489200"/>
          <p14:tracePt t="8998" x="2393950" y="2413000"/>
          <p14:tracePt t="9012" x="2425700" y="2368550"/>
          <p14:tracePt t="9030" x="2463800" y="2336800"/>
          <p14:tracePt t="9046" x="2489200" y="2324100"/>
          <p14:tracePt t="9062" x="2508250" y="2305050"/>
          <p14:tracePt t="9080" x="2540000" y="2286000"/>
          <p14:tracePt t="9102" x="2559050" y="2273300"/>
          <p14:tracePt t="9113" x="2590800" y="2273300"/>
          <p14:tracePt t="9130" x="2622550" y="2273300"/>
          <p14:tracePt t="9146" x="2654300" y="2273300"/>
          <p14:tracePt t="9163" x="2717800" y="2286000"/>
          <p14:tracePt t="9179" x="2800350" y="2336800"/>
          <p14:tracePt t="9195" x="2889250" y="2400300"/>
          <p14:tracePt t="9212" x="2965450" y="2476500"/>
          <p14:tracePt t="9230" x="3041650" y="2628900"/>
          <p14:tracePt t="9245" x="3079750" y="2743200"/>
          <p14:tracePt t="9262" x="3117850" y="2997200"/>
          <p14:tracePt t="9279" x="3117850" y="3232150"/>
          <p14:tracePt t="9300" x="3041650" y="3594100"/>
          <p14:tracePt t="9313" x="3003550" y="3721100"/>
          <p14:tracePt t="9330" x="2965450" y="3803650"/>
          <p14:tracePt t="9347" x="2952750" y="3879850"/>
          <p14:tracePt t="9364" x="2921000" y="3968750"/>
          <p14:tracePt t="9383" x="2882900" y="4044950"/>
          <p14:tracePt t="9387" x="2876550" y="4064000"/>
          <p14:tracePt t="9398" x="2851150" y="4108450"/>
          <p14:tracePt t="9413" x="2813050" y="4165600"/>
          <p14:tracePt t="9431" x="2774950" y="4222750"/>
          <p14:tracePt t="9445" x="2749550" y="4267200"/>
          <p14:tracePt t="9464" x="2724150" y="4305300"/>
          <p14:tracePt t="9480" x="2711450" y="4318000"/>
          <p14:tracePt t="9497" x="2698750" y="4330700"/>
          <p14:tracePt t="9512" x="2673350" y="4337050"/>
          <p14:tracePt t="9531" x="2590800" y="4337050"/>
          <p14:tracePt t="9546" x="2495550" y="4298950"/>
          <p14:tracePt t="9563" x="2355850" y="4222750"/>
          <p14:tracePt t="9579" x="2203450" y="4102100"/>
          <p14:tracePt t="9596" x="2070100" y="3968750"/>
          <p14:tracePt t="9612" x="1968500" y="3835400"/>
          <p14:tracePt t="9629" x="1917700" y="3695700"/>
          <p14:tracePt t="9651" x="1854200" y="3416300"/>
          <p14:tracePt t="9662" x="1854200" y="3232150"/>
          <p14:tracePt t="9678" x="1854200" y="3009900"/>
          <p14:tracePt t="9699" x="1885950" y="2800350"/>
          <p14:tracePt t="9711" x="1917700" y="2686050"/>
          <p14:tracePt t="9729" x="1974850" y="2489200"/>
          <p14:tracePt t="9747" x="2032000" y="2381250"/>
          <p14:tracePt t="9764" x="2082800" y="2298700"/>
          <p14:tracePt t="9780" x="2114550" y="2266950"/>
          <p14:tracePt t="9795" x="2165350" y="2235200"/>
          <p14:tracePt t="9813" x="2197100" y="2222500"/>
          <p14:tracePt t="9828" x="2235200" y="2222500"/>
          <p14:tracePt t="9848" x="2317750" y="2222500"/>
          <p14:tracePt t="9866" x="2438400" y="2222500"/>
          <p14:tracePt t="9881" x="2508250" y="2222500"/>
          <p14:tracePt t="9882" x="2533650" y="2222500"/>
          <p14:tracePt t="9895" x="2609850" y="2241550"/>
          <p14:tracePt t="9916" x="2717800" y="2324100"/>
          <p14:tracePt t="9932" x="2794000" y="2444750"/>
          <p14:tracePt t="9945" x="2882900" y="2609850"/>
          <p14:tracePt t="9962" x="2940050" y="2794000"/>
          <p14:tracePt t="9979" x="2952750" y="2965450"/>
          <p14:tracePt t="9995" x="2952750" y="3098800"/>
          <p14:tracePt t="10013" x="2940050" y="3276600"/>
          <p14:tracePt t="10029" x="2870200" y="3429000"/>
          <p14:tracePt t="10046" x="2819400" y="3613150"/>
          <p14:tracePt t="10062" x="2768600" y="3797300"/>
          <p14:tracePt t="10078" x="2711450" y="3917950"/>
          <p14:tracePt t="10097" x="2660650" y="3987800"/>
          <p14:tracePt t="10113" x="2628900" y="4032250"/>
          <p14:tracePt t="10129" x="2603500" y="4064000"/>
          <p14:tracePt t="10144" x="2565400" y="4095750"/>
          <p14:tracePt t="10162" x="2527300" y="4114800"/>
          <p14:tracePt t="10179" x="2489200" y="4114800"/>
          <p14:tracePt t="10198" x="2432050" y="4114800"/>
          <p14:tracePt t="10215" x="2381250" y="4083050"/>
          <p14:tracePt t="10228" x="2355850" y="4057650"/>
          <p14:tracePt t="10249" x="2260600" y="3949700"/>
          <p14:tracePt t="10261" x="2171700" y="3816350"/>
          <p14:tracePt t="10279" x="2082800" y="3644900"/>
          <p14:tracePt t="10300" x="2019300" y="3409950"/>
          <p14:tracePt t="10316" x="2006600" y="3213100"/>
          <p14:tracePt t="10329" x="2006600" y="3086100"/>
          <p14:tracePt t="10348" x="2032000" y="2889250"/>
          <p14:tracePt t="10364" x="2076450" y="2749550"/>
          <p14:tracePt t="10380" x="2095500" y="2654300"/>
          <p14:tracePt t="10398" x="2127250" y="2578100"/>
          <p14:tracePt t="10413" x="2178050" y="2501900"/>
          <p14:tracePt t="10429" x="2222500" y="2419350"/>
          <p14:tracePt t="10444" x="2273300" y="2343150"/>
          <p14:tracePt t="10460" x="2317750" y="2286000"/>
          <p14:tracePt t="10478" x="2336800" y="2254250"/>
          <p14:tracePt t="10496" x="2362200" y="2228850"/>
          <p14:tracePt t="10515" x="2381250" y="2222500"/>
          <p14:tracePt t="10534" x="2406650" y="2209800"/>
          <p14:tracePt t="10546" x="2438400" y="2197100"/>
          <p14:tracePt t="10562" x="2482850" y="2197100"/>
          <p14:tracePt t="10579" x="2520950" y="2197100"/>
          <p14:tracePt t="10595" x="2571750" y="2209800"/>
          <p14:tracePt t="10615" x="2660650" y="2273300"/>
          <p14:tracePt t="10630" x="2755900" y="2374900"/>
          <p14:tracePt t="10645" x="2851150" y="2501900"/>
          <p14:tracePt t="10662" x="2921000" y="2660650"/>
          <p14:tracePt t="10678" x="2997200" y="2813050"/>
          <p14:tracePt t="10694" x="3041650" y="2965450"/>
          <p14:tracePt t="10711" x="3048000" y="3130550"/>
          <p14:tracePt t="10735" x="3048000" y="3276600"/>
          <p14:tracePt t="10744" x="3048000" y="3340100"/>
          <p14:tracePt t="10766" x="3028950" y="3403600"/>
          <p14:tracePt t="10778" x="3022600" y="3416300"/>
          <p14:tracePt t="10796" x="2997200" y="3473450"/>
          <p14:tracePt t="10816" x="2965450" y="3511550"/>
          <p14:tracePt t="10829" x="2940050" y="3536950"/>
          <p14:tracePt t="10845" x="2921000" y="3549650"/>
          <p14:tracePt t="10862" x="2901950" y="3556000"/>
          <p14:tracePt t="10878" x="2876550" y="3556000"/>
          <p14:tracePt t="10896" x="2813050" y="3517900"/>
          <p14:tracePt t="10906" x="2762250" y="3479800"/>
          <p14:tracePt t="10919" x="2711450" y="3454400"/>
          <p14:tracePt t="10928" x="2660650" y="3403600"/>
          <p14:tracePt t="10943" x="2609850" y="3352800"/>
          <p14:tracePt t="10962" x="2552700" y="3238500"/>
          <p14:tracePt t="10978" x="2527300" y="3155950"/>
          <p14:tracePt t="10996" x="2527300" y="3098800"/>
          <p14:tracePt t="11011" x="2527300" y="3067050"/>
          <p14:tracePt t="11027" x="2559050" y="3048000"/>
          <p14:tracePt t="11045" x="2603500" y="3048000"/>
          <p14:tracePt t="11062" x="2647950" y="3048000"/>
          <p14:tracePt t="11084" x="2730500" y="3136900"/>
          <p14:tracePt t="11095" x="2762250" y="3181350"/>
          <p14:tracePt t="11112" x="2844800" y="3346450"/>
          <p14:tracePt t="11129" x="2889250" y="3460750"/>
          <p14:tracePt t="11145" x="2901950" y="3556000"/>
          <p14:tracePt t="11160" x="2914650" y="3657600"/>
          <p14:tracePt t="11179" x="2914650" y="3733800"/>
          <p14:tracePt t="11194" x="2914650" y="3771900"/>
          <p14:tracePt t="11211" x="2908300" y="3816350"/>
          <p14:tracePt t="11229" x="2895600" y="3829050"/>
          <p14:tracePt t="11246" x="2882900" y="3854450"/>
          <p14:tracePt t="11360" x="2876550" y="3854450"/>
          <p14:tracePt t="11366" x="2876550" y="3848100"/>
          <p14:tracePt t="11377" x="2876550" y="3829050"/>
          <p14:tracePt t="11394" x="2882900" y="3778250"/>
          <p14:tracePt t="11397" x="2889250" y="3771900"/>
          <p14:tracePt t="11412" x="2908300" y="3746500"/>
          <p14:tracePt t="11433" x="2933700" y="3733800"/>
          <p14:tracePt t="11444" x="2940050" y="3733800"/>
          <p14:tracePt t="11462" x="2952750" y="3733800"/>
          <p14:tracePt t="11483" x="2984500" y="3733800"/>
          <p14:tracePt t="11494" x="3003550" y="3740150"/>
          <p14:tracePt t="11512" x="3022600" y="3797300"/>
          <p14:tracePt t="11535" x="3022600" y="3848100"/>
          <p14:tracePt t="11545" x="3022600" y="3873500"/>
          <p14:tracePt t="11562" x="3022600" y="3911600"/>
          <p14:tracePt t="11579" x="2990850" y="3956050"/>
          <p14:tracePt t="11596" x="2927350" y="4000500"/>
          <p14:tracePt t="11612" x="2844800" y="4013200"/>
          <p14:tracePt t="11631" x="2736850" y="4013200"/>
          <p14:tracePt t="11644" x="2660650" y="4000500"/>
          <p14:tracePt t="11662" x="2622550" y="3975100"/>
          <p14:tracePt t="11683" x="2597150" y="3937000"/>
          <p14:tracePt t="11697" x="2590800" y="3886200"/>
          <p14:tracePt t="11710" x="2590800" y="3848100"/>
          <p14:tracePt t="11732" x="2590800" y="3740150"/>
          <p14:tracePt t="11744" x="2616200" y="3670300"/>
          <p14:tracePt t="11761" x="2705100" y="3543300"/>
          <p14:tracePt t="11778" x="2749550" y="3517900"/>
          <p14:tracePt t="11794" x="2781300" y="3511550"/>
          <p14:tracePt t="11828" x="2800350" y="3511550"/>
          <p14:tracePt t="11845" x="2838450" y="3536950"/>
          <p14:tracePt t="11862" x="2889250" y="3632200"/>
          <p14:tracePt t="11879" x="2908300" y="3740150"/>
          <p14:tracePt t="11898" x="2927350" y="3848100"/>
          <p14:tracePt t="11909" x="2927350" y="3898900"/>
          <p14:tracePt t="11914" x="2927350" y="3917950"/>
          <p14:tracePt t="11928" x="2882900" y="3975100"/>
          <p14:tracePt t="11944" x="2838450" y="4019550"/>
          <p14:tracePt t="11960" x="2774950" y="4070350"/>
          <p14:tracePt t="11978" x="2692400" y="4089400"/>
          <p14:tracePt t="11994" x="2628900" y="4089400"/>
          <p14:tracePt t="12012" x="2590800" y="4057650"/>
          <p14:tracePt t="12028" x="2540000" y="4025900"/>
          <p14:tracePt t="12047" x="2501900" y="3968750"/>
          <p14:tracePt t="12068" x="2432050" y="3810000"/>
          <p14:tracePt t="12078" x="2400300" y="3676650"/>
          <p14:tracePt t="12095" x="2400300" y="3454400"/>
          <p14:tracePt t="12111" x="2400300" y="3200400"/>
          <p14:tracePt t="12127" x="2451100" y="2946400"/>
          <p14:tracePt t="12148" x="2641600" y="2679700"/>
          <p14:tracePt t="12167" x="2730500" y="2565400"/>
          <p14:tracePt t="12177" x="2813050" y="2514600"/>
          <p14:tracePt t="12202" x="2908300" y="2444750"/>
          <p14:tracePt t="12214" x="2933700" y="2432050"/>
          <p14:tracePt t="12228" x="2946400" y="2419350"/>
          <p14:tracePt t="12245" x="2952750" y="2419350"/>
          <p14:tracePt t="12261" x="2978150" y="2419350"/>
          <p14:tracePt t="12277" x="3035300" y="2451100"/>
          <p14:tracePt t="12295" x="3162300" y="2647950"/>
          <p14:tracePt t="12311" x="3238500" y="2889250"/>
          <p14:tracePt t="12327" x="3308350" y="3206750"/>
          <p14:tracePt t="12344" x="3314700" y="3460750"/>
          <p14:tracePt t="12361" x="3314700" y="3676650"/>
          <p14:tracePt t="12378" x="3295650" y="3784600"/>
          <p14:tracePt t="12396" x="3276600" y="3835400"/>
          <p14:tracePt t="12403" x="3270250" y="3848100"/>
          <p14:tracePt t="12414" x="3270250" y="3860800"/>
          <p14:tracePt t="12597" x="3276600" y="3860800"/>
          <p14:tracePt t="12600" x="3289300" y="3854450"/>
          <p14:tracePt t="12611" x="3308350" y="3841750"/>
          <p14:tracePt t="12628" x="3314700" y="3841750"/>
          <p14:tracePt t="12645" x="3333750" y="3841750"/>
          <p14:tracePt t="12664" x="3359150" y="3841750"/>
          <p14:tracePt t="12678" x="3365500" y="3841750"/>
          <p14:tracePt t="12751" x="3378200" y="3841750"/>
          <p14:tracePt t="12768" x="3397250" y="3841750"/>
          <p14:tracePt t="12782" x="3435350" y="3854450"/>
          <p14:tracePt t="12793" x="3460750" y="3854450"/>
          <p14:tracePt t="12811" x="3581400" y="3879850"/>
          <p14:tracePt t="12832" x="3816350" y="3917950"/>
          <p14:tracePt t="12845" x="3949700" y="3930650"/>
          <p14:tracePt t="12861" x="4089400" y="3930650"/>
          <p14:tracePt t="12879" x="4197350" y="3956050"/>
          <p14:tracePt t="12894" x="4318000" y="3987800"/>
          <p14:tracePt t="12900" x="4368800" y="4013200"/>
          <p14:tracePt t="12911" x="4425950" y="4025900"/>
          <p14:tracePt t="12935" x="4521200" y="4044950"/>
          <p14:tracePt t="12945" x="4572000" y="4064000"/>
          <p14:tracePt t="12961" x="4616450" y="4064000"/>
          <p14:tracePt t="12984" x="4635500" y="4070350"/>
          <p14:tracePt t="12995" x="4641850" y="4070350"/>
          <p14:tracePt t="13011" x="4654550" y="4070350"/>
          <p14:tracePt t="13028" x="4660900" y="4070350"/>
          <p14:tracePt t="14226" x="4718050" y="4070350"/>
          <p14:tracePt t="14243" x="4794250" y="4064000"/>
          <p14:tracePt t="14264" x="4883150" y="4064000"/>
          <p14:tracePt t="14277" x="4914900" y="4064000"/>
          <p14:tracePt t="14294" x="4946650" y="4076700"/>
          <p14:tracePt t="14311" x="4984750" y="4102100"/>
          <p14:tracePt t="14327" x="5022850" y="4127500"/>
          <p14:tracePt t="14343" x="5041900" y="4171950"/>
          <p14:tracePt t="14366" x="5086350" y="4248150"/>
          <p14:tracePt t="14378" x="5105400" y="4298950"/>
          <p14:tracePt t="14396" x="5105400" y="4349750"/>
          <p14:tracePt t="14398" x="5105400" y="4362450"/>
          <p14:tracePt t="14410" x="5105400" y="4406900"/>
          <p14:tracePt t="14426" x="5092700" y="4438650"/>
          <p14:tracePt t="14443" x="5041900" y="4489450"/>
          <p14:tracePt t="14461" x="5003800" y="4533900"/>
          <p14:tracePt t="14476" x="4953000" y="4578350"/>
          <p14:tracePt t="14493" x="4908550" y="4610100"/>
          <p14:tracePt t="14513" x="4800600" y="4635500"/>
          <p14:tracePt t="14528" x="4737100" y="4635500"/>
          <p14:tracePt t="14543" x="4705350" y="4635500"/>
          <p14:tracePt t="14561" x="4699000" y="4635500"/>
          <p14:tracePt t="14611" x="4686300" y="4584700"/>
          <p14:tracePt t="14627" x="4686300" y="4546600"/>
          <p14:tracePt t="14643" x="4699000" y="4483100"/>
          <p14:tracePt t="14660" x="4718050" y="4432300"/>
          <p14:tracePt t="14677" x="4730750" y="4400550"/>
          <p14:tracePt t="14694" x="4737100" y="4375150"/>
          <p14:tracePt t="14710" x="4737100" y="4362450"/>
          <p14:tracePt t="14727" x="4737100" y="4343400"/>
          <p14:tracePt t="14898" x="4737100" y="4464050"/>
          <p14:tracePt t="14905" x="4737100" y="4502150"/>
          <p14:tracePt t="14909" x="4737100" y="4514850"/>
          <p14:tracePt t="14926" x="4737100" y="4533900"/>
          <p14:tracePt t="14943" x="4737100" y="4540250"/>
          <p14:tracePt t="14966" x="4749800" y="4559300"/>
          <p14:tracePt t="14976" x="4749800" y="4565650"/>
          <p14:tracePt t="14992" x="4762500" y="4578350"/>
          <p14:tracePt t="15010" x="4781550" y="4610100"/>
          <p14:tracePt t="15027" x="4787900" y="4641850"/>
          <p14:tracePt t="15043" x="4794250" y="4654550"/>
          <p14:tracePt t="15063" x="4794250" y="4667250"/>
          <p14:tracePt t="15159" x="4787900" y="4654550"/>
          <p14:tracePt t="15177" x="4679950" y="4565650"/>
          <p14:tracePt t="15193" x="4654550" y="4533900"/>
          <p14:tracePt t="15216" x="4629150" y="4476750"/>
          <p14:tracePt t="15226" x="4622800" y="4445000"/>
          <p14:tracePt t="15244" x="4610100" y="4330700"/>
          <p14:tracePt t="15262" x="4610100" y="4273550"/>
          <p14:tracePt t="15276" x="4622800" y="4241800"/>
          <p14:tracePt t="15293" x="4635500" y="4216400"/>
          <p14:tracePt t="15363" x="4654550" y="4216400"/>
          <p14:tracePt t="15376" x="4654550" y="4235450"/>
          <p14:tracePt t="15393" x="4667250" y="4318000"/>
          <p14:tracePt t="15411" x="4667250" y="4368800"/>
          <p14:tracePt t="15427" x="4667250" y="4425950"/>
          <p14:tracePt t="15446" x="4660900" y="4495800"/>
          <p14:tracePt t="15460" x="4654550" y="4527550"/>
          <p14:tracePt t="15477" x="4648200" y="4552950"/>
          <p14:tracePt t="15543" x="4641850" y="4552950"/>
          <p14:tracePt t="15563" x="4641850" y="4502150"/>
          <p14:tracePt t="15577" x="4641850" y="4451350"/>
          <p14:tracePt t="15593" x="4641850" y="4356100"/>
          <p14:tracePt t="15610" x="4667250" y="4210050"/>
          <p14:tracePt t="15626" x="4718050" y="4006850"/>
          <p14:tracePt t="15643" x="4781550" y="3752850"/>
          <p14:tracePt t="15667" x="4851400" y="3441700"/>
          <p14:tracePt t="15676" x="4857750" y="3384550"/>
          <p14:tracePt t="15692" x="4857750" y="3263900"/>
          <p14:tracePt t="15710" x="4870450" y="3067050"/>
          <p14:tracePt t="15727" x="4870450" y="2851150"/>
          <p14:tracePt t="15742" x="4870450" y="2679700"/>
          <p14:tracePt t="15760" x="4870450" y="2565400"/>
          <p14:tracePt t="15776" x="4883150" y="2489200"/>
          <p14:tracePt t="15792" x="4895850" y="2432050"/>
          <p14:tracePt t="15809" x="4908550" y="2368550"/>
          <p14:tracePt t="15825" x="4927600" y="2286000"/>
          <p14:tracePt t="15846" x="4940300" y="2241550"/>
          <p14:tracePt t="15860" x="4946650" y="2216150"/>
          <p14:tracePt t="15876" x="4946650" y="2203450"/>
          <p14:tracePt t="15893" x="4946650" y="2190750"/>
          <p14:tracePt t="16060" x="4921250" y="2292350"/>
          <p14:tracePt t="16077" x="4876800" y="2444750"/>
          <p14:tracePt t="16095" x="4826000" y="2654300"/>
          <p14:tracePt t="16110" x="4787900" y="2794000"/>
          <p14:tracePt t="16125" x="4775200" y="2940050"/>
          <p14:tracePt t="16143" x="4768850" y="3105150"/>
          <p14:tracePt t="16159" x="4768850" y="3276600"/>
          <p14:tracePt t="16175" x="4768850" y="3441700"/>
          <p14:tracePt t="16193" x="4768850" y="3600450"/>
          <p14:tracePt t="16210" x="4768850" y="3733800"/>
          <p14:tracePt t="16228" x="4768850" y="3867150"/>
          <p14:tracePt t="16241" x="4768850" y="3968750"/>
          <p14:tracePt t="16259" x="4768850" y="4095750"/>
          <p14:tracePt t="16281" x="4768850" y="4229100"/>
          <p14:tracePt t="16294" x="4762500" y="4286250"/>
          <p14:tracePt t="16309" x="4762500" y="4362450"/>
          <p14:tracePt t="16326" x="4762500" y="4438650"/>
          <p14:tracePt t="16343" x="4762500" y="4559300"/>
          <p14:tracePt t="16360" x="4756150" y="4718050"/>
          <p14:tracePt t="16377" x="4756150" y="4800600"/>
          <p14:tracePt t="16392" x="4756150" y="4819650"/>
          <p14:tracePt t="16488" x="4749800" y="4781550"/>
          <p14:tracePt t="16503" x="4743450" y="4660900"/>
          <p14:tracePt t="16508" x="4743450" y="4616450"/>
          <p14:tracePt t="16528" x="4756150" y="4375150"/>
          <p14:tracePt t="16543" x="4800600" y="4146550"/>
          <p14:tracePt t="16559" x="4800600" y="3943350"/>
          <p14:tracePt t="16575" x="4800600" y="3644900"/>
          <p14:tracePt t="16593" x="4800600" y="3371850"/>
          <p14:tracePt t="16610" x="4775200" y="3079750"/>
          <p14:tracePt t="16625" x="4775200" y="2838450"/>
          <p14:tracePt t="16643" x="4775200" y="2622550"/>
          <p14:tracePt t="16659" x="4775200" y="2463800"/>
          <p14:tracePt t="16674" x="4775200" y="2330450"/>
          <p14:tracePt t="16693" x="4775200" y="2171700"/>
          <p14:tracePt t="16710" x="4781550" y="2082800"/>
          <p14:tracePt t="16727" x="4781550" y="2044700"/>
          <p14:tracePt t="16744" x="4781550" y="2032000"/>
          <p14:tracePt t="16843" x="4781550" y="2076450"/>
          <p14:tracePt t="16846" x="4781550" y="2114550"/>
          <p14:tracePt t="16863" x="4781550" y="2349500"/>
          <p14:tracePt t="16875" x="4781550" y="2540000"/>
          <p14:tracePt t="16893" x="4781550" y="2774950"/>
          <p14:tracePt t="16895" x="4781550" y="2832100"/>
          <p14:tracePt t="16909" x="4781550" y="3041650"/>
          <p14:tracePt t="16925" x="4775200" y="3168650"/>
          <p14:tracePt t="16941" x="4756150" y="3251200"/>
          <p14:tracePt t="16963" x="4749800" y="3295650"/>
          <p14:tracePt t="16974" x="4743450" y="3327400"/>
          <p14:tracePt t="16995" x="4743450" y="3365500"/>
          <p14:tracePt t="17010" x="4743450" y="3397250"/>
          <p14:tracePt t="17026" x="4724400" y="3422650"/>
          <p14:tracePt t="17042" x="4724400" y="3479800"/>
          <p14:tracePt t="17059" x="4724400" y="3562350"/>
          <p14:tracePt t="17075" x="4724400" y="3702050"/>
          <p14:tracePt t="17096" x="4724400" y="3879850"/>
          <p14:tracePt t="17109" x="4724400" y="3943350"/>
          <p14:tracePt t="17126" x="4724400" y="3962400"/>
          <p14:tracePt t="17273" x="4724400" y="3943350"/>
          <p14:tracePt t="17276" x="4724400" y="3917950"/>
          <p14:tracePt t="17291" x="4724400" y="3803650"/>
          <p14:tracePt t="17309" x="4743450" y="3562350"/>
          <p14:tracePt t="17325" x="4743450" y="3327400"/>
          <p14:tracePt t="17346" x="4743450" y="3079750"/>
          <p14:tracePt t="17359" x="4743450" y="2927350"/>
          <p14:tracePt t="17376" x="4743450" y="2673350"/>
          <p14:tracePt t="17392" x="4743450" y="2501900"/>
          <p14:tracePt t="17415" x="4743450" y="2324100"/>
          <p14:tracePt t="17423" x="4743450" y="2254250"/>
          <p14:tracePt t="17442" x="4743450" y="2178050"/>
          <p14:tracePt t="17459" x="4743450" y="2159000"/>
          <p14:tracePt t="17475" x="4730750" y="2146300"/>
          <p14:tracePt t="17588" x="4730750" y="2165350"/>
          <p14:tracePt t="17592" x="4730750" y="2190750"/>
          <p14:tracePt t="17614" x="4749800" y="2381250"/>
          <p14:tracePt t="17625" x="4756150" y="2508250"/>
          <p14:tracePt t="17641" x="4781550" y="2730500"/>
          <p14:tracePt t="17657" x="4781550" y="2971800"/>
          <p14:tracePt t="17675" x="4781550" y="3282950"/>
          <p14:tracePt t="17691" x="4781550" y="3441700"/>
          <p14:tracePt t="17709" x="4781550" y="3663950"/>
          <p14:tracePt t="17725" x="4781550" y="3810000"/>
          <p14:tracePt t="17741" x="4781550" y="3949700"/>
          <p14:tracePt t="17764" x="4781550" y="4165600"/>
          <p14:tracePt t="17776" x="4781550" y="4267200"/>
          <p14:tracePt t="17792" x="4781550" y="4375150"/>
          <p14:tracePt t="17808" x="4781550" y="4451350"/>
          <p14:tracePt t="17825" x="4781550" y="4502150"/>
          <p14:tracePt t="17842" x="4781550" y="4533900"/>
          <p14:tracePt t="17867" x="4781550" y="4584700"/>
          <p14:tracePt t="17878" x="4781550" y="4603750"/>
          <p14:tracePt t="17965" x="4781550" y="4597400"/>
          <p14:tracePt t="17968" x="4781550" y="4578350"/>
          <p14:tracePt t="17974" x="4781550" y="4546600"/>
          <p14:tracePt t="17997" x="4781550" y="4171950"/>
          <p14:tracePt t="18009" x="4781550" y="3917950"/>
          <p14:tracePt t="18025" x="4781550" y="3575050"/>
          <p14:tracePt t="18041" x="4781550" y="3295650"/>
          <p14:tracePt t="18058" x="4781550" y="3092450"/>
          <p14:tracePt t="18076" x="4756150" y="2863850"/>
          <p14:tracePt t="18091" x="4756150" y="2705100"/>
          <p14:tracePt t="18108" x="4756150" y="2406650"/>
          <p14:tracePt t="18125" x="4756150" y="2235200"/>
          <p14:tracePt t="18140" x="4768850" y="2108200"/>
          <p14:tracePt t="18164" x="4800600" y="2012950"/>
          <p14:tracePt t="18175" x="4800600" y="1993900"/>
          <p14:tracePt t="18190" x="4806950" y="1981200"/>
          <p14:tracePt t="18208" x="4813300" y="1974850"/>
          <p14:tracePt t="18282" x="4813300" y="1987550"/>
          <p14:tracePt t="18287" x="4813300" y="2019300"/>
          <p14:tracePt t="18292" x="4813300" y="2063750"/>
          <p14:tracePt t="18307" x="4813300" y="2349500"/>
          <p14:tracePt t="18325" x="4813300" y="2755900"/>
          <p14:tracePt t="18343" x="4749800" y="3136900"/>
          <p14:tracePt t="18357" x="4743450" y="3359150"/>
          <p14:tracePt t="18374" x="4724400" y="3587750"/>
          <p14:tracePt t="18391" x="4692650" y="3765550"/>
          <p14:tracePt t="18408" x="4686300" y="3873500"/>
          <p14:tracePt t="18425" x="4686300" y="3930650"/>
          <p14:tracePt t="18442" x="4686300" y="3949700"/>
          <p14:tracePt t="18818" x="4686300" y="3956050"/>
          <p14:tracePt t="18824" x="4705350" y="3962400"/>
          <p14:tracePt t="18840" x="4768850" y="3962400"/>
          <p14:tracePt t="18857" x="5067300" y="3962400"/>
          <p14:tracePt t="18876" x="5391150" y="3962400"/>
          <p14:tracePt t="18907" x="5892800" y="3962400"/>
          <p14:tracePt t="18912" x="5924550" y="3962400"/>
          <p14:tracePt t="18940" x="6070600" y="3994150"/>
          <p14:tracePt t="18974" x="6172200" y="4044950"/>
          <p14:tracePt t="18997" x="6229350" y="4057650"/>
          <p14:tracePt t="19011" x="6273800" y="4064000"/>
          <p14:tracePt t="19024" x="6343650" y="4089400"/>
          <p14:tracePt t="19041" x="6419850" y="4102100"/>
          <p14:tracePt t="19058" x="6464300" y="4121150"/>
          <p14:tracePt t="19074" x="6483350" y="4121150"/>
          <p14:tracePt t="19093" x="6502400" y="4127500"/>
          <p14:tracePt t="19108" x="6515100" y="4140200"/>
          <p14:tracePt t="19125" x="6527800" y="4165600"/>
          <p14:tracePt t="19141" x="6546850" y="4191000"/>
          <p14:tracePt t="19160" x="6578600" y="4248150"/>
          <p14:tracePt t="19174" x="6591300" y="4260850"/>
          <p14:tracePt t="19190" x="6591300" y="4267200"/>
          <p14:tracePt t="19272" x="6591300" y="4273550"/>
          <p14:tracePt t="19284" x="6591300" y="4286250"/>
          <p14:tracePt t="19290" x="6591300" y="4292600"/>
          <p14:tracePt t="19316" x="6591300" y="4305300"/>
          <p14:tracePt t="19359" x="6584950" y="4305300"/>
          <p14:tracePt t="19376" x="6578600" y="4318000"/>
          <p14:tracePt t="19380" x="6578600" y="4324350"/>
          <p14:tracePt t="19393" x="6572250" y="4324350"/>
          <p14:tracePt t="19417" x="6565900" y="4337050"/>
          <p14:tracePt t="19442" x="6559550" y="4349750"/>
          <p14:tracePt t="19492" x="6553200" y="4356100"/>
          <p14:tracePt t="19501" x="6553200" y="4368800"/>
          <p14:tracePt t="19506" x="6553200" y="4375150"/>
          <p14:tracePt t="19526" x="6534150" y="4419600"/>
          <p14:tracePt t="19543" x="6515100" y="4470400"/>
          <p14:tracePt t="19558" x="6515100" y="4495800"/>
          <p14:tracePt t="19573" x="6515100" y="4508500"/>
          <p14:tracePt t="19591" x="6515100" y="4514850"/>
          <p14:tracePt t="19954" x="6515100" y="4521200"/>
          <p14:tracePt t="19964" x="6521450" y="4521200"/>
          <p14:tracePt t="19973" x="6540500" y="4521200"/>
          <p14:tracePt t="19991" x="6553200" y="4521200"/>
          <p14:tracePt t="20344" x="6559550" y="4514850"/>
          <p14:tracePt t="20346" x="6572250" y="4508500"/>
          <p14:tracePt t="20359" x="6610350" y="4495800"/>
          <p14:tracePt t="20377" x="6667500" y="4483100"/>
          <p14:tracePt t="20409" x="6737350" y="4438650"/>
          <p14:tracePt t="20549" x="6731000" y="4438650"/>
          <p14:tracePt t="20553" x="6718300" y="4438650"/>
          <p14:tracePt t="20556" x="6705600" y="4451350"/>
          <p14:tracePt t="20573" x="6629400" y="4483100"/>
          <p14:tracePt t="20597" x="6477000" y="4514850"/>
          <p14:tracePt t="20607" x="6457950" y="4514850"/>
          <p14:tracePt t="20623" x="6438900" y="4514850"/>
          <p14:tracePt t="20735" x="6438900" y="4508500"/>
          <p14:tracePt t="20752" x="6438900" y="4495800"/>
          <p14:tracePt t="20877" x="6438900" y="4489450"/>
          <p14:tracePt t="20888" x="6432550" y="4489450"/>
          <p14:tracePt t="20892" x="6426200" y="4489450"/>
          <p14:tracePt t="20906" x="6413500" y="4502150"/>
          <p14:tracePt t="20926" x="6369050" y="4514850"/>
          <p14:tracePt t="20942" x="6324600" y="4533900"/>
          <p14:tracePt t="20959" x="6299200" y="4533900"/>
          <p14:tracePt t="20974" x="6286500" y="4533900"/>
          <p14:tracePt t="20990" x="6280150" y="4533900"/>
          <p14:tracePt t="21006" x="6254750" y="4527550"/>
          <p14:tracePt t="21022" x="6254750" y="4521200"/>
          <p14:tracePt t="21039" x="6248400" y="4508500"/>
          <p14:tracePt t="21055" x="6248400" y="4502150"/>
          <p14:tracePt t="21073" x="6248400" y="4483100"/>
          <p14:tracePt t="21091" x="6248400" y="4464050"/>
          <p14:tracePt t="21107" x="6248400" y="4445000"/>
          <p14:tracePt t="21124" x="6248400" y="4425950"/>
          <p14:tracePt t="21140" x="6248400" y="4419600"/>
          <p14:tracePt t="21158" x="6248400" y="4413250"/>
          <p14:tracePt t="21265" x="6248400" y="4406900"/>
          <p14:tracePt t="21269" x="6248400" y="4394200"/>
          <p14:tracePt t="21273" x="6248400" y="4387850"/>
          <p14:tracePt t="21289" x="6248400" y="4362450"/>
          <p14:tracePt t="21305" x="6267450" y="4311650"/>
          <p14:tracePt t="21322" x="6273800" y="4248150"/>
          <p14:tracePt t="21347" x="6273800" y="4152900"/>
          <p14:tracePt t="21355" x="6273800" y="4121150"/>
          <p14:tracePt t="21372" x="6286500" y="4044950"/>
          <p14:tracePt t="21391" x="6286500" y="3924300"/>
          <p14:tracePt t="21407" x="6286500" y="3803650"/>
          <p14:tracePt t="21423" x="6286500" y="3663950"/>
          <p14:tracePt t="21440" x="6286500" y="3543300"/>
          <p14:tracePt t="21459" x="6286500" y="3448050"/>
          <p14:tracePt t="21474" x="6286500" y="3397250"/>
          <p14:tracePt t="21490" x="6286500" y="3333750"/>
          <p14:tracePt t="21506" x="6286500" y="3238500"/>
          <p14:tracePt t="21523" x="6286500" y="3143250"/>
          <p14:tracePt t="21540" x="6280150" y="3092450"/>
          <p14:tracePt t="21560" x="6267450" y="3016250"/>
          <p14:tracePt t="21573" x="6261100" y="2978150"/>
          <p14:tracePt t="21590" x="6248400" y="2914650"/>
          <p14:tracePt t="21606" x="6229350" y="2870200"/>
          <p14:tracePt t="21624" x="6216650" y="2832100"/>
          <p14:tracePt t="21640" x="6203950" y="2794000"/>
          <p14:tracePt t="21656" x="6203950" y="2749550"/>
          <p14:tracePt t="21673" x="6203950" y="2660650"/>
          <p14:tracePt t="21691" x="6216650" y="2603500"/>
          <p14:tracePt t="21708" x="6216650" y="2546350"/>
          <p14:tracePt t="21726" x="6223000" y="2495550"/>
          <p14:tracePt t="21741" x="6235700" y="2470150"/>
          <p14:tracePt t="21759" x="6242050" y="2425700"/>
          <p14:tracePt t="21773" x="6254750" y="2400300"/>
          <p14:tracePt t="21795" x="6267450" y="2374900"/>
          <p14:tracePt t="21807" x="6267450" y="2362200"/>
          <p14:tracePt t="22147" x="6261100" y="2362200"/>
          <p14:tracePt t="22152" x="6261100" y="2381250"/>
          <p14:tracePt t="22176" x="6261100" y="2489200"/>
          <p14:tracePt t="22188" x="6273800" y="2565400"/>
          <p14:tracePt t="22206" x="6305550" y="2692400"/>
          <p14:tracePt t="22224" x="6330950" y="2787650"/>
          <p14:tracePt t="22246" x="6362700" y="2921000"/>
          <p14:tracePt t="22278" x="6419850" y="3111500"/>
          <p14:tracePt t="22306" x="6432550" y="3187700"/>
          <p14:tracePt t="22345" x="6464300" y="3295650"/>
          <p14:tracePt t="22356" x="6483350" y="3333750"/>
          <p14:tracePt t="22373" x="6483350" y="3390900"/>
          <p14:tracePt t="22389" x="6483350" y="3441700"/>
          <p14:tracePt t="22409" x="6483350" y="3505200"/>
          <p14:tracePt t="22423" x="6483350" y="3549650"/>
          <p14:tracePt t="22440" x="6496050" y="3638550"/>
          <p14:tracePt t="22460" x="6496050" y="3689350"/>
          <p14:tracePt t="22473" x="6496050" y="3752850"/>
          <p14:tracePt t="22489" x="6496050" y="3803650"/>
          <p14:tracePt t="22512" x="6496050" y="3879850"/>
          <p14:tracePt t="22526" x="6496050" y="3924300"/>
          <p14:tracePt t="22539" x="6496050" y="3949700"/>
          <p14:tracePt t="22560" x="6496050" y="4006850"/>
          <p14:tracePt t="22575" x="6496050" y="4057650"/>
          <p14:tracePt t="22590" x="6489700" y="4108450"/>
          <p14:tracePt t="22606" x="6483350" y="4133850"/>
          <p14:tracePt t="22627" x="6470650" y="4178300"/>
          <p14:tracePt t="22641" x="6457950" y="4210050"/>
          <p14:tracePt t="22659" x="6451600" y="4260850"/>
          <p14:tracePt t="22675" x="6445250" y="4292600"/>
          <p14:tracePt t="22688" x="6438900" y="4305300"/>
          <p14:tracePt t="22706" x="6438900" y="4311650"/>
          <p14:tracePt t="22768" x="6438900" y="4324350"/>
          <p14:tracePt t="22781" x="6438900" y="4330700"/>
          <p14:tracePt t="22797" x="6432550" y="4343400"/>
          <p14:tracePt t="22805" x="6432550" y="4349750"/>
          <p14:tracePt t="22830" x="6432550" y="4362450"/>
          <p14:tracePt t="22972" x="6432550" y="4356100"/>
          <p14:tracePt t="22974" x="6432550" y="4337050"/>
          <p14:tracePt t="22996" x="6432550" y="4178300"/>
          <p14:tracePt t="23008" x="6432550" y="4102100"/>
          <p14:tracePt t="23023" x="6432550" y="4013200"/>
          <p14:tracePt t="23046" x="6432550" y="3924300"/>
          <p14:tracePt t="23056" x="6432550" y="3867150"/>
          <p14:tracePt t="23077" x="6432550" y="3714750"/>
          <p14:tracePt t="23093" x="6432550" y="3536950"/>
          <p14:tracePt t="23107" x="6426200" y="3416300"/>
          <p14:tracePt t="23124" x="6426200" y="3213100"/>
          <p14:tracePt t="23140" x="6426200" y="3073400"/>
          <p14:tracePt t="23156" x="6426200" y="2933700"/>
          <p14:tracePt t="23172" x="6413500" y="2768600"/>
          <p14:tracePt t="23189" x="6413500" y="2622550"/>
          <p14:tracePt t="23206" x="6407150" y="2501900"/>
          <p14:tracePt t="23224" x="6400800" y="2413000"/>
          <p14:tracePt t="23245" x="6400800" y="2349500"/>
          <p14:tracePt t="23255" x="6388100" y="2330450"/>
          <p14:tracePt t="23279" x="6388100" y="2286000"/>
          <p14:tracePt t="23294" x="6388100" y="2266950"/>
          <p14:tracePt t="23308" x="6388100" y="2254250"/>
          <p14:tracePt t="23472" x="6388100" y="2260600"/>
          <p14:tracePt t="23476" x="6388100" y="2279650"/>
          <p14:tracePt t="23489" x="6388100" y="2349500"/>
          <p14:tracePt t="23504" x="6388100" y="2438400"/>
          <p14:tracePt t="23522" x="6388100" y="2540000"/>
          <p14:tracePt t="23543" x="6394450" y="2730500"/>
          <p14:tracePt t="23558" x="6419850" y="2882900"/>
          <p14:tracePt t="23576" x="6432550" y="3035300"/>
          <p14:tracePt t="23594" x="6432550" y="3105150"/>
          <p14:tracePt t="23687" x="6432550" y="3117850"/>
          <p14:tracePt t="23698" x="6432550" y="3130550"/>
          <p14:tracePt t="23704" x="6432550" y="3136900"/>
          <p14:tracePt t="23721" x="6432550" y="3168650"/>
          <p14:tracePt t="23739" x="6432550" y="3213100"/>
          <p14:tracePt t="23754" x="6432550" y="3276600"/>
          <p14:tracePt t="23772" x="6432550" y="3333750"/>
          <p14:tracePt t="23794" x="6432550" y="3352800"/>
          <p14:tracePt t="23807" x="6432550" y="3365500"/>
          <p14:tracePt t="23850" x="6432550" y="3371850"/>
          <p14:tracePt t="23865" x="6432550" y="3384550"/>
          <p14:tracePt t="23890" x="6432550" y="3397250"/>
          <p14:tracePt t="24113" x="6432550" y="3441700"/>
          <p14:tracePt t="24123" x="6432550" y="3492500"/>
          <p14:tracePt t="24141" x="6432550" y="3625850"/>
          <p14:tracePt t="24155" x="6407150" y="3740150"/>
          <p14:tracePt t="24173" x="6350000" y="3956050"/>
          <p14:tracePt t="24189" x="6318250" y="4057650"/>
          <p14:tracePt t="24205" x="6305550" y="4108450"/>
          <p14:tracePt t="24220" x="6299200" y="4121150"/>
          <p14:tracePt t="24263" x="6299200" y="4127500"/>
          <p14:tracePt t="24272" x="6299200" y="4133850"/>
          <p14:tracePt t="24288" x="6299200" y="4152900"/>
          <p14:tracePt t="24304" x="6292850" y="4165600"/>
          <p14:tracePt t="24383" x="6292850" y="4152900"/>
          <p14:tracePt t="24386" x="6292850" y="4140200"/>
          <p14:tracePt t="24390" x="6292850" y="4114800"/>
          <p14:tracePt t="24405" x="6292850" y="4044950"/>
          <p14:tracePt t="24421" x="6292850" y="3911600"/>
          <p14:tracePt t="24438" x="6330950" y="3670300"/>
          <p14:tracePt t="24457" x="6369050" y="3378200"/>
          <p14:tracePt t="24474" x="6413500" y="3168650"/>
          <p14:tracePt t="24489" x="6451600" y="2997200"/>
          <p14:tracePt t="24505" x="6451600" y="2832100"/>
          <p14:tracePt t="24522" x="6451600" y="2724150"/>
          <p14:tracePt t="24538" x="6451600" y="2628900"/>
          <p14:tracePt t="24555" x="6451600" y="2520950"/>
          <p14:tracePt t="24570" x="6451600" y="2489200"/>
          <p14:tracePt t="24587" x="6451600" y="2463800"/>
          <p14:tracePt t="24605" x="6451600" y="2451100"/>
          <p14:tracePt t="24758" x="6451600" y="2457450"/>
          <p14:tracePt t="24762" x="6451600" y="2463800"/>
          <p14:tracePt t="24771" x="6451600" y="2514600"/>
          <p14:tracePt t="24788" x="6451600" y="2616200"/>
          <p14:tracePt t="24808" x="6451600" y="2819400"/>
          <p14:tracePt t="24823" x="6451600" y="3086100"/>
          <p14:tracePt t="24838" x="6451600" y="3282950"/>
          <p14:tracePt t="24853" x="6451600" y="3486150"/>
          <p14:tracePt t="24872" x="6445250" y="3638550"/>
          <p14:tracePt t="24888" x="6445250" y="3733800"/>
          <p14:tracePt t="24904" x="6445250" y="3822700"/>
          <p14:tracePt t="24921" x="6445250" y="3917950"/>
          <p14:tracePt t="24938" x="6445250" y="4019550"/>
          <p14:tracePt t="24955" x="6445250" y="4140200"/>
          <p14:tracePt t="24971" x="6445250" y="4191000"/>
          <p14:tracePt t="24995" x="6413500" y="4273550"/>
          <p14:tracePt t="25005" x="6407150" y="4292600"/>
          <p14:tracePt t="25022" x="6400800" y="4337050"/>
          <p14:tracePt t="25038" x="6394450" y="4349750"/>
          <p14:tracePt t="25075" x="6394450" y="4362450"/>
          <p14:tracePt t="25249" x="6394450" y="4368800"/>
          <p14:tracePt t="25252" x="6394450" y="4381500"/>
          <p14:tracePt t="25261" x="6394450" y="4387850"/>
          <p14:tracePt t="25281" x="6394450" y="4400550"/>
          <p14:tracePt t="25743" x="6394450" y="4406900"/>
          <p14:tracePt t="25746" x="6394450" y="4413250"/>
          <p14:tracePt t="25753" x="6394450" y="4419600"/>
          <p14:tracePt t="25771" x="6394450" y="4425950"/>
          <p14:tracePt t="25894" x="6394450" y="4438650"/>
          <p14:tracePt t="25909" x="6394450" y="4445000"/>
          <p14:tracePt t="25973" x="6388100" y="4451350"/>
          <p14:tracePt t="25993" x="6381750" y="4457700"/>
          <p14:tracePt t="26001" x="6381750" y="4464050"/>
          <p14:tracePt t="26009" x="6381750" y="4470400"/>
          <p14:tracePt t="26156" x="6375400" y="4470400"/>
          <p14:tracePt t="26158" x="6362700" y="4464050"/>
          <p14:tracePt t="26176" x="6350000" y="4451350"/>
          <p14:tracePt t="26188" x="6330950" y="4425950"/>
          <p14:tracePt t="26204" x="6324600" y="4413250"/>
          <p14:tracePt t="26220" x="6311900" y="4368800"/>
          <p14:tracePt t="26238" x="6299200" y="4318000"/>
          <p14:tracePt t="26254" x="6299200" y="4273550"/>
          <p14:tracePt t="26271" x="6299200" y="4222750"/>
          <p14:tracePt t="26289" x="6305550" y="4191000"/>
          <p14:tracePt t="26304" x="6324600" y="4165600"/>
          <p14:tracePt t="26322" x="6337300" y="4140200"/>
          <p14:tracePt t="26337" x="6350000" y="4121150"/>
          <p14:tracePt t="26353" x="6362700" y="4114800"/>
          <p14:tracePt t="26372" x="6388100" y="4108450"/>
          <p14:tracePt t="26388" x="6400800" y="4108450"/>
          <p14:tracePt t="26402" x="6419850" y="4108450"/>
          <p14:tracePt t="26422" x="6457950" y="4159250"/>
          <p14:tracePt t="26438" x="6470650" y="4203700"/>
          <p14:tracePt t="26454" x="6477000" y="4273550"/>
          <p14:tracePt t="26472" x="6464300" y="4343400"/>
          <p14:tracePt t="26489" x="6438900" y="4394200"/>
          <p14:tracePt t="26504" x="6413500" y="4432300"/>
          <p14:tracePt t="26520" x="6400800" y="4445000"/>
          <p14:tracePt t="26537" x="6381750" y="4457700"/>
          <p14:tracePt t="26554" x="6369050" y="4457700"/>
          <p14:tracePt t="26571" x="6356350" y="4457700"/>
          <p14:tracePt t="26587" x="6337300" y="4457700"/>
          <p14:tracePt t="26604" x="6324600" y="4457700"/>
          <p14:tracePt t="26621" x="6305550" y="4451350"/>
          <p14:tracePt t="26637" x="6299200" y="4438650"/>
          <p14:tracePt t="26655" x="6299200" y="4432300"/>
          <p14:tracePt t="26691" x="6299200" y="4419600"/>
          <p14:tracePt t="27915" x="6299200" y="4413250"/>
          <p14:tracePt t="27917" x="6311900" y="4406900"/>
          <p14:tracePt t="27920" x="6311900" y="4400550"/>
          <p14:tracePt t="27936" x="6343650" y="4368800"/>
          <p14:tracePt t="27953" x="6394450" y="4343400"/>
          <p14:tracePt t="27985" x="6553200" y="4286250"/>
          <p14:tracePt t="28020" x="6718300" y="4254500"/>
          <p14:tracePt t="28055" x="6724650" y="4254500"/>
          <p14:tracePt t="28075" x="6737350" y="4254500"/>
          <p14:tracePt t="28086" x="6769100" y="4254500"/>
          <p14:tracePt t="28103" x="6826250" y="4254500"/>
          <p14:tracePt t="28120" x="6889750" y="4254500"/>
          <p14:tracePt t="28136" x="6927850" y="4254500"/>
          <p14:tracePt t="28157" x="6953250" y="4254500"/>
          <p14:tracePt t="28224" x="6959600" y="4254500"/>
          <p14:tracePt t="28233" x="6965950" y="4254500"/>
          <p14:tracePt t="28237" x="6972300" y="4260850"/>
          <p14:tracePt t="28253" x="6991350" y="4286250"/>
          <p14:tracePt t="28270" x="7010400" y="4305300"/>
          <p14:tracePt t="28329" x="7010400" y="4311650"/>
          <p14:tracePt t="28337" x="7010400" y="4324350"/>
          <p14:tracePt t="28345" x="7010400" y="4330700"/>
          <p14:tracePt t="28352" x="7004050" y="4343400"/>
          <p14:tracePt t="28374" x="6991350" y="4356100"/>
          <p14:tracePt t="28386" x="6985000" y="4362450"/>
          <p14:tracePt t="28403" x="6946900" y="4362450"/>
          <p14:tracePt t="28420" x="6889750" y="4362450"/>
          <p14:tracePt t="28435" x="6807200" y="4362450"/>
          <p14:tracePt t="28453" x="6731000" y="4362450"/>
          <p14:tracePt t="28470" x="6718300" y="4362450"/>
          <p14:tracePt t="28503" x="6762750" y="4330700"/>
          <p14:tracePt t="28519" x="6896100" y="4241800"/>
          <p14:tracePt t="28536" x="7080250" y="4121150"/>
          <p14:tracePt t="28552" x="7226300" y="4019550"/>
          <p14:tracePt t="28570" x="7239000" y="4013200"/>
          <p14:tracePt t="28589" x="7245350" y="4013200"/>
          <p14:tracePt t="28605" x="7175500" y="4102100"/>
          <p14:tracePt t="28620" x="7061200" y="4235450"/>
          <p14:tracePt t="28636" x="6927850" y="4362450"/>
          <p14:tracePt t="28653" x="6845300" y="4419600"/>
          <p14:tracePt t="28670" x="6832600" y="4432300"/>
          <p14:tracePt t="29027" x="6819900" y="4438650"/>
          <p14:tracePt t="29032" x="6800850" y="4451350"/>
          <p14:tracePt t="29037" x="6788150" y="4457700"/>
          <p14:tracePt t="29054" x="6750050" y="4476750"/>
          <p14:tracePt t="29070" x="6718300" y="4483100"/>
          <p14:tracePt t="29104" x="6610350" y="4495800"/>
          <p14:tracePt t="29136" x="6445250" y="4540250"/>
          <p14:tracePt t="29172" x="6229350" y="4559300"/>
          <p14:tracePt t="29186" x="6089650" y="4559300"/>
          <p14:tracePt t="29203" x="5892800" y="4559300"/>
          <p14:tracePt t="29220" x="5683250" y="4559300"/>
          <p14:tracePt t="29236" x="5461000" y="4533900"/>
          <p14:tracePt t="29252" x="5321300" y="4489450"/>
          <p14:tracePt t="29270" x="5213350" y="4464050"/>
          <p14:tracePt t="29285" x="5137150" y="4445000"/>
          <p14:tracePt t="29303" x="5099050" y="4432300"/>
          <p14:tracePt t="29320" x="5048250" y="4425950"/>
          <p14:tracePt t="29336" x="4972050" y="4400550"/>
          <p14:tracePt t="29355" x="4946650" y="4387850"/>
          <p14:tracePt t="29374" x="4940300" y="4387850"/>
          <p14:tracePt t="29439" x="4940300" y="4381500"/>
          <p14:tracePt t="29447" x="4940300" y="4368800"/>
          <p14:tracePt t="29458" x="4940300" y="4362450"/>
          <p14:tracePt t="29468" x="4940300" y="4349750"/>
          <p14:tracePt t="29485" x="4984750" y="4311650"/>
          <p14:tracePt t="29501" x="5016500" y="4292600"/>
          <p14:tracePt t="29518" x="5092700" y="4241800"/>
          <p14:tracePt t="29536" x="5156200" y="4210050"/>
          <p14:tracePt t="29552" x="5207000" y="4171950"/>
          <p14:tracePt t="29572" x="5245100" y="4146550"/>
          <p14:tracePt t="29586" x="5251450" y="4146550"/>
          <p14:tracePt t="29624" x="5264150" y="4146550"/>
          <p14:tracePt t="29636" x="5276850" y="4146550"/>
          <p14:tracePt t="29658" x="5308600" y="4165600"/>
          <p14:tracePt t="29669" x="5340350" y="4197350"/>
          <p14:tracePt t="29685" x="5378450" y="4241800"/>
          <p14:tracePt t="29702" x="5410200" y="4273550"/>
          <p14:tracePt t="29719" x="5448300" y="4311650"/>
          <p14:tracePt t="29738" x="5480050" y="4330700"/>
          <p14:tracePt t="29753" x="5511800" y="4362450"/>
          <p14:tracePt t="29767" x="5530850" y="4387850"/>
          <p14:tracePt t="29784" x="5543550" y="4413250"/>
          <p14:tracePt t="29802" x="5556250" y="4438650"/>
          <p14:tracePt t="29818" x="5556250" y="4445000"/>
          <p14:tracePt t="29836" x="5556250" y="4457700"/>
          <p14:tracePt t="29853" x="5556250" y="4464050"/>
          <p14:tracePt t="29868" x="5556250" y="4489450"/>
          <p14:tracePt t="29885" x="5556250" y="4502150"/>
          <p14:tracePt t="29907" x="5543550" y="4521200"/>
          <p14:tracePt t="29918" x="5530850" y="4540250"/>
          <p14:tracePt t="29936" x="5505450" y="4565650"/>
          <p14:tracePt t="29954" x="5473700" y="4591050"/>
          <p14:tracePt t="29971" x="5448300" y="4610100"/>
          <p14:tracePt t="29984" x="5422900" y="4610100"/>
          <p14:tracePt t="30001" x="5403850" y="4610100"/>
          <p14:tracePt t="30017" x="5378450" y="4610100"/>
          <p14:tracePt t="30034" x="5359400" y="4610100"/>
          <p14:tracePt t="30051" x="5327650" y="4610100"/>
          <p14:tracePt t="30068" x="5283200" y="4597400"/>
          <p14:tracePt t="30084" x="5238750" y="4591050"/>
          <p14:tracePt t="30102" x="5194300" y="4578350"/>
          <p14:tracePt t="30122" x="5149850" y="4559300"/>
          <p14:tracePt t="30137" x="5130800" y="4552950"/>
          <p14:tracePt t="30154" x="5105400" y="4527550"/>
          <p14:tracePt t="30168" x="5092700" y="4521200"/>
          <p14:tracePt t="30184" x="5060950" y="4483100"/>
          <p14:tracePt t="30201" x="5035550" y="4457700"/>
          <p14:tracePt t="30217" x="5022850" y="4445000"/>
          <p14:tracePt t="30236" x="5022850" y="4438650"/>
          <p14:tracePt t="30255" x="5022850" y="4425950"/>
          <p14:tracePt t="30272" x="5022850" y="4394200"/>
          <p14:tracePt t="30285" x="5022850" y="4375150"/>
          <p14:tracePt t="30302" x="5022850" y="4311650"/>
          <p14:tracePt t="30319" x="5022850" y="4273550"/>
          <p14:tracePt t="30338" x="5041900" y="4216400"/>
          <p14:tracePt t="30357" x="5060950" y="4191000"/>
          <p14:tracePt t="30372" x="5073650" y="4178300"/>
          <p14:tracePt t="30388" x="5105400" y="4152900"/>
          <p14:tracePt t="30396" x="5118100" y="4146550"/>
          <p14:tracePt t="30402" x="5130800" y="4140200"/>
          <p14:tracePt t="30418" x="5175250" y="4108450"/>
          <p14:tracePt t="30434" x="5232400" y="4070350"/>
          <p14:tracePt t="30454" x="5283200" y="4070350"/>
          <p14:tracePt t="30470" x="5327650" y="4057650"/>
          <p14:tracePt t="30490" x="5391150" y="4057650"/>
          <p14:tracePt t="30505" x="5435600" y="4057650"/>
          <p14:tracePt t="30521" x="5486400" y="4070350"/>
          <p14:tracePt t="30538" x="5549900" y="4108450"/>
          <p14:tracePt t="30555" x="5588000" y="4133850"/>
          <p14:tracePt t="30571" x="5632450" y="4165600"/>
          <p14:tracePt t="30588" x="5645150" y="4203700"/>
          <p14:tracePt t="30606" x="5670550" y="4260850"/>
          <p14:tracePt t="30620" x="5670550" y="4305300"/>
          <p14:tracePt t="30634" x="5670550" y="4375150"/>
          <p14:tracePt t="30653" x="5664200" y="4457700"/>
          <p14:tracePt t="30674" x="5645150" y="4521200"/>
          <p14:tracePt t="30686" x="5645150" y="4540250"/>
          <p14:tracePt t="30702" x="5638800" y="4540250"/>
          <p14:tracePt t="30724" x="5613400" y="4572000"/>
          <p14:tracePt t="30738" x="5594350" y="4584700"/>
          <p14:tracePt t="30754" x="5556250" y="4610100"/>
          <p14:tracePt t="30770" x="5499100" y="4622800"/>
          <p14:tracePt t="30785" x="5454650" y="4641850"/>
          <p14:tracePt t="30805" x="5397500" y="4641850"/>
          <p14:tracePt t="30822" x="5353050" y="4635500"/>
          <p14:tracePt t="30836" x="5340350" y="4629150"/>
          <p14:tracePt t="30851" x="5314950" y="4616450"/>
          <p14:tracePt t="30868" x="5302250" y="4603750"/>
          <p14:tracePt t="30887" x="5270500" y="4584700"/>
          <p14:tracePt t="30897" x="5251450" y="4565650"/>
          <p14:tracePt t="30908" x="5226050" y="4546600"/>
          <p14:tracePt t="30921" x="5187950" y="4521200"/>
          <p14:tracePt t="30935" x="5168900" y="4489450"/>
          <p14:tracePt t="30952" x="5124450" y="4451350"/>
          <p14:tracePt t="30970" x="5105400" y="4413250"/>
          <p14:tracePt t="30987" x="5092700" y="4381500"/>
          <p14:tracePt t="31004" x="5092700" y="4337050"/>
          <p14:tracePt t="31022" x="5092700" y="4286250"/>
          <p14:tracePt t="31037" x="5099050" y="4235450"/>
          <p14:tracePt t="31054" x="5111750" y="4216400"/>
          <p14:tracePt t="31070" x="5130800" y="4191000"/>
          <p14:tracePt t="31086" x="5149850" y="4178300"/>
          <p14:tracePt t="31104" x="5168900" y="4165600"/>
          <p14:tracePt t="31121" x="5194300" y="4165600"/>
          <p14:tracePt t="31135" x="5232400" y="4165600"/>
          <p14:tracePt t="31152" x="5295900" y="4165600"/>
          <p14:tracePt t="31167" x="5346700" y="4171950"/>
          <p14:tracePt t="31183" x="5416550" y="4203700"/>
          <p14:tracePt t="31200" x="5461000" y="4241800"/>
          <p14:tracePt t="31217" x="5518150" y="4286250"/>
          <p14:tracePt t="31235" x="5549900" y="4337050"/>
          <p14:tracePt t="31252" x="5568950" y="4400550"/>
          <p14:tracePt t="31268" x="5581650" y="4445000"/>
          <p14:tracePt t="31286" x="5588000" y="4495800"/>
          <p14:tracePt t="31306" x="5588000" y="4546600"/>
          <p14:tracePt t="31323" x="5588000" y="4584700"/>
          <p14:tracePt t="31341" x="5568950" y="4616450"/>
          <p14:tracePt t="31354" x="5556250" y="4635500"/>
          <p14:tracePt t="31374" x="5530850" y="4648200"/>
          <p14:tracePt t="31390" x="5473700" y="4648200"/>
          <p14:tracePt t="31392" x="5454650" y="4648200"/>
          <p14:tracePt t="31400" x="5410200" y="4648200"/>
          <p14:tracePt t="31417" x="5321300" y="4648200"/>
          <p14:tracePt t="31435" x="5238750" y="4648200"/>
          <p14:tracePt t="31451" x="5194300" y="4635500"/>
          <p14:tracePt t="31468" x="5168900" y="4610100"/>
          <p14:tracePt t="31485" x="5130800" y="4584700"/>
          <p14:tracePt t="31501" x="5086350" y="4546600"/>
          <p14:tracePt t="31518" x="5048250" y="4508500"/>
          <p14:tracePt t="31535" x="5016500" y="4470400"/>
          <p14:tracePt t="31552" x="5003800" y="4425950"/>
          <p14:tracePt t="31575" x="5003800" y="4368800"/>
          <p14:tracePt t="31584" x="5010150" y="4337050"/>
          <p14:tracePt t="31601" x="5054600" y="4267200"/>
          <p14:tracePt t="31624" x="5105400" y="4216400"/>
          <p14:tracePt t="31637" x="5149850" y="4184650"/>
          <p14:tracePt t="31653" x="5226050" y="4146550"/>
          <p14:tracePt t="31667" x="5314950" y="4133850"/>
          <p14:tracePt t="31684" x="5391150" y="4114800"/>
          <p14:tracePt t="31700" x="5454650" y="4108450"/>
          <p14:tracePt t="31717" x="5505450" y="4114800"/>
          <p14:tracePt t="31738" x="5543550" y="4146550"/>
          <p14:tracePt t="31758" x="5581650" y="4184650"/>
          <p14:tracePt t="31768" x="5607050" y="4216400"/>
          <p14:tracePt t="31785" x="5632450" y="4273550"/>
          <p14:tracePt t="31801" x="5651500" y="4349750"/>
          <p14:tracePt t="31824" x="5657850" y="4476750"/>
          <p14:tracePt t="31836" x="5657850" y="4533900"/>
          <p14:tracePt t="31851" x="5626100" y="4572000"/>
          <p14:tracePt t="31870" x="5594350" y="4622800"/>
          <p14:tracePt t="31886" x="5575300" y="4660900"/>
          <p14:tracePt t="31896" x="5562600" y="4673600"/>
          <p14:tracePt t="31908" x="5530850" y="4686300"/>
          <p14:tracePt t="31917" x="5511800" y="4699000"/>
          <p14:tracePt t="31941" x="5461000" y="4724400"/>
          <p14:tracePt t="31956" x="5403850" y="4737100"/>
          <p14:tracePt t="31974" x="5353050" y="4737100"/>
          <p14:tracePt t="31990" x="5302250" y="4730750"/>
          <p14:tracePt t="32002" x="5270500" y="4718050"/>
          <p14:tracePt t="32016" x="5245100" y="4699000"/>
          <p14:tracePt t="32035" x="5194300" y="4660900"/>
          <p14:tracePt t="32056" x="5143500" y="4622800"/>
          <p14:tracePt t="32071" x="5124450" y="4597400"/>
          <p14:tracePt t="32086" x="5092700" y="4572000"/>
          <p14:tracePt t="32107" x="5041900" y="4514850"/>
          <p14:tracePt t="32119" x="5016500" y="4489450"/>
          <p14:tracePt t="32134" x="5010150" y="4476750"/>
          <p14:tracePt t="32152" x="4991100" y="4432300"/>
          <p14:tracePt t="32173" x="4991100" y="4394200"/>
          <p14:tracePt t="32187" x="4991100" y="4368800"/>
          <p14:tracePt t="32202" x="5010150" y="4330700"/>
          <p14:tracePt t="32218" x="5041900" y="4286250"/>
          <p14:tracePt t="32235" x="5118100" y="4235450"/>
          <p14:tracePt t="32251" x="5181600" y="4191000"/>
          <p14:tracePt t="32267" x="5257800" y="4159250"/>
          <p14:tracePt t="32285" x="5321300" y="4140200"/>
          <p14:tracePt t="32301" x="5353050" y="4140200"/>
          <p14:tracePt t="32317" x="5384800" y="4140200"/>
          <p14:tracePt t="32334" x="5429250" y="4159250"/>
          <p14:tracePt t="32352" x="5473700" y="4197350"/>
          <p14:tracePt t="32367" x="5511800" y="4248150"/>
          <p14:tracePt t="32386" x="5524500" y="4292600"/>
          <p14:tracePt t="32403" x="5530850" y="4330700"/>
          <p14:tracePt t="32415" x="5530850" y="4362450"/>
          <p14:tracePt t="32424" x="5530850" y="4381500"/>
          <p14:tracePt t="32436" x="5530850" y="4406900"/>
          <p14:tracePt t="32453" x="5530850" y="4413250"/>
          <p14:tracePt t="32470" x="5530850" y="4432300"/>
          <p14:tracePt t="32505" x="5530850" y="4438650"/>
          <p14:tracePt t="32540" x="5524500" y="4438650"/>
          <p14:tracePt t="32548" x="5524500" y="4457700"/>
          <p14:tracePt t="32564" x="5505450" y="4476750"/>
          <p14:tracePt t="32575" x="5499100" y="4476750"/>
          <p14:tracePt t="32584" x="5492750" y="4489450"/>
          <p14:tracePt t="36545" x="5454650" y="4502150"/>
          <p14:tracePt t="36547" x="5429250" y="4508500"/>
          <p14:tracePt t="36565" x="5245100" y="4521200"/>
          <p14:tracePt t="36583" x="5137150" y="4521200"/>
          <p14:tracePt t="36599" x="5118100" y="4514850"/>
          <p14:tracePt t="36634" x="5067300" y="4464050"/>
          <p14:tracePt t="36664" x="5010150" y="4362450"/>
          <p14:tracePt t="36703" x="4972050" y="4235450"/>
          <p14:tracePt t="36716" x="4940300" y="4140200"/>
          <p14:tracePt t="36733" x="4914900" y="4051300"/>
          <p14:tracePt t="36749" x="4895850" y="3968750"/>
          <p14:tracePt t="36765" x="4889500" y="3905250"/>
          <p14:tracePt t="36783" x="4883150" y="3867150"/>
          <p14:tracePt t="36799" x="4883150" y="3841750"/>
          <p14:tracePt t="36817" x="4883150" y="3797300"/>
          <p14:tracePt t="36834" x="4889500" y="3771900"/>
          <p14:tracePt t="36848" x="4895850" y="3752850"/>
          <p14:tracePt t="36867" x="4921250" y="3727450"/>
          <p14:tracePt t="36883" x="4946650" y="3695700"/>
          <p14:tracePt t="36885" x="4953000" y="3689350"/>
          <p14:tracePt t="36899" x="4959350" y="3683000"/>
          <p14:tracePt t="36915" x="4959350" y="3676650"/>
          <p14:tracePt t="36932" x="4972050" y="3670300"/>
          <p14:tracePt t="36949" x="4991100" y="3663950"/>
          <p14:tracePt t="36966" x="5035550" y="3651250"/>
          <p14:tracePt t="36985" x="5105400" y="3651250"/>
          <p14:tracePt t="37000" x="5187950" y="3651250"/>
          <p14:tracePt t="37017" x="5257800" y="3651250"/>
          <p14:tracePt t="37031" x="5308600" y="3663950"/>
          <p14:tracePt t="37055" x="5378450" y="3702050"/>
          <p14:tracePt t="37066" x="5410200" y="3727450"/>
          <p14:tracePt t="37083" x="5467350" y="3784600"/>
          <p14:tracePt t="37098" x="5492750" y="3816350"/>
          <p14:tracePt t="37115" x="5511800" y="3873500"/>
          <p14:tracePt t="37133" x="5518150" y="3924300"/>
          <p14:tracePt t="37149" x="5530850" y="3981450"/>
          <p14:tracePt t="37167" x="5530850" y="4032250"/>
          <p14:tracePt t="37184" x="5530850" y="4070350"/>
          <p14:tracePt t="37200" x="5524500" y="4127500"/>
          <p14:tracePt t="37215" x="5505450" y="4191000"/>
          <p14:tracePt t="37232" x="5492750" y="4248150"/>
          <p14:tracePt t="37248" x="5461000" y="4286250"/>
          <p14:tracePt t="37266" x="5441950" y="4324350"/>
          <p14:tracePt t="38498" x="5435600" y="4330700"/>
          <p14:tracePt t="38503" x="5435600" y="4337050"/>
          <p14:tracePt t="38514" x="5429250" y="4343400"/>
          <p14:tracePt t="38530" x="5422900" y="4356100"/>
          <p14:tracePt t="38605" x="5422900" y="4362450"/>
          <p14:tracePt t="38632" x="5422900" y="4368800"/>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417E0AB-8609-487A-BB54-FC8F87FFA310}"/>
              </a:ext>
            </a:extLst>
          </p:cNvPr>
          <p:cNvSpPr>
            <a:spLocks noGrp="1"/>
          </p:cNvSpPr>
          <p:nvPr>
            <p:ph type="title"/>
          </p:nvPr>
        </p:nvSpPr>
        <p:spPr>
          <a:xfrm>
            <a:off x="755650" y="558799"/>
            <a:ext cx="8229600" cy="1214439"/>
          </a:xfrm>
        </p:spPr>
        <p:txBody>
          <a:bodyPr/>
          <a:lstStyle/>
          <a:p>
            <a:r>
              <a:rPr lang="en-US" altLang="zh-TW" sz="3600" i="1" dirty="0">
                <a:solidFill>
                  <a:srgbClr val="002060"/>
                </a:solidFill>
                <a:latin typeface="Times New Roman" panose="02020603050405020304" pitchFamily="18" charset="0"/>
                <a:cs typeface="Times New Roman" panose="02020603050405020304" pitchFamily="18" charset="0"/>
              </a:rPr>
              <a:t>Extremely high efficiency </a:t>
            </a:r>
            <a:br>
              <a:rPr lang="en-US" altLang="zh-TW" sz="3600" i="1" dirty="0">
                <a:solidFill>
                  <a:srgbClr val="002060"/>
                </a:solidFill>
                <a:latin typeface="Times New Roman" panose="02020603050405020304" pitchFamily="18" charset="0"/>
                <a:cs typeface="Times New Roman" panose="02020603050405020304" pitchFamily="18" charset="0"/>
              </a:rPr>
            </a:br>
            <a:r>
              <a:rPr lang="en-US" altLang="zh-TW" sz="3600" i="1" dirty="0" err="1">
                <a:solidFill>
                  <a:srgbClr val="002060"/>
                </a:solidFill>
                <a:latin typeface="Times New Roman" panose="02020603050405020304" pitchFamily="18" charset="0"/>
                <a:cs typeface="Times New Roman" panose="02020603050405020304" pitchFamily="18" charset="0"/>
              </a:rPr>
              <a:t>InGaAs</a:t>
            </a:r>
            <a:r>
              <a:rPr lang="en-US" altLang="zh-TW" sz="3600" i="1" dirty="0">
                <a:solidFill>
                  <a:srgbClr val="002060"/>
                </a:solidFill>
                <a:latin typeface="Times New Roman" panose="02020603050405020304" pitchFamily="18" charset="0"/>
                <a:cs typeface="Times New Roman" panose="02020603050405020304" pitchFamily="18" charset="0"/>
              </a:rPr>
              <a:t>/</a:t>
            </a:r>
            <a:r>
              <a:rPr lang="en-US" altLang="zh-TW" sz="3600" i="1" dirty="0" err="1">
                <a:solidFill>
                  <a:srgbClr val="002060"/>
                </a:solidFill>
                <a:latin typeface="Times New Roman" panose="02020603050405020304" pitchFamily="18" charset="0"/>
                <a:cs typeface="Times New Roman" panose="02020603050405020304" pitchFamily="18" charset="0"/>
              </a:rPr>
              <a:t>InAlAs</a:t>
            </a:r>
            <a:r>
              <a:rPr lang="en-US" altLang="zh-TW" sz="3600" i="1" dirty="0">
                <a:solidFill>
                  <a:srgbClr val="002060"/>
                </a:solidFill>
                <a:latin typeface="Times New Roman" panose="02020603050405020304" pitchFamily="18" charset="0"/>
                <a:cs typeface="Times New Roman" panose="02020603050405020304" pitchFamily="18" charset="0"/>
              </a:rPr>
              <a:t> SPAD</a:t>
            </a:r>
            <a:endParaRPr lang="zh-TW" altLang="en-US" sz="3600" i="1" dirty="0">
              <a:solidFill>
                <a:srgbClr val="002060"/>
              </a:solidFill>
              <a:latin typeface="Times New Roman" panose="02020603050405020304" pitchFamily="18" charset="0"/>
              <a:cs typeface="Times New Roman" panose="02020603050405020304" pitchFamily="18" charset="0"/>
            </a:endParaRPr>
          </a:p>
        </p:txBody>
      </p:sp>
      <p:sp>
        <p:nvSpPr>
          <p:cNvPr id="3" name="內容版面配置區 2">
            <a:extLst>
              <a:ext uri="{FF2B5EF4-FFF2-40B4-BE49-F238E27FC236}">
                <a16:creationId xmlns:a16="http://schemas.microsoft.com/office/drawing/2014/main" id="{5210CC51-7E16-4170-BB76-3C4C93E62E2D}"/>
              </a:ext>
            </a:extLst>
          </p:cNvPr>
          <p:cNvSpPr>
            <a:spLocks noGrp="1"/>
          </p:cNvSpPr>
          <p:nvPr>
            <p:ph idx="1"/>
          </p:nvPr>
        </p:nvSpPr>
        <p:spPr/>
        <p:txBody>
          <a:bodyPr/>
          <a:lstStyle/>
          <a:p>
            <a:pPr>
              <a:buFont typeface="Wingdings" panose="05000000000000000000" pitchFamily="2" charset="2"/>
              <a:buChar char="u"/>
            </a:pPr>
            <a:r>
              <a:rPr lang="en-US" altLang="zh-TW" sz="2400" dirty="0"/>
              <a:t>By incorporating SD circuits, our SPAD achieves superior SPDE performance of </a:t>
            </a:r>
            <a:r>
              <a:rPr lang="en-US" altLang="zh-TW" sz="2400" dirty="0">
                <a:solidFill>
                  <a:srgbClr val="FF0000"/>
                </a:solidFill>
              </a:rPr>
              <a:t>74.3 % </a:t>
            </a:r>
            <a:r>
              <a:rPr lang="en-US" altLang="zh-TW" sz="2400" dirty="0"/>
              <a:t>at 225 K.</a:t>
            </a:r>
          </a:p>
          <a:p>
            <a:pPr>
              <a:buFont typeface="Wingdings" panose="05000000000000000000" pitchFamily="2" charset="2"/>
              <a:buChar char="u"/>
            </a:pPr>
            <a:endParaRPr lang="zh-TW" altLang="en-US" sz="2400" dirty="0"/>
          </a:p>
          <a:p>
            <a:endParaRPr lang="zh-TW" altLang="en-US" sz="2400" dirty="0"/>
          </a:p>
        </p:txBody>
      </p:sp>
      <p:sp>
        <p:nvSpPr>
          <p:cNvPr id="4" name="投影片編號版面配置區 3">
            <a:extLst>
              <a:ext uri="{FF2B5EF4-FFF2-40B4-BE49-F238E27FC236}">
                <a16:creationId xmlns:a16="http://schemas.microsoft.com/office/drawing/2014/main" id="{94A78BFE-817E-4C81-8688-71A4E5F7DC68}"/>
              </a:ext>
            </a:extLst>
          </p:cNvPr>
          <p:cNvSpPr>
            <a:spLocks noGrp="1"/>
          </p:cNvSpPr>
          <p:nvPr>
            <p:ph type="sldNum" sz="quarter" idx="12"/>
          </p:nvPr>
        </p:nvSpPr>
        <p:spPr/>
        <p:txBody>
          <a:bodyPr/>
          <a:lstStyle/>
          <a:p>
            <a:fld id="{73DA0BB7-265A-403C-9275-D587AB510EDC}" type="slidenum">
              <a:rPr lang="zh-TW" altLang="en-US" smtClean="0"/>
              <a:t>43</a:t>
            </a:fld>
            <a:endParaRPr lang="zh-TW" altLang="en-US"/>
          </a:p>
        </p:txBody>
      </p:sp>
      <p:pic>
        <p:nvPicPr>
          <p:cNvPr id="6" name="圖片 5">
            <a:extLst>
              <a:ext uri="{FF2B5EF4-FFF2-40B4-BE49-F238E27FC236}">
                <a16:creationId xmlns:a16="http://schemas.microsoft.com/office/drawing/2014/main" id="{CF8AEF48-88D3-4FE3-82D6-CD1CC9EB3B0A}"/>
              </a:ext>
            </a:extLst>
          </p:cNvPr>
          <p:cNvPicPr>
            <a:picLocks noChangeAspect="1"/>
          </p:cNvPicPr>
          <p:nvPr/>
        </p:nvPicPr>
        <p:blipFill>
          <a:blip r:embed="rId4"/>
          <a:stretch>
            <a:fillRect/>
          </a:stretch>
        </p:blipFill>
        <p:spPr>
          <a:xfrm>
            <a:off x="509662" y="2996952"/>
            <a:ext cx="4350562" cy="24515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圖片 6">
            <a:extLst>
              <a:ext uri="{FF2B5EF4-FFF2-40B4-BE49-F238E27FC236}">
                <a16:creationId xmlns:a16="http://schemas.microsoft.com/office/drawing/2014/main" id="{923271FB-42FF-434B-B83F-77C7ABCDAD69}"/>
              </a:ext>
            </a:extLst>
          </p:cNvPr>
          <p:cNvPicPr>
            <a:picLocks noChangeAspect="1"/>
          </p:cNvPicPr>
          <p:nvPr/>
        </p:nvPicPr>
        <p:blipFill rotWithShape="1">
          <a:blip r:embed="rId5"/>
          <a:srcRect l="6458" t="7599" r="11653" b="3354"/>
          <a:stretch/>
        </p:blipFill>
        <p:spPr>
          <a:xfrm>
            <a:off x="5105565" y="2888947"/>
            <a:ext cx="3523787" cy="2932837"/>
          </a:xfrm>
          <a:prstGeom prst="rect">
            <a:avLst/>
          </a:prstGeom>
        </p:spPr>
      </p:pic>
      <p:pic>
        <p:nvPicPr>
          <p:cNvPr id="5" name="音訊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77655386"/>
      </p:ext>
    </p:extLst>
  </p:cSld>
  <p:clrMapOvr>
    <a:masterClrMapping/>
  </p:clrMapOvr>
  <mc:AlternateContent xmlns:mc="http://schemas.openxmlformats.org/markup-compatibility/2006">
    <mc:Choice xmlns:p14="http://schemas.microsoft.com/office/powerpoint/2010/main" Requires="p14">
      <p:transition spd="slow" p14:dur="2000" advTm="40281">
        <p:cut/>
      </p:transition>
    </mc:Choice>
    <mc:Fallback>
      <p:transition spd="slow" advTm="40281">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164" x="5422900" y="4356100"/>
          <p14:tracePt t="1180" x="5422900" y="4273550"/>
          <p14:tracePt t="1183" x="5422900" y="4241800"/>
          <p14:tracePt t="1199" x="5384800" y="4095750"/>
          <p14:tracePt t="1238" x="5295900" y="3733800"/>
          <p14:tracePt t="1267" x="5264150" y="3435350"/>
          <p14:tracePt t="1301" x="5238750" y="2806700"/>
          <p14:tracePt t="1317" x="5226050" y="2552700"/>
          <p14:tracePt t="1334" x="5226050" y="2324100"/>
          <p14:tracePt t="1350" x="5226050" y="2146300"/>
          <p14:tracePt t="1370" x="5187950" y="1949450"/>
          <p14:tracePt t="1385" x="5149850" y="1822450"/>
          <p14:tracePt t="1401" x="5130800" y="1771650"/>
          <p14:tracePt t="1419" x="5118100" y="1733550"/>
          <p14:tracePt t="1435" x="5105400" y="1720850"/>
          <p14:tracePt t="1452" x="5092700" y="1708150"/>
          <p14:tracePt t="1653" x="5092700" y="1701800"/>
          <p14:tracePt t="1666" x="5092700" y="1695450"/>
          <p14:tracePt t="1678" x="5092700" y="1689100"/>
          <p14:tracePt t="1713" x="5099050" y="1689100"/>
          <p14:tracePt t="1757" x="5105400" y="1682750"/>
          <p14:tracePt t="1779" x="5105400" y="1676400"/>
          <p14:tracePt t="1783" x="5111750" y="1676400"/>
          <p14:tracePt t="1801" x="5124450" y="1663700"/>
          <p14:tracePt t="1832" x="5143500" y="1651000"/>
          <p14:tracePt t="2074" x="5156200" y="1651000"/>
          <p14:tracePt t="2083" x="5162550" y="1644650"/>
          <p14:tracePt t="2093" x="5175250" y="1638300"/>
          <p14:tracePt t="2108" x="5207000" y="1619250"/>
          <p14:tracePt t="2115" x="5213350" y="1619250"/>
          <p14:tracePt t="2133" x="5232400" y="1619250"/>
          <p14:tracePt t="2150" x="5257800" y="1619250"/>
          <p14:tracePt t="2166" x="5270500" y="1612900"/>
          <p14:tracePt t="2561" x="5283200" y="1612900"/>
          <p14:tracePt t="2565" x="5295900" y="1612900"/>
          <p14:tracePt t="2585" x="5308600" y="1638300"/>
          <p14:tracePt t="2600" x="5314950" y="1638300"/>
          <p14:tracePt t="2616" x="5321300" y="1651000"/>
          <p14:tracePt t="2657" x="5334000" y="1663700"/>
          <p14:tracePt t="2690" x="5340350" y="1670050"/>
          <p14:tracePt t="2717" x="5346700" y="1676400"/>
          <p14:tracePt t="2770" x="5346700" y="1682750"/>
          <p14:tracePt t="2778" x="5346700" y="1689100"/>
          <p14:tracePt t="2785" x="5353050" y="1701800"/>
          <p14:tracePt t="2801" x="5359400" y="1714500"/>
          <p14:tracePt t="2819" x="5372100" y="1727200"/>
          <p14:tracePt t="2834" x="5372100" y="1733550"/>
          <p14:tracePt t="2951" x="5378450" y="1733550"/>
          <p14:tracePt t="2970" x="5378450" y="1746250"/>
          <p14:tracePt t="3006" x="5384800" y="1752600"/>
          <p14:tracePt t="3050" x="5384800" y="1765300"/>
          <p14:tracePt t="3300" x="5391150" y="1771650"/>
          <p14:tracePt t="3312" x="5397500" y="1771650"/>
          <p14:tracePt t="3335" x="5397500" y="1784350"/>
          <p14:tracePt t="3341" x="5397500" y="1790700"/>
          <p14:tracePt t="3659" x="5403850" y="1803400"/>
          <p14:tracePt t="3667" x="5403850" y="1809750"/>
          <p14:tracePt t="3684" x="5416550" y="1828800"/>
          <p14:tracePt t="3698" x="5435600" y="1847850"/>
          <p14:tracePt t="3716" x="5473700" y="1885950"/>
          <p14:tracePt t="3750" x="5581650" y="1987550"/>
          <p14:tracePt t="3790" x="5702300" y="2108200"/>
          <p14:tracePt t="3819" x="5791200" y="2209800"/>
          <p14:tracePt t="3833" x="5842000" y="2254250"/>
          <p14:tracePt t="3850" x="5892800" y="2317750"/>
          <p14:tracePt t="3866" x="5956300" y="2381250"/>
          <p14:tracePt t="3882" x="6007100" y="2432050"/>
          <p14:tracePt t="3899" x="6026150" y="2489200"/>
          <p14:tracePt t="3916" x="6038850" y="2533650"/>
          <p14:tracePt t="3932" x="6038850" y="2597150"/>
          <p14:tracePt t="3948" x="6038850" y="2692400"/>
          <p14:tracePt t="3967" x="5994400" y="2863850"/>
          <p14:tracePt t="3988" x="5899150" y="3060700"/>
          <p14:tracePt t="4000" x="5810250" y="3181350"/>
          <p14:tracePt t="4016" x="5651500" y="3397250"/>
          <p14:tracePt t="4033" x="5422900" y="3600450"/>
          <p14:tracePt t="4049" x="5111750" y="3810000"/>
          <p14:tracePt t="4066" x="4635500" y="4108450"/>
          <p14:tracePt t="4083" x="4133850" y="4298950"/>
          <p14:tracePt t="4099" x="3619500" y="4438650"/>
          <p14:tracePt t="4116" x="3251200" y="4527550"/>
          <p14:tracePt t="4133" x="2908300" y="4616450"/>
          <p14:tracePt t="4150" x="2787650" y="4622800"/>
          <p14:tracePt t="4165" x="2724150" y="4622800"/>
          <p14:tracePt t="4181" x="2698750" y="4610100"/>
          <p14:tracePt t="4199" x="2679700" y="4597400"/>
          <p14:tracePt t="4218" x="2647950" y="4572000"/>
          <p14:tracePt t="4234" x="2635250" y="4546600"/>
          <p14:tracePt t="4250" x="2635250" y="4521200"/>
          <p14:tracePt t="4266" x="2635250" y="4483100"/>
          <p14:tracePt t="4282" x="2635250" y="4432300"/>
          <p14:tracePt t="4299" x="2622550" y="4400550"/>
          <p14:tracePt t="4316" x="2622550" y="4387850"/>
          <p14:tracePt t="4338" x="2622550" y="4375150"/>
          <p14:tracePt t="4369" x="2622550" y="4368800"/>
          <p14:tracePt t="4434" x="2622550" y="4362450"/>
          <p14:tracePt t="4451" x="2616200" y="4362450"/>
          <p14:tracePt t="4488" x="2609850" y="4356100"/>
          <p14:tracePt t="4506" x="2603500" y="4349750"/>
          <p14:tracePt t="4513" x="2603500" y="4343400"/>
          <p14:tracePt t="4517" x="2603500" y="4337050"/>
          <p14:tracePt t="4531" x="2603500" y="4330700"/>
          <p14:tracePt t="4548" x="2603500" y="4311650"/>
          <p14:tracePt t="4565" x="2603500" y="4292600"/>
          <p14:tracePt t="4653" x="2603500" y="4286250"/>
          <p14:tracePt t="4660" x="2616200" y="4286250"/>
          <p14:tracePt t="4665" x="2622550" y="4286250"/>
          <p14:tracePt t="4681" x="2673350" y="4318000"/>
          <p14:tracePt t="4697" x="2730500" y="4356100"/>
          <p14:tracePt t="4716" x="2794000" y="4413250"/>
          <p14:tracePt t="4733" x="2825750" y="4432300"/>
          <p14:tracePt t="4748" x="2844800" y="4476750"/>
          <p14:tracePt t="4765" x="2851150" y="4508500"/>
          <p14:tracePt t="4781" x="2857500" y="4546600"/>
          <p14:tracePt t="4799" x="2857500" y="4578350"/>
          <p14:tracePt t="4816" x="2857500" y="4591050"/>
          <p14:tracePt t="4906" x="2857500" y="4597400"/>
          <p14:tracePt t="4909" x="2851150" y="4597400"/>
          <p14:tracePt t="4915" x="2844800" y="4597400"/>
          <p14:tracePt t="4931" x="2787650" y="4591050"/>
          <p14:tracePt t="4949" x="2743200" y="4591050"/>
          <p14:tracePt t="4966" x="2705100" y="4591050"/>
          <p14:tracePt t="4982" x="2673350" y="4591050"/>
          <p14:tracePt t="4998" x="2628900" y="4591050"/>
          <p14:tracePt t="5015" x="2597150" y="4622800"/>
          <p14:tracePt t="5032" x="2565400" y="4648200"/>
          <p14:tracePt t="5049" x="2559050" y="4648200"/>
          <p14:tracePt t="5065" x="2546350" y="4648200"/>
          <p14:tracePt t="5425" x="2540000" y="4660900"/>
          <p14:tracePt t="5435" x="2533650" y="4673600"/>
          <p14:tracePt t="5440" x="2533650" y="4679950"/>
          <p14:tracePt t="5447" x="2527300" y="4679950"/>
          <p14:tracePt t="5465" x="2514600" y="4679950"/>
          <p14:tracePt t="5481" x="2508250" y="4679950"/>
          <p14:tracePt t="5514" x="2501900" y="4679950"/>
          <p14:tracePt t="6182" x="2514600" y="4679950"/>
          <p14:tracePt t="6199" x="2584450" y="4699000"/>
          <p14:tracePt t="6216" x="2628900" y="4724400"/>
          <p14:tracePt t="6230" x="2667000" y="4749800"/>
          <p14:tracePt t="6350" x="2660650" y="4749800"/>
          <p14:tracePt t="6352" x="2654300" y="4749800"/>
          <p14:tracePt t="6366" x="2622550" y="4749800"/>
          <p14:tracePt t="6380" x="2603500" y="4749800"/>
          <p14:tracePt t="7617" x="2578100" y="4775200"/>
          <p14:tracePt t="7619" x="2565400" y="4787900"/>
          <p14:tracePt t="7633" x="2559050" y="4806950"/>
          <p14:tracePt t="7648" x="2533650" y="4845050"/>
          <p14:tracePt t="7665" x="2527300" y="4870450"/>
          <p14:tracePt t="7680" x="2520950" y="4870450"/>
          <p14:tracePt t="7718" x="2520950" y="4883150"/>
          <p14:tracePt t="7747" x="2508250" y="4889500"/>
          <p14:tracePt t="7782" x="2451100" y="4921250"/>
          <p14:tracePt t="7797" x="2419350" y="4933950"/>
          <p14:tracePt t="7814" x="2381250" y="4933950"/>
          <p14:tracePt t="7830" x="2343150" y="4933950"/>
          <p14:tracePt t="7847" x="2286000" y="4933950"/>
          <p14:tracePt t="7848" x="2266950" y="4933950"/>
          <p14:tracePt t="7863" x="2235200" y="4933950"/>
          <p14:tracePt t="7880" x="2190750" y="4921250"/>
          <p14:tracePt t="7896" x="2178050" y="4908550"/>
          <p14:tracePt t="7914" x="2165350" y="4902200"/>
          <p14:tracePt t="7931" x="2159000" y="4895850"/>
          <p14:tracePt t="7965" x="2159000" y="4883150"/>
          <p14:tracePt t="7980" x="2159000" y="4876800"/>
          <p14:tracePt t="7997" x="2159000" y="4845050"/>
          <p14:tracePt t="8013" x="2165350" y="4838700"/>
          <p14:tracePt t="8030" x="2171700" y="4826000"/>
          <p14:tracePt t="8047" x="2184400" y="4819650"/>
          <p14:tracePt t="8064" x="2197100" y="4813300"/>
          <p14:tracePt t="8079" x="2203450" y="4806950"/>
          <p14:tracePt t="8097" x="2216150" y="4800600"/>
          <p14:tracePt t="8114" x="2216150" y="4794250"/>
          <p14:tracePt t="8137" x="2260600" y="4781550"/>
          <p14:tracePt t="8147" x="2266950" y="4768850"/>
          <p14:tracePt t="8163" x="2279650" y="4762500"/>
          <p14:tracePt t="8180" x="2286000" y="4762500"/>
          <p14:tracePt t="10230" x="2305050" y="4762500"/>
          <p14:tracePt t="10233" x="2324100" y="4762500"/>
          <p14:tracePt t="10246" x="2368550" y="4762500"/>
          <p14:tracePt t="10263" x="2406650" y="4762500"/>
          <p14:tracePt t="10279" x="2457450" y="4762500"/>
          <p14:tracePt t="10311" x="2540000" y="4762500"/>
          <p14:tracePt t="10347" x="2622550" y="4768850"/>
          <p14:tracePt t="10380" x="2730500" y="4775200"/>
          <p14:tracePt t="10396" x="2774950" y="4787900"/>
          <p14:tracePt t="10413" x="2819400" y="4806950"/>
          <p14:tracePt t="10428" x="2863850" y="4819650"/>
          <p14:tracePt t="10446" x="2901950" y="4826000"/>
          <p14:tracePt t="10463" x="2933700" y="4826000"/>
          <p14:tracePt t="10481" x="2952750" y="4826000"/>
          <p14:tracePt t="10495" x="2965450" y="4832350"/>
          <p14:tracePt t="10513" x="2978150" y="4838700"/>
          <p14:tracePt t="13132" x="2940050" y="4864100"/>
          <p14:tracePt t="13144" x="2863850" y="4902200"/>
          <p14:tracePt t="13160" x="2743200" y="4940300"/>
          <p14:tracePt t="13179" x="2628900" y="4953000"/>
          <p14:tracePt t="13195" x="2584450" y="4953000"/>
          <p14:tracePt t="13229" x="2559050" y="4940300"/>
          <p14:tracePt t="13262" x="2514600" y="4883150"/>
          <p14:tracePt t="13298" x="2501900" y="4806950"/>
          <p14:tracePt t="13311" x="2501900" y="4768850"/>
          <p14:tracePt t="13328" x="2501900" y="4730750"/>
          <p14:tracePt t="13345" x="2508250" y="4686300"/>
          <p14:tracePt t="13361" x="2540000" y="4648200"/>
          <p14:tracePt t="13378" x="2578100" y="4622800"/>
          <p14:tracePt t="13394" x="2616200" y="4610100"/>
          <p14:tracePt t="13417" x="2660650" y="4591050"/>
          <p14:tracePt t="13429" x="2705100" y="4591050"/>
          <p14:tracePt t="13444" x="2781300" y="4591050"/>
          <p14:tracePt t="13461" x="2857500" y="4597400"/>
          <p14:tracePt t="13478" x="2946400" y="4648200"/>
          <p14:tracePt t="13494" x="3035300" y="4711700"/>
          <p14:tracePt t="13513" x="3105150" y="4768850"/>
          <p14:tracePt t="13529" x="3155950" y="4819650"/>
          <p14:tracePt t="13544" x="3175000" y="4838700"/>
          <p14:tracePt t="13561" x="3175000" y="4876800"/>
          <p14:tracePt t="13579" x="3175000" y="4927600"/>
          <p14:tracePt t="13596" x="3130550" y="4972050"/>
          <p14:tracePt t="13611" x="3092450" y="5016500"/>
          <p14:tracePt t="13628" x="3035300" y="5054600"/>
          <p14:tracePt t="13645" x="2971800" y="5080000"/>
          <p14:tracePt t="13660" x="2908300" y="5086350"/>
          <p14:tracePt t="13678" x="2844800" y="5086350"/>
          <p14:tracePt t="13694" x="2787650" y="5073650"/>
          <p14:tracePt t="13710" x="2762250" y="5054600"/>
          <p14:tracePt t="13727" x="2736850" y="5035550"/>
          <p14:tracePt t="13744" x="2724150" y="5010150"/>
          <p14:tracePt t="13761" x="2698750" y="4959350"/>
          <p14:tracePt t="13783" x="2711450" y="4870450"/>
          <p14:tracePt t="13794" x="2749550" y="4806950"/>
          <p14:tracePt t="13810" x="2825750" y="4724400"/>
          <p14:tracePt t="13830" x="2959100" y="4635500"/>
          <p14:tracePt t="13843" x="3035300" y="4610100"/>
          <p14:tracePt t="13845" x="3060700" y="4603750"/>
          <p14:tracePt t="13861" x="3124200" y="4597400"/>
          <p14:tracePt t="13877" x="3175000" y="4610100"/>
          <p14:tracePt t="13894" x="3270250" y="4686300"/>
          <p14:tracePt t="13911" x="3321050" y="4762500"/>
          <p14:tracePt t="13929" x="3340100" y="4832350"/>
          <p14:tracePt t="13947" x="3340100" y="4908550"/>
          <p14:tracePt t="13961" x="3327400" y="4953000"/>
          <p14:tracePt t="13977" x="3295650" y="5016500"/>
          <p14:tracePt t="13995" x="3238500" y="5060950"/>
          <p14:tracePt t="14011" x="3181350" y="5092700"/>
          <p14:tracePt t="14027" x="3111500" y="5111750"/>
          <p14:tracePt t="14044" x="3054350" y="5111750"/>
          <p14:tracePt t="14061" x="3022600" y="5105400"/>
          <p14:tracePt t="14077" x="2990850" y="5086350"/>
          <p14:tracePt t="14093" x="2971800" y="5054600"/>
          <p14:tracePt t="14110" x="2940050" y="5003800"/>
          <p14:tracePt t="14130" x="2908300" y="4933950"/>
          <p14:tracePt t="14146" x="2901950" y="4870450"/>
          <p14:tracePt t="14163" x="2895600" y="4800600"/>
          <p14:tracePt t="14177" x="2895600" y="4749800"/>
          <p14:tracePt t="14195" x="2895600" y="4724400"/>
          <p14:tracePt t="14210" x="2901950" y="4705350"/>
          <p14:tracePt t="14227" x="2908300" y="4692650"/>
          <p14:tracePt t="14244" x="2921000" y="4692650"/>
          <p14:tracePt t="14259" x="2946400" y="4692650"/>
          <p14:tracePt t="14279" x="3022600" y="4724400"/>
          <p14:tracePt t="14293" x="3073400" y="4775200"/>
          <p14:tracePt t="14311" x="3124200" y="4838700"/>
          <p14:tracePt t="14329" x="3143250" y="4876800"/>
          <p14:tracePt t="14346" x="3143250" y="4933950"/>
          <p14:tracePt t="14347" x="3143250" y="4946650"/>
          <p14:tracePt t="14365" x="3111500" y="4991100"/>
          <p14:tracePt t="14377" x="3079750" y="5010150"/>
          <p14:tracePt t="14393" x="3035300" y="5016500"/>
          <p14:tracePt t="14411" x="2959100" y="5016500"/>
          <p14:tracePt t="14427" x="2933700" y="5016500"/>
          <p14:tracePt t="14445" x="2901950" y="4997450"/>
          <p14:tracePt t="14460" x="2870200" y="4972050"/>
          <p14:tracePt t="14477" x="2844800" y="4933950"/>
          <p14:tracePt t="14494" x="2832100" y="4908550"/>
          <p14:tracePt t="14510" x="2819400" y="4883150"/>
          <p14:tracePt t="14527" x="2819400" y="4851400"/>
          <p14:tracePt t="14544" x="2825750" y="4813300"/>
          <p14:tracePt t="14561" x="2876550" y="4749800"/>
          <p14:tracePt t="14577" x="2927350" y="4705350"/>
          <p14:tracePt t="14594" x="2990850" y="4660900"/>
          <p14:tracePt t="14610" x="3054350" y="4635500"/>
          <p14:tracePt t="14629" x="3105150" y="4635500"/>
          <p14:tracePt t="14644" x="3130550" y="4635500"/>
          <p14:tracePt t="14660" x="3187700" y="4679950"/>
          <p14:tracePt t="14677" x="3225800" y="4730750"/>
          <p14:tracePt t="14694" x="3244850" y="4800600"/>
          <p14:tracePt t="14710" x="3244850" y="4870450"/>
          <p14:tracePt t="14732" x="3200400" y="4946650"/>
          <p14:tracePt t="14747" x="3155950" y="5010150"/>
          <p14:tracePt t="14760" x="3111500" y="5041900"/>
          <p14:tracePt t="14777" x="3067050" y="5067300"/>
          <p14:tracePt t="14793" x="3022600" y="5073650"/>
          <p14:tracePt t="14810" x="2978150" y="5073650"/>
          <p14:tracePt t="14829" x="2959100" y="5054600"/>
          <p14:tracePt t="14845" x="2933700" y="5041900"/>
          <p14:tracePt t="14846" x="2933700" y="5035550"/>
          <p14:tracePt t="14860" x="2921000" y="5010150"/>
          <p14:tracePt t="14877" x="2901950" y="4978400"/>
          <p14:tracePt t="14894" x="2901950" y="4908550"/>
          <p14:tracePt t="14910" x="2940050" y="4787900"/>
          <p14:tracePt t="14931" x="2997200" y="4705350"/>
          <p14:tracePt t="14945" x="3041650" y="4679950"/>
          <p14:tracePt t="14966" x="3060700" y="4667250"/>
          <p14:tracePt t="14976" x="3067050" y="4667250"/>
          <p14:tracePt t="14999" x="3111500" y="4667250"/>
          <p14:tracePt t="15008" x="3143250" y="4679950"/>
          <p14:tracePt t="15028" x="3181350" y="4718050"/>
          <p14:tracePt t="15044" x="3206750" y="4762500"/>
          <p14:tracePt t="15066" x="3232150" y="4832350"/>
          <p14:tracePt t="15076" x="3232150" y="4870450"/>
          <p14:tracePt t="15099" x="3187700" y="4940300"/>
          <p14:tracePt t="15110" x="3136900" y="4984750"/>
          <p14:tracePt t="15127" x="3073400" y="5003800"/>
          <p14:tracePt t="15142" x="3022600" y="5003800"/>
          <p14:tracePt t="15162" x="2952750" y="4997450"/>
          <p14:tracePt t="15181" x="2921000" y="4978400"/>
          <p14:tracePt t="15201" x="2895600" y="4953000"/>
          <p14:tracePt t="15212" x="2876550" y="4940300"/>
          <p14:tracePt t="15227" x="2863850" y="4895850"/>
          <p14:tracePt t="15244" x="2838450" y="4857750"/>
          <p14:tracePt t="15258" x="2838450" y="4813300"/>
          <p14:tracePt t="15277" x="2838450" y="4775200"/>
          <p14:tracePt t="15294" x="2857500" y="4737100"/>
          <p14:tracePt t="15310" x="2870200" y="4730750"/>
          <p14:tracePt t="15330" x="2882900" y="4711700"/>
          <p14:tracePt t="15349" x="2927350" y="4711700"/>
          <p14:tracePt t="15357" x="2971800" y="4711700"/>
          <p14:tracePt t="15361" x="2984500" y="4711700"/>
          <p14:tracePt t="15377" x="3054350" y="4730750"/>
          <p14:tracePt t="15394" x="3092450" y="4756150"/>
          <p14:tracePt t="15410" x="3124200" y="4781550"/>
          <p14:tracePt t="15427" x="3130550" y="4800600"/>
          <p14:tracePt t="15443" x="3130550" y="4832350"/>
          <p14:tracePt t="15460" x="3130550" y="4883150"/>
          <p14:tracePt t="15476" x="3098800" y="4927600"/>
          <p14:tracePt t="15492" x="3035300" y="4953000"/>
          <p14:tracePt t="15516" x="2940050" y="4997450"/>
          <p14:tracePt t="15527" x="2895600" y="5003800"/>
          <p14:tracePt t="15543" x="2857500" y="5010150"/>
          <p14:tracePt t="15558" x="2838450" y="5016500"/>
          <p14:tracePt t="15578" x="2813050" y="5016500"/>
          <p14:tracePt t="15594" x="2787650" y="4991100"/>
          <p14:tracePt t="15610" x="2768600" y="4953000"/>
          <p14:tracePt t="15627" x="2749550" y="4921250"/>
          <p14:tracePt t="15644" x="2749550" y="4876800"/>
          <p14:tracePt t="15666" x="2762250" y="4762500"/>
          <p14:tracePt t="15677" x="2787650" y="4724400"/>
          <p14:tracePt t="15694" x="2832100" y="4660900"/>
          <p14:tracePt t="15710" x="2857500" y="4635500"/>
          <p14:tracePt t="15726" x="2876550" y="4616450"/>
          <p14:tracePt t="15769" x="2889250" y="4610100"/>
          <p14:tracePt t="15777" x="2895600" y="4610100"/>
          <p14:tracePt t="15793" x="2946400" y="4648200"/>
          <p14:tracePt t="15809" x="2971800" y="4711700"/>
          <p14:tracePt t="15825" x="2990850" y="4781550"/>
          <p14:tracePt t="15843" x="2990850" y="4876800"/>
          <p14:tracePt t="15860" x="2990850" y="4921250"/>
          <p14:tracePt t="15876" x="2978150" y="4940300"/>
          <p14:tracePt t="15894" x="2978150" y="4946650"/>
          <p14:tracePt t="15909" x="2971800" y="4953000"/>
          <p14:tracePt t="15926" x="2933700" y="4946650"/>
          <p14:tracePt t="15944" x="2901950" y="4921250"/>
          <p14:tracePt t="15960" x="2882900" y="4908550"/>
          <p14:tracePt t="15976" x="2870200" y="4889500"/>
          <p14:tracePt t="15993" x="2857500" y="4870450"/>
          <p14:tracePt t="16010" x="2851150" y="4838700"/>
          <p14:tracePt t="16031" x="2851150" y="4806950"/>
          <p14:tracePt t="16045" x="2851150" y="4768850"/>
          <p14:tracePt t="16058" x="2851150" y="4756150"/>
          <p14:tracePt t="16079" x="2863850" y="4730750"/>
          <p14:tracePt t="16110" x="2876550" y="4718050"/>
          <p14:tracePt t="16126" x="2882900" y="4718050"/>
          <p14:tracePt t="16142" x="2889250" y="4718050"/>
          <p14:tracePt t="16162" x="2908300" y="4718050"/>
          <p14:tracePt t="16178" x="2946400" y="4718050"/>
          <p14:tracePt t="16194" x="2984500" y="4724400"/>
          <p14:tracePt t="16210" x="3016250" y="4756150"/>
          <p14:tracePt t="16227" x="3041650" y="4768850"/>
          <p14:tracePt t="16242" x="3048000" y="4781550"/>
          <p14:tracePt t="17068" x="3054350" y="4794250"/>
          <p14:tracePt t="17490" x="3048000" y="4813300"/>
          <p14:tracePt t="17503" x="3003550" y="4845050"/>
          <p14:tracePt t="17510" x="2984500" y="4857750"/>
          <p14:tracePt t="17526" x="2940050" y="4870450"/>
          <p14:tracePt t="17542" x="2889250" y="4883150"/>
          <p14:tracePt t="17579" x="2800350" y="4870450"/>
          <p14:tracePt t="17609" x="2755900" y="4845050"/>
          <p14:tracePt t="17642" x="2736850" y="4806950"/>
          <p14:tracePt t="17658" x="2724150" y="4781550"/>
          <p14:tracePt t="17676" x="2724150" y="4743450"/>
          <p14:tracePt t="17697" x="2736850" y="4692650"/>
          <p14:tracePt t="17709" x="2774950" y="4654550"/>
          <p14:tracePt t="17731" x="2819400" y="4603750"/>
          <p14:tracePt t="17741" x="2857500" y="4578350"/>
          <p14:tracePt t="17759" x="2901950" y="4559300"/>
          <p14:tracePt t="17779" x="2933700" y="4533900"/>
          <p14:tracePt t="17811" x="2940050" y="4533900"/>
          <p14:tracePt t="17825" x="2952750" y="4533900"/>
          <p14:tracePt t="17843" x="2997200" y="4572000"/>
          <p14:tracePt t="17859" x="3022600" y="4635500"/>
          <p14:tracePt t="17875" x="3041650" y="4711700"/>
          <p14:tracePt t="17891" x="3041650" y="4762500"/>
          <p14:tracePt t="17908" x="3041650" y="4813300"/>
          <p14:tracePt t="17926" x="3035300" y="4851400"/>
          <p14:tracePt t="17942" x="3016250" y="4876800"/>
          <p14:tracePt t="19447" x="3035300" y="4876800"/>
          <p14:tracePt t="19449" x="3048000" y="4876800"/>
          <p14:tracePt t="19457" x="3111500" y="4864100"/>
          <p14:tracePt t="19475" x="3378200" y="4794250"/>
          <p14:tracePt t="19491" x="3657600" y="4718050"/>
          <p14:tracePt t="19508" x="3968750" y="4629150"/>
          <p14:tracePt t="19541" x="4629150" y="4229100"/>
          <p14:tracePt t="19577" x="5257800" y="3803650"/>
          <p14:tracePt t="19607" x="5422900" y="3606800"/>
          <p14:tracePt t="19624" x="5467350" y="3543300"/>
          <p14:tracePt t="19648" x="5518150" y="3473450"/>
          <p14:tracePt t="19659" x="5543550" y="3441700"/>
          <p14:tracePt t="19674" x="5575300" y="3397250"/>
          <p14:tracePt t="19697" x="5607050" y="3352800"/>
          <p14:tracePt t="19708" x="5626100" y="3314700"/>
          <p14:tracePt t="19725" x="5683250" y="3232150"/>
          <p14:tracePt t="19741" x="5753100" y="3105150"/>
          <p14:tracePt t="19758" x="5835650" y="2990850"/>
          <p14:tracePt t="19782" x="5880100" y="2863850"/>
          <p14:tracePt t="19791" x="5880100" y="2844800"/>
          <p14:tracePt t="19807" x="5880100" y="2832100"/>
          <p14:tracePt t="19948" x="5880100" y="2825750"/>
          <p14:tracePt t="19957" x="5873750" y="2838450"/>
          <p14:tracePt t="19959" x="5861050" y="2851150"/>
          <p14:tracePt t="19979" x="5619750" y="3130550"/>
          <p14:tracePt t="19991" x="5372100" y="3352800"/>
          <p14:tracePt t="20008" x="4876800" y="3727450"/>
          <p14:tracePt t="20023" x="4413250" y="4057650"/>
          <p14:tracePt t="20041" x="4019550" y="4311650"/>
          <p14:tracePt t="20059" x="3797300" y="4464050"/>
          <p14:tracePt t="20074" x="3575050" y="4610100"/>
          <p14:tracePt t="20091" x="3346450" y="4768850"/>
          <p14:tracePt t="20107" x="3111500" y="4908550"/>
          <p14:tracePt t="20124" x="2946400" y="5010150"/>
          <p14:tracePt t="20141" x="2838450" y="5041900"/>
          <p14:tracePt t="20157" x="2813050" y="5041900"/>
          <p14:tracePt t="20174" x="2787650" y="5041900"/>
          <p14:tracePt t="20191" x="2762250" y="5022850"/>
          <p14:tracePt t="20209" x="2743200" y="5010150"/>
          <p14:tracePt t="20226" x="2711450" y="4984750"/>
          <p14:tracePt t="20241" x="2686050" y="4972050"/>
          <p14:tracePt t="20259" x="2673350" y="4953000"/>
          <p14:tracePt t="20274" x="2660650" y="4946650"/>
          <p14:tracePt t="20332" x="2654300" y="4946650"/>
          <p14:tracePt t="20343" x="2654300" y="4940300"/>
          <p14:tracePt t="20375" x="2654300" y="4933950"/>
          <p14:tracePt t="20377" x="2654300" y="4927600"/>
          <p14:tracePt t="20391" x="2654300" y="4908550"/>
          <p14:tracePt t="20407" x="2679700" y="4883150"/>
          <p14:tracePt t="20425" x="2749550" y="4870450"/>
          <p14:tracePt t="20443" x="2844800" y="4889500"/>
          <p14:tracePt t="20459" x="2933700" y="4914900"/>
          <p14:tracePt t="20474" x="2984500" y="4933950"/>
          <p14:tracePt t="20494" x="3016250" y="4959350"/>
          <p14:tracePt t="20509" x="3022600" y="4972050"/>
          <p14:tracePt t="20525" x="3028950" y="4984750"/>
          <p14:tracePt t="20541" x="3028950" y="5003800"/>
          <p14:tracePt t="20557" x="3009900" y="5029200"/>
          <p14:tracePt t="20573" x="2914650" y="5060950"/>
          <p14:tracePt t="20594" x="2736850" y="5073650"/>
          <p14:tracePt t="20607" x="2584450" y="5073650"/>
          <p14:tracePt t="20623" x="2400300" y="5010150"/>
          <p14:tracePt t="20644" x="2298700" y="4972050"/>
          <p14:tracePt t="20658" x="2279650" y="4953000"/>
          <p14:tracePt t="20676" x="2247900" y="4933950"/>
          <p14:tracePt t="20691" x="2228850" y="4914900"/>
          <p14:tracePt t="20707" x="2222500" y="4895850"/>
          <p14:tracePt t="20725" x="2203450" y="4845050"/>
          <p14:tracePt t="20741" x="2203450" y="4794250"/>
          <p14:tracePt t="20756" x="2203450" y="4743450"/>
          <p14:tracePt t="20775" x="2235200" y="4635500"/>
          <p14:tracePt t="20790" x="2292350" y="4533900"/>
          <p14:tracePt t="20811" x="2387600" y="4425950"/>
          <p14:tracePt t="20823" x="2451100" y="4387850"/>
          <p14:tracePt t="20843" x="2571750" y="4349750"/>
          <p14:tracePt t="20844" x="2603500" y="4349750"/>
          <p14:tracePt t="20857" x="2711450" y="4349750"/>
          <p14:tracePt t="20875" x="2895600" y="4387850"/>
          <p14:tracePt t="20891" x="3009900" y="4438650"/>
          <p14:tracePt t="20907" x="3086100" y="4514850"/>
          <p14:tracePt t="20924" x="3130550" y="4610100"/>
          <p14:tracePt t="20940" x="3149600" y="4718050"/>
          <p14:tracePt t="20956" x="3149600" y="4806950"/>
          <p14:tracePt t="20975" x="3124200" y="4870450"/>
          <p14:tracePt t="20991" x="3092450" y="4933950"/>
          <p14:tracePt t="21008" x="3016250" y="4978400"/>
          <p14:tracePt t="21024" x="2914650" y="5035550"/>
          <p14:tracePt t="21040" x="2755900" y="5067300"/>
          <p14:tracePt t="21059" x="2508250" y="5080000"/>
          <p14:tracePt t="21076" x="2393950" y="5111750"/>
          <p14:tracePt t="21090" x="2330450" y="5118100"/>
          <p14:tracePt t="21108" x="2292350" y="5118100"/>
          <p14:tracePt t="21124" x="2254250" y="5118100"/>
          <p14:tracePt t="21141" x="2216150" y="5092700"/>
          <p14:tracePt t="21160" x="2165350" y="5048250"/>
          <p14:tracePt t="21174" x="2133600" y="5003800"/>
          <p14:tracePt t="21190" x="2114550" y="4972050"/>
          <p14:tracePt t="21206" x="2101850" y="4927600"/>
          <p14:tracePt t="21224" x="2089150" y="4883150"/>
          <p14:tracePt t="21240" x="2095500" y="4838700"/>
          <p14:tracePt t="21257" x="2108200" y="4813300"/>
          <p14:tracePt t="21274" x="2108200" y="4800600"/>
          <p14:tracePt t="21459" x="2114550" y="4794250"/>
          <p14:tracePt t="21470" x="2120900" y="4781550"/>
          <p14:tracePt t="21474" x="2133600" y="4768850"/>
          <p14:tracePt t="21497" x="2209800" y="4673600"/>
          <p14:tracePt t="21505" x="2235200" y="4648200"/>
          <p14:tracePt t="21525" x="2343150" y="4514850"/>
          <p14:tracePt t="21541" x="2470150" y="4394200"/>
          <p14:tracePt t="21558" x="2603500" y="4216400"/>
          <p14:tracePt t="21575" x="2736850" y="4038600"/>
          <p14:tracePt t="21590" x="2965450" y="3816350"/>
          <p14:tracePt t="21610" x="3187700" y="3625850"/>
          <p14:tracePt t="21625" x="3441700" y="3429000"/>
          <p14:tracePt t="21641" x="3740150" y="3200400"/>
          <p14:tracePt t="21656" x="4013200" y="3003550"/>
          <p14:tracePt t="21678" x="4368800" y="2774950"/>
          <p14:tracePt t="21689" x="4552950" y="2647950"/>
          <p14:tracePt t="21709" x="4832350" y="2470150"/>
          <p14:tracePt t="21725" x="5003800" y="2343150"/>
          <p14:tracePt t="21740" x="5099050" y="2286000"/>
          <p14:tracePt t="21756" x="5143500" y="2247900"/>
          <p14:tracePt t="21777" x="5168900" y="2241550"/>
          <p14:tracePt t="21923" x="5175250" y="2241550"/>
          <p14:tracePt t="21929" x="5187950" y="2241550"/>
          <p14:tracePt t="21945" x="5295900" y="2241550"/>
          <p14:tracePt t="21963" x="5505450" y="2260600"/>
          <p14:tracePt t="21973" x="5588000" y="2260600"/>
          <p14:tracePt t="21991" x="5734050" y="2260600"/>
          <p14:tracePt t="22007" x="5791200" y="2260600"/>
          <p14:tracePt t="22027" x="5803900" y="2260600"/>
          <p14:tracePt t="22039" x="5810250" y="2260600"/>
          <p14:tracePt t="22057" x="5822950" y="2260600"/>
          <p14:tracePt t="22077" x="5829300" y="2273300"/>
          <p14:tracePt t="22090" x="5848350" y="2279650"/>
          <p14:tracePt t="22107" x="5892800" y="2292350"/>
          <p14:tracePt t="22130" x="5962650" y="2311400"/>
          <p14:tracePt t="22141" x="6007100" y="2324100"/>
          <p14:tracePt t="22157" x="6083300" y="2336800"/>
          <p14:tracePt t="22174" x="6172200" y="2336800"/>
          <p14:tracePt t="22190" x="6235700" y="2336800"/>
          <p14:tracePt t="22206" x="6292850" y="2336800"/>
          <p14:tracePt t="22222" x="6305550" y="2336800"/>
          <p14:tracePt t="22277" x="6311900" y="2343150"/>
          <p14:tracePt t="22286" x="6311900" y="2368550"/>
          <p14:tracePt t="22307" x="6299200" y="2419350"/>
          <p14:tracePt t="22324" x="6267450" y="2463800"/>
          <p14:tracePt t="22340" x="6242050" y="2495550"/>
          <p14:tracePt t="22356" x="6216650" y="2527300"/>
          <p14:tracePt t="22373" x="6184900" y="2533650"/>
          <p14:tracePt t="22389" x="6153150" y="2546350"/>
          <p14:tracePt t="22409" x="6121400" y="2559050"/>
          <p14:tracePt t="22424" x="6083300" y="2559050"/>
          <p14:tracePt t="22441" x="6051550" y="2571750"/>
          <p14:tracePt t="22457" x="6026150" y="2571750"/>
          <p14:tracePt t="22473" x="5975350" y="2571750"/>
          <p14:tracePt t="22489" x="5930900" y="2571750"/>
          <p14:tracePt t="22506" x="5873750" y="2565400"/>
          <p14:tracePt t="22523" x="5829300" y="2559050"/>
          <p14:tracePt t="22541" x="5797550" y="2546350"/>
          <p14:tracePt t="22557" x="5784850" y="2540000"/>
          <p14:tracePt t="22572" x="5759450" y="2540000"/>
          <p14:tracePt t="22599" x="5727700" y="2527300"/>
          <p14:tracePt t="22607" x="5715000" y="2508250"/>
          <p14:tracePt t="22623" x="5708650" y="2508250"/>
          <p14:tracePt t="22640" x="5683250" y="2482850"/>
          <p14:tracePt t="22662" x="5664200" y="2470150"/>
          <p14:tracePt t="22673" x="5645150" y="2457450"/>
          <p14:tracePt t="22688" x="5626100" y="2444750"/>
          <p14:tracePt t="22706" x="5626100" y="2438400"/>
          <p14:tracePt t="22724" x="5613400" y="2432050"/>
          <p14:tracePt t="22741" x="5607050" y="2419350"/>
          <p14:tracePt t="22757" x="5594350" y="2406650"/>
          <p14:tracePt t="22773" x="5575300" y="2387600"/>
          <p14:tracePt t="22797" x="5562600" y="2374900"/>
          <p14:tracePt t="22805" x="5562600" y="2368550"/>
          <p14:tracePt t="22827" x="5562600" y="2349500"/>
          <p14:tracePt t="22840" x="5562600" y="2336800"/>
          <p14:tracePt t="22856" x="5562600" y="2324100"/>
          <p14:tracePt t="22872" x="5562600" y="2317750"/>
          <p14:tracePt t="22892" x="5562600" y="2298700"/>
          <p14:tracePt t="22910" x="5568950" y="2279650"/>
          <p14:tracePt t="22923" x="5575300" y="2260600"/>
          <p14:tracePt t="22939" x="5581650" y="2247900"/>
          <p14:tracePt t="22959" x="5588000" y="2241550"/>
          <p14:tracePt t="23846" x="5613400" y="2235200"/>
          <p14:tracePt t="23856" x="5657850" y="2235200"/>
          <p14:tracePt t="23871" x="5708650" y="2254250"/>
          <p14:tracePt t="23889" x="5772150" y="2298700"/>
          <p14:tracePt t="23909" x="5797550" y="2317750"/>
          <p14:tracePt t="23939" x="5803900" y="2317750"/>
          <p14:tracePt t="24299" x="5810250" y="2330450"/>
          <p14:tracePt t="24310" x="5810250" y="2336800"/>
          <p14:tracePt t="24321" x="5810250" y="2355850"/>
          <p14:tracePt t="24338" x="5816600" y="2381250"/>
          <p14:tracePt t="24341" x="5822950" y="2381250"/>
          <p14:tracePt t="24356" x="5835650" y="2393950"/>
          <p14:tracePt t="24370" x="5842000" y="2400300"/>
          <p14:tracePt t="24406" x="5873750" y="2406650"/>
          <p14:tracePt t="24439" x="5930900" y="2406650"/>
          <p14:tracePt t="24471" x="6000750" y="2406650"/>
          <p14:tracePt t="24489" x="6007100" y="2406650"/>
          <p14:tracePt t="24505" x="6013450" y="2413000"/>
          <p14:tracePt t="24826" x="6019800" y="2419350"/>
          <p14:tracePt t="24829" x="6026150" y="2419350"/>
          <p14:tracePt t="24837" x="6051550" y="2419350"/>
          <p14:tracePt t="24855" x="6115050" y="2432050"/>
          <p14:tracePt t="24872" x="6184900" y="2463800"/>
          <p14:tracePt t="24891" x="6248400" y="2476500"/>
          <p14:tracePt t="24906" x="6299200" y="2489200"/>
          <p14:tracePt t="24938" x="6305550" y="2495550"/>
          <p14:tracePt t="24973" x="6311900" y="2501900"/>
          <p14:tracePt t="25006" x="6318250" y="2508250"/>
          <p14:tracePt t="25022" x="6318250" y="2520950"/>
          <p14:tracePt t="25039" x="6318250" y="2533650"/>
          <p14:tracePt t="25056" x="6318250" y="2546350"/>
          <p14:tracePt t="25078" x="6311900" y="2565400"/>
          <p14:tracePt t="25089" x="6299200" y="2578100"/>
          <p14:tracePt t="25121" x="6286500" y="2590800"/>
          <p14:tracePt t="25628" x="6223000" y="2590800"/>
          <p14:tracePt t="25632" x="6172200" y="2590800"/>
          <p14:tracePt t="25637" x="6051550" y="2578100"/>
          <p14:tracePt t="25656" x="5867400" y="2578100"/>
          <p14:tracePt t="25688" x="5753100" y="2565400"/>
          <p14:tracePt t="25722" x="5740400" y="2552700"/>
          <p14:tracePt t="25755" x="5727700" y="2533650"/>
          <p14:tracePt t="25771" x="5715000" y="2527300"/>
          <p14:tracePt t="25789" x="5708650" y="2520950"/>
          <p14:tracePt t="25809" x="5695950" y="2501900"/>
          <p14:tracePt t="25821" x="5676900" y="2476500"/>
          <p14:tracePt t="25838" x="5664200" y="2444750"/>
          <p14:tracePt t="25855" x="5651500" y="2406650"/>
          <p14:tracePt t="25874" x="5638800" y="2355850"/>
          <p14:tracePt t="25887" x="5638800" y="2343150"/>
          <p14:tracePt t="25903" x="5626100" y="2317750"/>
          <p14:tracePt t="25937" x="5626100" y="2305050"/>
          <p14:tracePt t="25956" x="5619750" y="2305050"/>
          <p14:tracePt t="26874" x="5626100" y="2305050"/>
          <p14:tracePt t="26877" x="5638800" y="2305050"/>
          <p14:tracePt t="26886" x="5657850" y="2305050"/>
          <p14:tracePt t="26904" x="5708650" y="2317750"/>
          <p14:tracePt t="26937" x="5753100" y="2330450"/>
          <p14:tracePt t="27236" x="5759450" y="2336800"/>
          <p14:tracePt t="27246" x="5772150" y="2343150"/>
          <p14:tracePt t="27255" x="5778500" y="2343150"/>
          <p14:tracePt t="27271" x="5791200" y="2349500"/>
          <p14:tracePt t="27323" x="5822950" y="2368550"/>
          <p14:tracePt t="27354" x="5829300" y="2374900"/>
          <p14:tracePt t="27484" x="5835650" y="2387600"/>
          <p14:tracePt t="27546" x="5835650" y="2400300"/>
          <p14:tracePt t="27868" x="5835650" y="2406650"/>
          <p14:tracePt t="27871" x="5835650" y="2419350"/>
          <p14:tracePt t="27889" x="5822950" y="2425700"/>
          <p14:tracePt t="28050" x="5822950" y="2438400"/>
          <p14:tracePt t="28056" x="5848350" y="2470150"/>
          <p14:tracePt t="28071" x="5880100" y="2501900"/>
          <p14:tracePt t="28108" x="5905500" y="2514600"/>
          <p14:tracePt t="28120" x="5911850" y="2514600"/>
          <p14:tracePt t="28339" x="5918200" y="2495550"/>
          <p14:tracePt t="28341" x="5918200" y="2476500"/>
          <p14:tracePt t="28353" x="5918200" y="2425700"/>
          <p14:tracePt t="28377" x="5930900" y="2374900"/>
          <p14:tracePt t="28386" x="5930900" y="2362200"/>
          <p14:tracePt t="28404" x="5937250" y="2349500"/>
          <p14:tracePt t="28420" x="5949950" y="2324100"/>
          <p14:tracePt t="28437" x="5962650" y="2311400"/>
          <p14:tracePt t="28454" x="5975350" y="2298700"/>
          <p14:tracePt t="28474" x="6000750" y="2292350"/>
          <p14:tracePt t="28489" x="6019800" y="2286000"/>
          <p14:tracePt t="28503" x="6038850" y="2279650"/>
          <p14:tracePt t="28520" x="6064250" y="2260600"/>
          <p14:tracePt t="28537" x="6070600" y="2260600"/>
          <p14:tracePt t="28559" x="6083300" y="2260600"/>
          <p14:tracePt t="28588" x="6096000" y="2260600"/>
          <p14:tracePt t="28609" x="6121400" y="2273300"/>
          <p14:tracePt t="28620" x="6153150" y="2305050"/>
          <p14:tracePt t="28637" x="6184900" y="2336800"/>
          <p14:tracePt t="28654" x="6210300" y="2355850"/>
          <p14:tracePt t="28822" x="6210300" y="2362200"/>
          <p14:tracePt t="28827" x="6216650" y="2362200"/>
          <p14:tracePt t="28838" x="6229350" y="2362200"/>
          <p14:tracePt t="28846" x="6248400" y="2362200"/>
          <p14:tracePt t="28856" x="6273800" y="2368550"/>
          <p14:tracePt t="28870" x="6299200" y="2374900"/>
          <p14:tracePt t="28887" x="6324600" y="2381250"/>
          <p14:tracePt t="28920" x="6337300" y="2393950"/>
          <p14:tracePt t="28937" x="6356350" y="2406650"/>
          <p14:tracePt t="28953" x="6375400" y="2419350"/>
          <p14:tracePt t="28971" x="6400800" y="2438400"/>
          <p14:tracePt t="29007" x="6426200" y="2457450"/>
          <p14:tracePt t="29023" x="6438900" y="2463800"/>
          <p14:tracePt t="29035" x="6445250" y="2470150"/>
          <p14:tracePt t="29054" x="6477000" y="2482850"/>
          <p14:tracePt t="29070" x="6489700" y="2489200"/>
          <p14:tracePt t="29086" x="6521450" y="2501900"/>
          <p14:tracePt t="29103" x="6540500" y="2501900"/>
          <p14:tracePt t="29120" x="6565900" y="2501900"/>
          <p14:tracePt t="29137" x="6584950" y="2501900"/>
          <p14:tracePt t="29169" x="6591300" y="2501900"/>
          <p14:tracePt t="29185" x="6604000" y="2508250"/>
          <p14:tracePt t="29204" x="6616700" y="2508250"/>
          <p14:tracePt t="29225" x="6635750" y="2520950"/>
          <p14:tracePt t="29238" x="6661150" y="2520950"/>
          <p14:tracePt t="29254" x="6673850" y="2520950"/>
          <p14:tracePt t="29270" x="6680200" y="2520950"/>
          <p14:tracePt t="29286" x="6692900" y="2520950"/>
          <p14:tracePt t="29477" x="6724650" y="2520950"/>
          <p14:tracePt t="29485" x="6750050" y="2520950"/>
          <p14:tracePt t="29503" x="6826250" y="2520950"/>
          <p14:tracePt t="29522" x="6889750" y="2520950"/>
          <p14:tracePt t="29537" x="6934200" y="2520950"/>
          <p14:tracePt t="29553" x="6965950" y="2520950"/>
          <p14:tracePt t="29571" x="6978650" y="2520950"/>
          <p14:tracePt t="29612" x="6985000" y="2520950"/>
          <p14:tracePt t="29667" x="6997700" y="2520950"/>
          <p14:tracePt t="29703" x="7004050" y="2520950"/>
          <p14:tracePt t="29758" x="7016750" y="2520950"/>
          <p14:tracePt t="30250" x="7029450" y="2520950"/>
          <p14:tracePt t="30254" x="7048500" y="2520950"/>
          <p14:tracePt t="30270" x="7105650" y="2520950"/>
          <p14:tracePt t="30288" x="7150100" y="2514600"/>
          <p14:tracePt t="30304" x="7181850" y="2501900"/>
          <p14:tracePt t="30318" x="7207250" y="2501900"/>
          <p14:tracePt t="30335" x="7232650" y="2501900"/>
          <p14:tracePt t="30369" x="7245350" y="2495550"/>
          <p14:tracePt t="30408" x="7270750" y="2495550"/>
          <p14:tracePt t="30437" x="7283450" y="2495550"/>
          <p14:tracePt t="30457" x="7296150" y="2495550"/>
          <p14:tracePt t="30472" x="7302500" y="2495550"/>
          <p14:tracePt t="30489" x="7315200" y="2495550"/>
          <p14:tracePt t="30507" x="7327900" y="2514600"/>
          <p14:tracePt t="30540" x="7340600" y="2540000"/>
          <p14:tracePt t="30568" x="7340600" y="2546350"/>
          <p14:tracePt t="30591" x="7340600" y="2565400"/>
          <p14:tracePt t="30603" x="7340600" y="2584450"/>
          <p14:tracePt t="30619" x="7340600" y="2603500"/>
          <p14:tracePt t="30636" x="7321550" y="2622550"/>
          <p14:tracePt t="30651" x="7270750" y="2647950"/>
          <p14:tracePt t="30669" x="7175500" y="2673350"/>
          <p14:tracePt t="30687" x="7092950" y="2673350"/>
          <p14:tracePt t="30702" x="6978650" y="2647950"/>
          <p14:tracePt t="30720" x="6934200" y="2635250"/>
          <p14:tracePt t="30739" x="6908800" y="2616200"/>
          <p14:tracePt t="30753" x="6896100" y="2609850"/>
          <p14:tracePt t="30768" x="6896100" y="2565400"/>
          <p14:tracePt t="30786" x="6896100" y="2489200"/>
          <p14:tracePt t="30809" x="6965950" y="2279650"/>
          <p14:tracePt t="30819" x="7048500" y="2165350"/>
          <p14:tracePt t="30836" x="7124700" y="2044700"/>
          <p14:tracePt t="30837" x="7150100" y="2019300"/>
          <p14:tracePt t="30858" x="7232650" y="1892300"/>
          <p14:tracePt t="30870" x="7270750" y="1866900"/>
          <p14:tracePt t="30886" x="7302500" y="1860550"/>
          <p14:tracePt t="30905" x="7321550" y="1860550"/>
          <p14:tracePt t="30918" x="7353300" y="1860550"/>
          <p14:tracePt t="30936" x="7410450" y="1879600"/>
          <p14:tracePt t="30958" x="7473950" y="1943100"/>
          <p14:tracePt t="30969" x="7512050" y="1981200"/>
          <p14:tracePt t="30986" x="7537450" y="2051050"/>
          <p14:tracePt t="31003" x="7543800" y="2127250"/>
          <p14:tracePt t="31019" x="7543800" y="2171700"/>
          <p14:tracePt t="31036" x="7543800" y="2203450"/>
          <p14:tracePt t="31060" x="7512050" y="2254250"/>
          <p14:tracePt t="31075" x="7480300" y="2292350"/>
          <p14:tracePt t="31086" x="7448550" y="2305050"/>
          <p14:tracePt t="31103" x="7410450" y="2330450"/>
          <p14:tracePt t="31119" x="7378700" y="2349500"/>
          <p14:tracePt t="31135" x="7346950" y="2362200"/>
          <p14:tracePt t="31159" x="7321550" y="2381250"/>
          <p14:tracePt t="31170" x="7296150" y="2393950"/>
          <p14:tracePt t="31186" x="7258050" y="2413000"/>
          <p14:tracePt t="31206" x="7181850" y="2476500"/>
          <p14:tracePt t="31219" x="7086600" y="2533650"/>
          <p14:tracePt t="31235" x="6940550" y="2622550"/>
          <p14:tracePt t="31253" x="6781800" y="2730500"/>
          <p14:tracePt t="31273" x="6661150" y="2806700"/>
          <p14:tracePt t="31289" x="6540500" y="2876550"/>
          <p14:tracePt t="31302" x="6470650" y="2933700"/>
          <p14:tracePt t="31320" x="6324600" y="3009900"/>
          <p14:tracePt t="31336" x="6229350" y="3079750"/>
          <p14:tracePt t="31352" x="6153150" y="3117850"/>
          <p14:tracePt t="31367" x="6096000" y="3155950"/>
          <p14:tracePt t="31389" x="6051550" y="3187700"/>
          <p14:tracePt t="31408" x="6013450" y="3206750"/>
          <p14:tracePt t="31419" x="5988050" y="3232150"/>
          <p14:tracePt t="31436" x="5969000" y="3263900"/>
          <p14:tracePt t="31458" x="5949950" y="3295650"/>
          <p14:tracePt t="31469" x="5937250" y="3308350"/>
          <p14:tracePt t="31533" x="5924550" y="3321050"/>
          <p14:tracePt t="31623" x="5930900" y="3321050"/>
          <p14:tracePt t="31625" x="5937250" y="3314700"/>
          <p14:tracePt t="31635" x="5962650" y="3295650"/>
          <p14:tracePt t="31653" x="6057900" y="3238500"/>
          <p14:tracePt t="31669" x="6134100" y="3200400"/>
          <p14:tracePt t="31686" x="6210300" y="3149600"/>
          <p14:tracePt t="31702" x="6273800" y="3117850"/>
          <p14:tracePt t="31718" x="6311900" y="3086100"/>
          <p14:tracePt t="31735" x="6330950" y="3086100"/>
          <p14:tracePt t="31752" x="6343650" y="3086100"/>
          <p14:tracePt t="31767" x="6350000" y="3086100"/>
          <p14:tracePt t="32128" x="6356350" y="3086100"/>
          <p14:tracePt t="32135" x="6362700" y="3092450"/>
          <p14:tracePt t="32150" x="6318250" y="3181350"/>
          <p14:tracePt t="32186" x="6267450" y="3251200"/>
          <p14:tracePt t="32218" x="6261100" y="3257550"/>
          <p14:tracePt t="32279" x="6254750" y="3257550"/>
          <p14:tracePt t="32285" x="6242050" y="3276600"/>
          <p14:tracePt t="32302" x="6203950" y="3302000"/>
          <p14:tracePt t="32319" x="6165850" y="3333750"/>
          <p14:tracePt t="32335" x="6121400" y="3359150"/>
          <p14:tracePt t="32336" x="6108700" y="3365500"/>
          <p14:tracePt t="32351" x="6076950" y="3384550"/>
          <p14:tracePt t="32367" x="6032500" y="3416300"/>
          <p14:tracePt t="32385" x="5981700" y="3448050"/>
          <p14:tracePt t="32407" x="5956300" y="3467100"/>
          <p14:tracePt t="32635" x="5949950" y="3467100"/>
          <p14:tracePt t="32637" x="5930900" y="3467100"/>
          <p14:tracePt t="32653" x="5867400" y="3467100"/>
          <p14:tracePt t="32668" x="5651500" y="3390900"/>
          <p14:tracePt t="32685" x="5480050" y="3302000"/>
          <p14:tracePt t="32703" x="5403850" y="3257550"/>
          <p14:tracePt t="32735" x="5105400" y="3060700"/>
          <p14:tracePt t="32768" x="4629150" y="2787650"/>
          <p14:tracePt t="32801" x="4260850" y="2508250"/>
          <p14:tracePt t="32817" x="4159250" y="2368550"/>
          <p14:tracePt t="32835" x="4102100" y="2228850"/>
          <p14:tracePt t="32852" x="4102100" y="2127250"/>
          <p14:tracePt t="32871" x="4102100" y="2032000"/>
          <p14:tracePt t="32886" x="4102100" y="1987550"/>
          <p14:tracePt t="32901" x="4102100" y="1949450"/>
          <p14:tracePt t="32918" x="4102100" y="1885950"/>
          <p14:tracePt t="32934" x="4140200" y="1746250"/>
          <p14:tracePt t="32951" x="4203700" y="1562100"/>
          <p14:tracePt t="32968" x="4305300" y="1377950"/>
          <p14:tracePt t="32983" x="4413250" y="1231900"/>
          <p14:tracePt t="33000" x="4489450" y="1181100"/>
          <p14:tracePt t="33018" x="4502150" y="1174750"/>
          <p14:tracePt t="33034" x="4533900" y="1174750"/>
          <p14:tracePt t="33051" x="4597400" y="1200150"/>
          <p14:tracePt t="33068" x="4673600" y="1250950"/>
          <p14:tracePt t="33083" x="4743450" y="1289050"/>
          <p14:tracePt t="33101" x="4908550" y="1346200"/>
          <p14:tracePt t="33118" x="5080000" y="1403350"/>
          <p14:tracePt t="33139" x="5359400" y="1473200"/>
          <p14:tracePt t="33153" x="5581650" y="1485900"/>
          <p14:tracePt t="33167" x="5734050" y="1485900"/>
          <p14:tracePt t="33185" x="5765800" y="1485900"/>
          <p14:tracePt t="33201" x="5772150" y="1485900"/>
          <p14:tracePt t="33217" x="5784850" y="1492250"/>
          <p14:tracePt t="33239" x="5810250" y="1524000"/>
          <p14:tracePt t="33251" x="5829300" y="1568450"/>
          <p14:tracePt t="33270" x="5880100" y="1682750"/>
          <p14:tracePt t="33283" x="5924550" y="1809750"/>
          <p14:tracePt t="33306" x="5962650" y="1949450"/>
          <p14:tracePt t="33317" x="5975350" y="2032000"/>
          <p14:tracePt t="33334" x="6013450" y="2146300"/>
          <p14:tracePt t="33352" x="6045200" y="2235200"/>
          <p14:tracePt t="33368" x="6070600" y="2298700"/>
          <p14:tracePt t="33385" x="6083300" y="2317750"/>
          <p14:tracePt t="33417" x="6083300" y="2324100"/>
          <p14:tracePt t="33435" x="6083300" y="2355850"/>
          <p14:tracePt t="33451" x="6083300" y="2374900"/>
          <p14:tracePt t="33469" x="6057900" y="2444750"/>
          <p14:tracePt t="33485" x="6038850" y="2470150"/>
          <p14:tracePt t="33501" x="6019800" y="2489200"/>
          <p14:tracePt t="33518" x="5969000" y="2527300"/>
          <p14:tracePt t="33533" x="5924550" y="2571750"/>
          <p14:tracePt t="33556" x="5880100" y="2622550"/>
          <p14:tracePt t="33567" x="5873750" y="2635250"/>
          <p14:tracePt t="33584" x="5835650" y="2654300"/>
          <p14:tracePt t="33601" x="5822950" y="2667000"/>
          <p14:tracePt t="33618" x="5803900" y="2679700"/>
          <p14:tracePt t="33635" x="5791200" y="2686050"/>
          <p14:tracePt t="33651" x="5784850" y="2686050"/>
          <p14:tracePt t="33667" x="5772150" y="2692400"/>
          <p14:tracePt t="33686" x="5753100" y="2705100"/>
          <p14:tracePt t="33701" x="5734050" y="2705100"/>
          <p14:tracePt t="33717" x="5695950" y="2705100"/>
          <p14:tracePt t="33734" x="5645150" y="2705100"/>
          <p14:tracePt t="33751" x="5613400" y="2686050"/>
          <p14:tracePt t="33768" x="5594350" y="2673350"/>
          <p14:tracePt t="33784" x="5562600" y="2641600"/>
          <p14:tracePt t="33801" x="5543550" y="2616200"/>
          <p14:tracePt t="33817" x="5518150" y="2578100"/>
          <p14:tracePt t="33835" x="5499100" y="2552700"/>
          <p14:tracePt t="33851" x="5480050" y="2527300"/>
          <p14:tracePt t="33872" x="5467350" y="2482850"/>
          <p14:tracePt t="33883" x="5467350" y="2451100"/>
          <p14:tracePt t="33901" x="5461000" y="2393950"/>
          <p14:tracePt t="33920" x="5461000" y="2305050"/>
          <p14:tracePt t="33935" x="5461000" y="2247900"/>
          <p14:tracePt t="33951" x="5461000" y="2203450"/>
          <p14:tracePt t="33971" x="5480050" y="2159000"/>
          <p14:tracePt t="33987" x="5499100" y="2133600"/>
          <p14:tracePt t="34001" x="5530850" y="2101850"/>
          <p14:tracePt t="34018" x="5575300" y="2076450"/>
          <p14:tracePt t="34040" x="5632450" y="2044700"/>
          <p14:tracePt t="34050" x="5670550" y="2025650"/>
          <p14:tracePt t="34068" x="5721350" y="2019300"/>
          <p14:tracePt t="34084" x="5765800" y="2012950"/>
          <p14:tracePt t="34105" x="5867400" y="2012950"/>
          <p14:tracePt t="34118" x="5930900" y="2012950"/>
          <p14:tracePt t="34140" x="6045200" y="2038350"/>
          <p14:tracePt t="34155" x="6089650" y="2057400"/>
          <p14:tracePt t="34167" x="6115050" y="2063750"/>
          <p14:tracePt t="34183" x="6159500" y="2082800"/>
          <p14:tracePt t="34200" x="6203950" y="2120900"/>
          <p14:tracePt t="34217" x="6261100" y="2178050"/>
          <p14:tracePt t="34234" x="6305550" y="2254250"/>
          <p14:tracePt t="34251" x="6356350" y="2324100"/>
          <p14:tracePt t="34270" x="6369050" y="2368550"/>
          <p14:tracePt t="34293" x="6381750" y="2451100"/>
          <p14:tracePt t="34302" x="6381750" y="2495550"/>
          <p14:tracePt t="34317" x="6381750" y="2552700"/>
          <p14:tracePt t="34341" x="6369050" y="2686050"/>
          <p14:tracePt t="34353" x="6343650" y="2717800"/>
          <p14:tracePt t="34368" x="6299200" y="2781300"/>
          <p14:tracePt t="34385" x="6254750" y="2819400"/>
          <p14:tracePt t="34400" x="6223000" y="2838450"/>
          <p14:tracePt t="34417" x="6191250" y="2857500"/>
          <p14:tracePt t="34434" x="6108700" y="2876550"/>
          <p14:tracePt t="34450" x="6013450" y="2876550"/>
          <p14:tracePt t="34467" x="5886450" y="2851150"/>
          <p14:tracePt t="34483" x="5753100" y="2813050"/>
          <p14:tracePt t="34500" x="5651500" y="2787650"/>
          <p14:tracePt t="34522" x="5581650" y="2755900"/>
          <p14:tracePt t="34537" x="5543550" y="2724150"/>
          <p14:tracePt t="34549" x="5524500" y="2705100"/>
          <p14:tracePt t="34566" x="5486400" y="2667000"/>
          <p14:tracePt t="34585" x="5441950" y="2597150"/>
          <p14:tracePt t="34602" x="5410200" y="2533650"/>
          <p14:tracePt t="34617" x="5391150" y="2489200"/>
          <p14:tracePt t="34634" x="5372100" y="2457450"/>
          <p14:tracePt t="34658" x="5372100" y="2393950"/>
          <p14:tracePt t="34668" x="5372100" y="2349500"/>
          <p14:tracePt t="34686" x="5378450" y="2292350"/>
          <p14:tracePt t="34701" x="5422900" y="2228850"/>
          <p14:tracePt t="34716" x="5467350" y="2171700"/>
          <p14:tracePt t="34733" x="5499100" y="2127250"/>
          <p14:tracePt t="34751" x="5556250" y="2089150"/>
          <p14:tracePt t="34772" x="5619750" y="2044700"/>
          <p14:tracePt t="34789" x="5676900" y="2025650"/>
          <p14:tracePt t="34800" x="5727700" y="2012950"/>
          <p14:tracePt t="34816" x="5778500" y="1993900"/>
          <p14:tracePt t="34834" x="5835650" y="1981200"/>
          <p14:tracePt t="34857" x="5886450" y="1981200"/>
          <p14:tracePt t="34868" x="5937250" y="1987550"/>
          <p14:tracePt t="34887" x="6000750" y="2025650"/>
          <p14:tracePt t="34900" x="6070600" y="2076450"/>
          <p14:tracePt t="34919" x="6146800" y="2120900"/>
          <p14:tracePt t="34934" x="6197600" y="2159000"/>
          <p14:tracePt t="34950" x="6248400" y="2197100"/>
          <p14:tracePt t="34966" x="6292850" y="2235200"/>
          <p14:tracePt t="34990" x="6343650" y="2317750"/>
          <p14:tracePt t="34999" x="6356350" y="2336800"/>
          <p14:tracePt t="35017" x="6375400" y="2393950"/>
          <p14:tracePt t="35041" x="6388100" y="2470150"/>
          <p14:tracePt t="35057" x="6381750" y="2520950"/>
          <p14:tracePt t="35069" x="6356350" y="2552700"/>
          <p14:tracePt t="35084" x="6324600" y="2609850"/>
          <p14:tracePt t="35106" x="6292850" y="2667000"/>
          <p14:tracePt t="35117" x="6273800" y="2686050"/>
          <p14:tracePt t="35133" x="6229350" y="2717800"/>
          <p14:tracePt t="35149" x="6184900" y="2743200"/>
          <p14:tracePt t="35171" x="6096000" y="2781300"/>
          <p14:tracePt t="35185" x="6045200" y="2781300"/>
          <p14:tracePt t="35199" x="5956300" y="2781300"/>
          <p14:tracePt t="35215" x="5816600" y="2762250"/>
          <p14:tracePt t="35234" x="5638800" y="2692400"/>
          <p14:tracePt t="35252" x="5492750" y="2616200"/>
          <p14:tracePt t="35267" x="5416550" y="2584450"/>
          <p14:tracePt t="35284" x="5365750" y="2552700"/>
          <p14:tracePt t="35300" x="5346700" y="2533650"/>
          <p14:tracePt t="35317" x="5321300" y="2514600"/>
          <p14:tracePt t="35334" x="5289550" y="2489200"/>
          <p14:tracePt t="35350" x="5276850" y="2470150"/>
          <p14:tracePt t="35367" x="5264150" y="2425700"/>
          <p14:tracePt t="35384" x="5251450" y="2374900"/>
          <p14:tracePt t="35400" x="5251450" y="2305050"/>
          <p14:tracePt t="35417" x="5264150" y="2222500"/>
          <p14:tracePt t="35433" x="5314950" y="2120900"/>
          <p14:tracePt t="35449" x="5378450" y="2012950"/>
          <p14:tracePt t="35466" x="5454650" y="1911350"/>
          <p14:tracePt t="35482" x="5518150" y="1866900"/>
          <p14:tracePt t="35500" x="5581650" y="1828800"/>
          <p14:tracePt t="35516" x="5632450" y="1797050"/>
          <p14:tracePt t="35534" x="5695950" y="1784350"/>
          <p14:tracePt t="35549" x="5778500" y="1765300"/>
          <p14:tracePt t="35573" x="5949950" y="1765300"/>
          <p14:tracePt t="35585" x="6032500" y="1765300"/>
          <p14:tracePt t="35600" x="6153150" y="1765300"/>
          <p14:tracePt t="35616" x="6273800" y="1790700"/>
          <p14:tracePt t="35634" x="6369050" y="1847850"/>
          <p14:tracePt t="35650" x="6426200" y="1885950"/>
          <p14:tracePt t="35666" x="6457950" y="1930400"/>
          <p14:tracePt t="35682" x="6470650" y="1987550"/>
          <p14:tracePt t="35699" x="6470650" y="2038350"/>
          <p14:tracePt t="35716" x="6470650" y="2139950"/>
          <p14:tracePt t="35733" x="6470650" y="2209800"/>
          <p14:tracePt t="35750" x="6470650" y="2292350"/>
          <p14:tracePt t="35766" x="6432550" y="2393950"/>
          <p14:tracePt t="35782" x="6362700" y="2501900"/>
          <p14:tracePt t="35799" x="6299200" y="2571750"/>
          <p14:tracePt t="35817" x="6229350" y="2622550"/>
          <p14:tracePt t="35834" x="6165850" y="2641600"/>
          <p14:tracePt t="35835" x="6146800" y="2641600"/>
          <p14:tracePt t="35855" x="6026150" y="2641600"/>
          <p14:tracePt t="35869" x="5937250" y="2641600"/>
          <p14:tracePt t="35883" x="5829300" y="2641600"/>
          <p14:tracePt t="35900" x="5708650" y="2641600"/>
          <p14:tracePt t="35917" x="5600700" y="2641600"/>
          <p14:tracePt t="35933" x="5486400" y="2628900"/>
          <p14:tracePt t="35948" x="5384800" y="2590800"/>
          <p14:tracePt t="35969" x="5308600" y="2546350"/>
          <p14:tracePt t="35988" x="5219700" y="2476500"/>
          <p14:tracePt t="36003" x="5200650" y="2457450"/>
          <p14:tracePt t="36015" x="5175250" y="2432050"/>
          <p14:tracePt t="36033" x="5143500" y="2374900"/>
          <p14:tracePt t="36056" x="5124450" y="2305050"/>
          <p14:tracePt t="36067" x="5124450" y="2241550"/>
          <p14:tracePt t="36084" x="5124450" y="2146300"/>
          <p14:tracePt t="36102" x="5143500" y="2063750"/>
          <p14:tracePt t="36119" x="5156200" y="2025650"/>
          <p14:tracePt t="36133" x="5175250" y="1987550"/>
          <p14:tracePt t="36150" x="5200650" y="1949450"/>
          <p14:tracePt t="36166" x="5232400" y="1905000"/>
          <p14:tracePt t="36183" x="5283200" y="1854200"/>
          <p14:tracePt t="36200" x="5334000" y="1809750"/>
          <p14:tracePt t="36216" x="5416550" y="1765300"/>
          <p14:tracePt t="36233" x="5480050" y="1733550"/>
          <p14:tracePt t="36249" x="5575300" y="1708150"/>
          <p14:tracePt t="36265" x="5734050" y="1682750"/>
          <p14:tracePt t="36289" x="6032500" y="1682750"/>
          <p14:tracePt t="36300" x="6184900" y="1682750"/>
          <p14:tracePt t="36316" x="6305550" y="1682750"/>
          <p14:tracePt t="36332" x="6388100" y="1682750"/>
          <p14:tracePt t="36350" x="6432550" y="1714500"/>
          <p14:tracePt t="36366" x="6470650" y="1765300"/>
          <p14:tracePt t="36383" x="6515100" y="1860550"/>
          <p14:tracePt t="36400" x="6534150" y="1974850"/>
          <p14:tracePt t="36416" x="6534150" y="2051050"/>
          <p14:tracePt t="36433" x="6527800" y="2190750"/>
          <p14:tracePt t="36450" x="6496050" y="2260600"/>
          <p14:tracePt t="36466" x="6457950" y="2311400"/>
          <p14:tracePt t="36490" x="6400800" y="2387600"/>
          <p14:tracePt t="36503" x="6356350" y="2432050"/>
          <p14:tracePt t="36516" x="6292850" y="2470150"/>
          <p14:tracePt t="36533" x="6121400" y="2533650"/>
          <p14:tracePt t="36550" x="5880100" y="2584450"/>
          <p14:tracePt t="36566" x="5594350" y="2597150"/>
          <p14:tracePt t="36584" x="5314950" y="2597150"/>
          <p14:tracePt t="36600" x="5207000" y="2597150"/>
          <p14:tracePt t="36616" x="5175250" y="2578100"/>
          <p14:tracePt t="36633" x="5143500" y="2559050"/>
          <p14:tracePt t="36650" x="5105400" y="2527300"/>
          <p14:tracePt t="36666" x="5054600" y="2470150"/>
          <p14:tracePt t="36683" x="5016500" y="2400300"/>
          <p14:tracePt t="36700" x="4978400" y="2349500"/>
          <p14:tracePt t="36717" x="4978400" y="2266950"/>
          <p14:tracePt t="36733" x="4978400" y="2178050"/>
          <p14:tracePt t="36750" x="5073650" y="2019300"/>
          <p14:tracePt t="36771" x="5245100" y="1816100"/>
          <p14:tracePt t="36785" x="5435600" y="1701800"/>
          <p14:tracePt t="36799" x="5575300" y="1638300"/>
          <p14:tracePt t="36817" x="5772150" y="1593850"/>
          <p14:tracePt t="36840" x="5962650" y="1574800"/>
          <p14:tracePt t="36847" x="6007100" y="1574800"/>
          <p14:tracePt t="36851" x="6032500" y="1574800"/>
          <p14:tracePt t="36866" x="6115050" y="1574800"/>
          <p14:tracePt t="36884" x="6197600" y="1587500"/>
          <p14:tracePt t="36900" x="6261100" y="1631950"/>
          <p14:tracePt t="36916" x="6337300" y="1689100"/>
          <p14:tracePt t="36931" x="6381750" y="1746250"/>
          <p14:tracePt t="36949" x="6445250" y="1854200"/>
          <p14:tracePt t="36966" x="6483350" y="1962150"/>
          <p14:tracePt t="36983" x="6502400" y="2032000"/>
          <p14:tracePt t="37000" x="6515100" y="2089150"/>
          <p14:tracePt t="37016" x="6521450" y="2139950"/>
          <p14:tracePt t="37036" x="6521450" y="2241550"/>
          <p14:tracePt t="37053" x="6508750" y="2336800"/>
          <p14:tracePt t="37066" x="6464300" y="2419350"/>
          <p14:tracePt t="37082" x="6381750" y="2546350"/>
          <p14:tracePt t="37100" x="6273800" y="2692400"/>
          <p14:tracePt t="37117" x="6178550" y="2787650"/>
          <p14:tracePt t="37133" x="6057900" y="2857500"/>
          <p14:tracePt t="37149" x="5956300" y="2882900"/>
          <p14:tracePt t="37166" x="5842000" y="2901950"/>
          <p14:tracePt t="37183" x="5708650" y="2901950"/>
          <p14:tracePt t="37199" x="5581650" y="2901950"/>
          <p14:tracePt t="37216" x="5461000" y="2870200"/>
          <p14:tracePt t="37232" x="5391150" y="2832100"/>
          <p14:tracePt t="37256" x="5238750" y="2724150"/>
          <p14:tracePt t="37269" x="5200650" y="2698750"/>
          <p14:tracePt t="37283" x="5175250" y="2667000"/>
          <p14:tracePt t="37298" x="5149850" y="2635250"/>
          <p14:tracePt t="37316" x="5130800" y="2609850"/>
          <p14:tracePt t="37331" x="5124450" y="2559050"/>
          <p14:tracePt t="37349" x="5118100" y="2470150"/>
          <p14:tracePt t="37350" x="5118100" y="2444750"/>
          <p14:tracePt t="37366" x="5118100" y="2336800"/>
          <p14:tracePt t="37383" x="5137150" y="2241550"/>
          <p14:tracePt t="37401" x="5181600" y="2159000"/>
          <p14:tracePt t="37419" x="5245100" y="2057400"/>
          <p14:tracePt t="37436" x="5289550" y="1981200"/>
          <p14:tracePt t="37449" x="5327650" y="1936750"/>
          <p14:tracePt t="37466" x="5372100" y="1885950"/>
          <p14:tracePt t="37483" x="5429250" y="1847850"/>
          <p14:tracePt t="37499" x="5467350" y="1822450"/>
          <p14:tracePt t="37517" x="5543550" y="1797050"/>
          <p14:tracePt t="37533" x="5619750" y="1784350"/>
          <p14:tracePt t="37549" x="5708650" y="1765300"/>
          <p14:tracePt t="37566" x="5791200" y="1752600"/>
          <p14:tracePt t="37583" x="5880100" y="1752600"/>
          <p14:tracePt t="37599" x="5956300" y="1752600"/>
          <p14:tracePt t="37615" x="5994400" y="1752600"/>
          <p14:tracePt t="37631" x="6013450" y="1752600"/>
          <p14:tracePt t="37647" x="6057900" y="1752600"/>
          <p14:tracePt t="37666" x="6121400" y="1809750"/>
          <p14:tracePt t="37681" x="6191250" y="1860550"/>
          <p14:tracePt t="37699" x="6273800" y="1936750"/>
          <p14:tracePt t="37716" x="6337300" y="2012950"/>
          <p14:tracePt t="37732" x="6394450" y="2101850"/>
          <p14:tracePt t="37748" x="6432550" y="2203450"/>
          <p14:tracePt t="37766" x="6464300" y="2343150"/>
          <p14:tracePt t="37782" x="6483350" y="2451100"/>
          <p14:tracePt t="37800" x="6489700" y="2571750"/>
          <p14:tracePt t="37816" x="6489700" y="2641600"/>
          <p14:tracePt t="37833" x="6489700" y="2692400"/>
          <p14:tracePt t="37834" x="6483350" y="2705100"/>
          <p14:tracePt t="37849" x="6470650" y="2743200"/>
          <p14:tracePt t="37865" x="6438900" y="2787650"/>
          <p14:tracePt t="37882" x="6388100" y="2838450"/>
          <p14:tracePt t="37903" x="6305550" y="2889250"/>
          <p14:tracePt t="37918" x="6216650" y="2908300"/>
          <p14:tracePt t="37932" x="6121400" y="2927350"/>
          <p14:tracePt t="37952" x="6013450" y="2946400"/>
          <p14:tracePt t="37966" x="5873750" y="2946400"/>
          <p14:tracePt t="37982" x="5708650" y="2946400"/>
          <p14:tracePt t="37999" x="5581650" y="2946400"/>
          <p14:tracePt t="38016" x="5454650" y="2933700"/>
          <p14:tracePt t="38032" x="5314950" y="2863850"/>
          <p14:tracePt t="38049" x="5162550" y="2755900"/>
          <p14:tracePt t="38066" x="5086350" y="2686050"/>
          <p14:tracePt t="38089" x="5035550" y="2622550"/>
          <p14:tracePt t="38099" x="5016500" y="2597150"/>
          <p14:tracePt t="38116" x="5003800" y="2540000"/>
          <p14:tracePt t="38133" x="5003800" y="2438400"/>
          <p14:tracePt t="38149" x="5003800" y="2317750"/>
          <p14:tracePt t="38170" x="5092700" y="2146300"/>
          <p14:tracePt t="38185" x="5187950" y="1993900"/>
          <p14:tracePt t="38199" x="5334000" y="1866900"/>
          <p14:tracePt t="38216" x="5518150" y="1746250"/>
          <p14:tracePt t="38233" x="5670550" y="1644650"/>
          <p14:tracePt t="38249" x="5759450" y="1606550"/>
          <p14:tracePt t="38271" x="5854700" y="1587500"/>
          <p14:tracePt t="38288" x="5937250" y="1587500"/>
          <p14:tracePt t="38302" x="6038850" y="1600200"/>
          <p14:tracePt t="38315" x="6115050" y="1619250"/>
          <p14:tracePt t="38331" x="6210300" y="1663700"/>
          <p14:tracePt t="38347" x="6299200" y="1720850"/>
          <p14:tracePt t="38350" x="6318250" y="1733550"/>
          <p14:tracePt t="38366" x="6407150" y="1809750"/>
          <p14:tracePt t="38384" x="6464300" y="1879600"/>
          <p14:tracePt t="38399" x="6502400" y="1974850"/>
          <p14:tracePt t="38416" x="6521450" y="2095500"/>
          <p14:tracePt t="38440" x="6521450" y="2228850"/>
          <p14:tracePt t="38450" x="6496050" y="2266950"/>
          <p14:tracePt t="38466" x="6432550" y="2381250"/>
          <p14:tracePt t="38489" x="6267450" y="2628900"/>
          <p14:tracePt t="38498" x="6159500" y="2724150"/>
          <p14:tracePt t="38516" x="6013450" y="2838450"/>
          <p14:tracePt t="38532" x="5899150" y="2914650"/>
          <p14:tracePt t="38548" x="5816600" y="2959100"/>
          <p14:tracePt t="38566" x="5765800" y="2984500"/>
          <p14:tracePt t="38583" x="5695950" y="2984500"/>
          <p14:tracePt t="38597" x="5638800" y="2978150"/>
          <p14:tracePt t="38615" x="5518150" y="2914650"/>
          <p14:tracePt t="38633" x="5340350" y="2781300"/>
          <p14:tracePt t="38647" x="5257800" y="2705100"/>
          <p14:tracePt t="38665" x="5143500" y="2565400"/>
          <p14:tracePt t="38683" x="5073650" y="2406650"/>
          <p14:tracePt t="38700" x="5054600" y="2279650"/>
          <p14:tracePt t="38717" x="5054600" y="2152650"/>
          <p14:tracePt t="38734" x="5092700" y="2051050"/>
          <p14:tracePt t="38749" x="5149850" y="1981200"/>
          <p14:tracePt t="38770" x="5295900" y="1866900"/>
          <p14:tracePt t="38781" x="5397500" y="1803400"/>
          <p14:tracePt t="38802" x="5575300" y="1746250"/>
          <p14:tracePt t="38815" x="5676900" y="1720850"/>
          <p14:tracePt t="38833" x="5727700" y="1708150"/>
          <p14:tracePt t="38888" x="5740400" y="1708150"/>
          <p14:tracePt t="39020" x="5740400" y="1714500"/>
          <p14:tracePt t="39026" x="5734050" y="1714500"/>
          <p14:tracePt t="39033" x="5734050" y="1720850"/>
          <p14:tracePt t="39048" x="5721350" y="1727200"/>
        </p14:tracePtLst>
      </p14:laserTraceLst>
    </p:ext>
  </p:extLst>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10"/>
          <p:cNvSpPr>
            <a:spLocks noGrp="1" noChangeArrowheads="1"/>
          </p:cNvSpPr>
          <p:nvPr>
            <p:ph idx="1"/>
          </p:nvPr>
        </p:nvSpPr>
        <p:spPr>
          <a:xfrm>
            <a:off x="251526" y="1844824"/>
            <a:ext cx="8856978" cy="3657613"/>
          </a:xfrm>
          <a:ln>
            <a:miter lim="800000"/>
            <a:headEnd/>
            <a:tailEnd/>
          </a:ln>
        </p:spPr>
        <p:txBody>
          <a:bodyPr/>
          <a:lstStyle/>
          <a:p>
            <a:pPr>
              <a:buFont typeface="Arial" panose="020B0604020202020204" pitchFamily="34" charset="0"/>
              <a:buChar char="•"/>
              <a:defRPr/>
            </a:pPr>
            <a:r>
              <a:rPr lang="en-US" altLang="zh-TW" sz="3600" dirty="0">
                <a:solidFill>
                  <a:schemeClr val="accent2">
                    <a:lumMod val="20000"/>
                    <a:lumOff val="80000"/>
                  </a:schemeClr>
                </a:solidFill>
                <a:latin typeface="Times New Roman" pitchFamily="18" charset="0"/>
                <a:cs typeface="Times New Roman" pitchFamily="18" charset="0"/>
              </a:rPr>
              <a:t>Introduction and Motivation</a:t>
            </a:r>
          </a:p>
          <a:p>
            <a:pPr>
              <a:buFont typeface="Arial" panose="020B0604020202020204" pitchFamily="34" charset="0"/>
              <a:buChar char="•"/>
              <a:defRPr/>
            </a:pPr>
            <a:r>
              <a:rPr lang="en-US" altLang="zh-TW" sz="3600" dirty="0">
                <a:solidFill>
                  <a:schemeClr val="accent2">
                    <a:lumMod val="20000"/>
                    <a:lumOff val="80000"/>
                  </a:schemeClr>
                </a:solidFill>
                <a:latin typeface="Times New Roman" pitchFamily="18" charset="0"/>
                <a:cs typeface="Times New Roman" pitchFamily="18" charset="0"/>
              </a:rPr>
              <a:t>Previous Arts</a:t>
            </a:r>
          </a:p>
          <a:p>
            <a:pPr>
              <a:buFont typeface="Arial" panose="020B0604020202020204" pitchFamily="34" charset="0"/>
              <a:buChar char="•"/>
              <a:defRPr/>
            </a:pPr>
            <a:r>
              <a:rPr lang="en-US" altLang="zh-TW" sz="3600" dirty="0">
                <a:solidFill>
                  <a:schemeClr val="accent2">
                    <a:lumMod val="20000"/>
                    <a:lumOff val="80000"/>
                  </a:schemeClr>
                </a:solidFill>
                <a:latin typeface="Times New Roman" pitchFamily="18" charset="0"/>
                <a:cs typeface="Times New Roman" pitchFamily="18" charset="0"/>
              </a:rPr>
              <a:t>Our demonstrated dual M-layer structure</a:t>
            </a:r>
          </a:p>
          <a:p>
            <a:pPr>
              <a:buFont typeface="Arial" panose="020B0604020202020204" pitchFamily="34" charset="0"/>
              <a:buChar char="•"/>
              <a:defRPr/>
            </a:pPr>
            <a:r>
              <a:rPr lang="en-US" altLang="zh-TW" sz="3600" dirty="0">
                <a:solidFill>
                  <a:schemeClr val="accent2">
                    <a:lumMod val="20000"/>
                    <a:lumOff val="80000"/>
                  </a:schemeClr>
                </a:solidFill>
                <a:latin typeface="Times New Roman" pitchFamily="18" charset="0"/>
                <a:cs typeface="Times New Roman" pitchFamily="18" charset="0"/>
              </a:rPr>
              <a:t>Measurement Results</a:t>
            </a:r>
          </a:p>
          <a:p>
            <a:pPr>
              <a:buFont typeface="Arial" panose="020B0604020202020204" pitchFamily="34" charset="0"/>
              <a:buChar char="•"/>
              <a:defRPr/>
            </a:pPr>
            <a:r>
              <a:rPr lang="en-US" altLang="zh-TW" sz="3600" dirty="0">
                <a:solidFill>
                  <a:schemeClr val="accent2">
                    <a:lumMod val="75000"/>
                  </a:schemeClr>
                </a:solidFill>
                <a:latin typeface="Times New Roman" pitchFamily="18" charset="0"/>
                <a:cs typeface="Times New Roman" pitchFamily="18" charset="0"/>
              </a:rPr>
              <a:t>Conclusion</a:t>
            </a:r>
          </a:p>
          <a:p>
            <a:pPr marL="0" indent="0">
              <a:buNone/>
              <a:defRPr/>
            </a:pPr>
            <a:endParaRPr lang="en-US" altLang="zh-TW" sz="3600" dirty="0">
              <a:latin typeface="Times New Roman" pitchFamily="18" charset="0"/>
              <a:cs typeface="Times New Roman" pitchFamily="18" charset="0"/>
            </a:endParaRPr>
          </a:p>
        </p:txBody>
      </p:sp>
      <p:sp>
        <p:nvSpPr>
          <p:cNvPr id="21506" name="Rectangle 4"/>
          <p:cNvSpPr>
            <a:spLocks noGrp="1" noChangeArrowheads="1"/>
          </p:cNvSpPr>
          <p:nvPr>
            <p:ph type="title"/>
          </p:nvPr>
        </p:nvSpPr>
        <p:spPr>
          <a:ln>
            <a:miter lim="800000"/>
            <a:headEnd/>
            <a:tailEnd/>
          </a:ln>
        </p:spPr>
        <p:txBody>
          <a:bodyPr/>
          <a:lstStyle/>
          <a:p>
            <a:pPr eaLnBrk="1" hangingPunct="1">
              <a:defRPr/>
            </a:pPr>
            <a:r>
              <a:rPr lang="en-US" altLang="zh-TW" sz="430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FF0000"/>
                </a:solidFill>
                <a:effectLst>
                  <a:outerShdw blurRad="60007" dist="310007" dir="7680000" sy="30000" kx="1300200" algn="ctr" rotWithShape="0">
                    <a:prstClr val="black">
                      <a:alpha val="32000"/>
                    </a:prstClr>
                  </a:outerShdw>
                </a:effectLst>
                <a:latin typeface="+mn-lt"/>
                <a:ea typeface="+mn-ea"/>
                <a:cs typeface="+mn-cs"/>
              </a:rPr>
              <a:t>Outline</a:t>
            </a:r>
          </a:p>
        </p:txBody>
      </p:sp>
      <p:sp>
        <p:nvSpPr>
          <p:cNvPr id="4" name="投影片編號版面配置區 3"/>
          <p:cNvSpPr>
            <a:spLocks noGrp="1"/>
          </p:cNvSpPr>
          <p:nvPr>
            <p:ph type="sldNum" sz="quarter" idx="12"/>
          </p:nvPr>
        </p:nvSpPr>
        <p:spPr>
          <a:xfrm>
            <a:off x="6553200" y="6165304"/>
            <a:ext cx="2133600" cy="476250"/>
          </a:xfrm>
        </p:spPr>
        <p:txBody>
          <a:bodyPr/>
          <a:lstStyle/>
          <a:p>
            <a:fld id="{73DA0BB7-265A-403C-9275-D587AB510EDC}" type="slidenum">
              <a:rPr lang="zh-TW" altLang="en-US" smtClean="0"/>
              <a:t>44</a:t>
            </a:fld>
            <a:endParaRPr lang="zh-TW" altLang="en-US" dirty="0"/>
          </a:p>
        </p:txBody>
      </p:sp>
      <p:pic>
        <p:nvPicPr>
          <p:cNvPr id="2" name="音訊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2648636480"/>
      </p:ext>
    </p:extLst>
  </p:cSld>
  <p:clrMapOvr>
    <a:masterClrMapping/>
  </p:clrMapOvr>
  <mc:AlternateContent xmlns:mc="http://schemas.openxmlformats.org/markup-compatibility/2006">
    <mc:Choice xmlns:p14="http://schemas.microsoft.com/office/powerpoint/2010/main" Requires="p14">
      <p:transition spd="slow" p14:dur="2000" advTm="1730">
        <p:cut/>
      </p:transition>
    </mc:Choice>
    <mc:Fallback>
      <p:transition spd="slow" advTm="173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標題 1"/>
          <p:cNvSpPr txBox="1">
            <a:spLocks/>
          </p:cNvSpPr>
          <p:nvPr/>
        </p:nvSpPr>
        <p:spPr bwMode="auto">
          <a:xfrm>
            <a:off x="539552" y="4048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kern="0" dirty="0">
                <a:solidFill>
                  <a:srgbClr val="002060"/>
                </a:solidFill>
                <a:latin typeface="Times New Roman" panose="02020603050405020304" pitchFamily="18" charset="0"/>
                <a:cs typeface="Times New Roman" panose="02020603050405020304" pitchFamily="18" charset="0"/>
              </a:rPr>
              <a:t>Conclusion</a:t>
            </a:r>
            <a:endParaRPr lang="zh-TW" altLang="en-US" sz="3600" i="1" kern="0" dirty="0">
              <a:solidFill>
                <a:srgbClr val="002060"/>
              </a:solidFill>
              <a:latin typeface="Times New Roman" panose="02020603050405020304" pitchFamily="18" charset="0"/>
              <a:cs typeface="Times New Roman" panose="02020603050405020304" pitchFamily="18" charset="0"/>
            </a:endParaRPr>
          </a:p>
        </p:txBody>
      </p:sp>
      <p:sp>
        <p:nvSpPr>
          <p:cNvPr id="4" name="Text Box 5"/>
          <p:cNvSpPr txBox="1">
            <a:spLocks noChangeArrowheads="1"/>
          </p:cNvSpPr>
          <p:nvPr/>
        </p:nvSpPr>
        <p:spPr bwMode="auto">
          <a:xfrm>
            <a:off x="179512" y="1364570"/>
            <a:ext cx="8786812" cy="4401205"/>
          </a:xfrm>
          <a:prstGeom prst="rect">
            <a:avLst/>
          </a:prstGeom>
          <a:noFill/>
          <a:ln w="6350" algn="ctr">
            <a:noFill/>
            <a:miter lim="800000"/>
            <a:headEnd/>
            <a:tailEnd/>
          </a:ln>
        </p:spPr>
        <p:txBody>
          <a:bodyPr>
            <a:spAutoFit/>
          </a:bodyPr>
          <a:lstStyle/>
          <a:p>
            <a:pPr marL="342900" indent="-342900">
              <a:buFont typeface="Wingdings" panose="05000000000000000000" pitchFamily="2" charset="2"/>
              <a:buChar char="p"/>
            </a:pPr>
            <a:r>
              <a:rPr lang="en-US" altLang="zh-TW" sz="2000" dirty="0"/>
              <a:t>We demonstrate novel top-illuminated APD structures with Dual M-layer design and special mesa </a:t>
            </a:r>
            <a:r>
              <a:rPr lang="en-US" altLang="zh-TW" sz="2000" dirty="0" err="1"/>
              <a:t>structure.Such</a:t>
            </a:r>
            <a:r>
              <a:rPr lang="en-US" altLang="zh-TW" sz="2000" dirty="0"/>
              <a:t> APDs</a:t>
            </a:r>
            <a:r>
              <a:rPr lang="zh-TW" altLang="en-US" sz="2000" dirty="0"/>
              <a:t> </a:t>
            </a:r>
            <a:r>
              <a:rPr lang="en-US" altLang="zh-TW" sz="2000" dirty="0"/>
              <a:t>can overcome the disadvantages which directly shrinking multiplication layer thickness</a:t>
            </a:r>
          </a:p>
          <a:p>
            <a:pPr marL="342900" indent="-342900">
              <a:buFont typeface="Wingdings" panose="05000000000000000000" pitchFamily="2" charset="2"/>
              <a:buChar char="p"/>
            </a:pPr>
            <a:endParaRPr lang="en-US" altLang="zh-TW" sz="2000" dirty="0"/>
          </a:p>
          <a:p>
            <a:pPr marL="342900" indent="-342900">
              <a:buFont typeface="Wingdings" panose="05000000000000000000" pitchFamily="2" charset="2"/>
              <a:buChar char="p"/>
            </a:pPr>
            <a:r>
              <a:rPr lang="en-US" altLang="zh-TW" sz="2000" dirty="0"/>
              <a:t>Such structures operated in linear mode with excellent high-power(+6.95 </a:t>
            </a:r>
            <a:r>
              <a:rPr lang="en-US" altLang="zh-TW" sz="2000" dirty="0" err="1"/>
              <a:t>dBm</a:t>
            </a:r>
            <a:r>
              <a:rPr lang="en-US" altLang="zh-TW" sz="2000" dirty="0"/>
              <a:t>) and high </a:t>
            </a:r>
            <a:r>
              <a:rPr lang="en-US" altLang="zh-TW" sz="2000" dirty="0" err="1"/>
              <a:t>responsivity</a:t>
            </a:r>
            <a:r>
              <a:rPr lang="en-US" altLang="zh-TW" sz="2000" dirty="0"/>
              <a:t>(6.3 A/W) performance which is desired for self-heterodyne FMCW </a:t>
            </a:r>
            <a:r>
              <a:rPr lang="en-US" altLang="zh-TW" sz="2000" dirty="0" err="1"/>
              <a:t>lidar</a:t>
            </a:r>
            <a:r>
              <a:rPr lang="en-US" altLang="zh-TW" sz="2000" dirty="0"/>
              <a:t> applications.</a:t>
            </a:r>
          </a:p>
          <a:p>
            <a:pPr marL="342900" indent="-342900">
              <a:buFont typeface="Wingdings" panose="05000000000000000000" pitchFamily="2" charset="2"/>
              <a:buChar char="p"/>
            </a:pPr>
            <a:endParaRPr lang="en-US" altLang="zh-TW" sz="2000" dirty="0"/>
          </a:p>
          <a:p>
            <a:pPr marL="342900" indent="-342900">
              <a:buFont typeface="Wingdings" panose="05000000000000000000" pitchFamily="2" charset="2"/>
              <a:buChar char="p"/>
            </a:pPr>
            <a:endParaRPr lang="en-US" altLang="zh-TW" sz="2000" dirty="0"/>
          </a:p>
          <a:p>
            <a:pPr marL="342900" indent="-342900">
              <a:buFont typeface="Wingdings" panose="05000000000000000000" pitchFamily="2" charset="2"/>
              <a:buChar char="p"/>
            </a:pPr>
            <a:r>
              <a:rPr lang="en-US" altLang="zh-TW" sz="2000" dirty="0"/>
              <a:t>Such structures operated in Geiger mode with high detection </a:t>
            </a:r>
            <a:r>
              <a:rPr lang="en-US" altLang="zh-TW" sz="2000" dirty="0" smtClean="0"/>
              <a:t>efficiency(74.3%) </a:t>
            </a:r>
            <a:r>
              <a:rPr lang="en-US" altLang="zh-TW" sz="2000" dirty="0"/>
              <a:t>of and low jitter(65ps) </a:t>
            </a:r>
            <a:r>
              <a:rPr lang="en-US" altLang="zh-TW" sz="2000" dirty="0" err="1"/>
              <a:t>performance,which</a:t>
            </a:r>
            <a:r>
              <a:rPr lang="en-US" altLang="zh-TW" sz="2000" dirty="0"/>
              <a:t> is desired especially for the </a:t>
            </a:r>
            <a:r>
              <a:rPr lang="en-US" altLang="zh-TW" sz="2000" dirty="0" err="1"/>
              <a:t>ToF</a:t>
            </a:r>
            <a:r>
              <a:rPr lang="en-US" altLang="zh-TW" sz="2000" dirty="0"/>
              <a:t> LiDAR.</a:t>
            </a:r>
          </a:p>
          <a:p>
            <a:endParaRPr lang="en-US" altLang="zh-TW" sz="2000" dirty="0"/>
          </a:p>
          <a:p>
            <a:pPr>
              <a:buClr>
                <a:schemeClr val="tx1"/>
              </a:buClr>
            </a:pPr>
            <a:r>
              <a:rPr lang="en-US" altLang="zh-TW" sz="2000" dirty="0"/>
              <a:t> </a:t>
            </a:r>
            <a:endParaRPr lang="en-US" altLang="zh-TW" sz="1800" dirty="0"/>
          </a:p>
        </p:txBody>
      </p:sp>
      <p:sp>
        <p:nvSpPr>
          <p:cNvPr id="5" name="投影片編號版面配置區 4"/>
          <p:cNvSpPr>
            <a:spLocks noGrp="1"/>
          </p:cNvSpPr>
          <p:nvPr>
            <p:ph type="sldNum" sz="quarter" idx="12"/>
          </p:nvPr>
        </p:nvSpPr>
        <p:spPr>
          <a:xfrm>
            <a:off x="6553200" y="6165304"/>
            <a:ext cx="2133600" cy="476250"/>
          </a:xfrm>
        </p:spPr>
        <p:txBody>
          <a:bodyPr/>
          <a:lstStyle/>
          <a:p>
            <a:fld id="{73DA0BB7-265A-403C-9275-D587AB510EDC}" type="slidenum">
              <a:rPr lang="zh-TW" altLang="en-US" smtClean="0"/>
              <a:t>45</a:t>
            </a:fld>
            <a:endParaRPr lang="zh-TW" altLang="en-US"/>
          </a:p>
        </p:txBody>
      </p:sp>
      <p:pic>
        <p:nvPicPr>
          <p:cNvPr id="2" name="音訊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525128240"/>
      </p:ext>
    </p:extLst>
  </p:cSld>
  <p:clrMapOvr>
    <a:masterClrMapping/>
  </p:clrMapOvr>
  <mc:AlternateContent xmlns:mc="http://schemas.openxmlformats.org/markup-compatibility/2006">
    <mc:Choice xmlns:p14="http://schemas.microsoft.com/office/powerpoint/2010/main" Requires="p14">
      <p:transition spd="slow" p14:dur="2000" advTm="36529">
        <p:cut/>
      </p:transition>
    </mc:Choice>
    <mc:Fallback>
      <p:transition spd="slow" advTm="36529">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79" x="5715000" y="1733550"/>
          <p14:tracePt t="483" x="5715000" y="1739900"/>
          <p14:tracePt t="502" x="5715000" y="1765300"/>
          <p14:tracePt t="519" x="5715000" y="1790700"/>
          <p14:tracePt t="533" x="5715000" y="1809750"/>
          <p14:tracePt t="556" x="5715000" y="1816100"/>
          <p14:tracePt t="623" x="5715000" y="1828800"/>
          <p14:tracePt t="651" x="5670550" y="1898650"/>
          <p14:tracePt t="667" x="5638800" y="1943100"/>
          <p14:tracePt t="690" x="5581650" y="2006600"/>
          <p14:tracePt t="702" x="5549900" y="2038350"/>
          <p14:tracePt t="720" x="5505450" y="2070100"/>
          <p14:tracePt t="734" x="5454650" y="2101850"/>
          <p14:tracePt t="751" x="5384800" y="2152650"/>
          <p14:tracePt t="767" x="5314950" y="2190750"/>
          <p14:tracePt t="784" x="5232400" y="2228850"/>
          <p14:tracePt t="800" x="5187950" y="2235200"/>
          <p14:tracePt t="818" x="5181600" y="2235200"/>
          <p14:tracePt t="835" x="5168900" y="2235200"/>
          <p14:tracePt t="921" x="5156200" y="2235200"/>
          <p14:tracePt t="929" x="5149850" y="2235200"/>
          <p14:tracePt t="936" x="5130800" y="2235200"/>
          <p14:tracePt t="950" x="5118100" y="2235200"/>
          <p14:tracePt t="967" x="5092700" y="2222500"/>
          <p14:tracePt t="991" x="5041900" y="2216150"/>
          <p14:tracePt t="1003" x="5029200" y="2203450"/>
          <p14:tracePt t="1016" x="4997450" y="2190750"/>
          <p14:tracePt t="1034" x="4946650" y="2178050"/>
          <p14:tracePt t="1051" x="4832350" y="2146300"/>
          <p14:tracePt t="1067" x="4660900" y="2101850"/>
          <p14:tracePt t="1084" x="4451350" y="2038350"/>
          <p14:tracePt t="1101" x="4267200" y="1993900"/>
          <p14:tracePt t="1117" x="4159250" y="1974850"/>
          <p14:tracePt t="1134" x="4121150" y="1962150"/>
          <p14:tracePt t="1151" x="4083050" y="1949450"/>
          <p14:tracePt t="1167" x="4057650" y="1943100"/>
          <p14:tracePt t="1184" x="4013200" y="1924050"/>
          <p14:tracePt t="1201" x="3987800" y="1911350"/>
          <p14:tracePt t="1221" x="3968750" y="1905000"/>
          <p14:tracePt t="1236" x="3962400" y="1905000"/>
          <p14:tracePt t="1787" x="3975100" y="1905000"/>
          <p14:tracePt t="1790" x="3981450" y="1905000"/>
          <p14:tracePt t="1798" x="3994150" y="1898650"/>
          <p14:tracePt t="1818" x="4032250" y="1898650"/>
          <p14:tracePt t="1833" x="4064000" y="1898650"/>
          <p14:tracePt t="1870" x="4165600" y="1898650"/>
          <p14:tracePt t="1900" x="4286250" y="1898650"/>
          <p14:tracePt t="1932" x="4425950" y="1898650"/>
          <p14:tracePt t="1950" x="4514850" y="1898650"/>
          <p14:tracePt t="1967" x="4629150" y="1898650"/>
          <p14:tracePt t="1984" x="4699000" y="1898650"/>
          <p14:tracePt t="1999" x="4737100" y="1898650"/>
          <p14:tracePt t="2019" x="4781550" y="1898650"/>
          <p14:tracePt t="2038" x="4800600" y="1898650"/>
          <p14:tracePt t="2050" x="4806950" y="1898650"/>
          <p14:tracePt t="2088" x="4819650" y="1898650"/>
          <p14:tracePt t="2558" x="4832350" y="1898650"/>
          <p14:tracePt t="2562" x="4851400" y="1898650"/>
          <p14:tracePt t="2567" x="4870450" y="1898650"/>
          <p14:tracePt t="2582" x="4921250" y="1885950"/>
          <p14:tracePt t="2600" x="4972050" y="1873250"/>
          <p14:tracePt t="2618" x="5067300" y="1847850"/>
          <p14:tracePt t="2651" x="5295900" y="1797050"/>
          <p14:tracePt t="2682" x="5708650" y="1701800"/>
          <p14:tracePt t="2719" x="6153150" y="1593850"/>
          <p14:tracePt t="2734" x="6235700" y="1581150"/>
          <p14:tracePt t="2750" x="6292850" y="1568450"/>
          <p14:tracePt t="2766" x="6318250" y="1562100"/>
          <p14:tracePt t="2788" x="6324600" y="1562100"/>
          <p14:tracePt t="3019" x="6337300" y="1562100"/>
          <p14:tracePt t="3022" x="6343650" y="1562100"/>
          <p14:tracePt t="3032" x="6375400" y="1562100"/>
          <p14:tracePt t="3052" x="6521450" y="1562100"/>
          <p14:tracePt t="3067" x="6629400" y="1562100"/>
          <p14:tracePt t="3082" x="6800850" y="1562100"/>
          <p14:tracePt t="3100" x="6965950" y="1562100"/>
          <p14:tracePt t="3116" x="7054850" y="1562100"/>
          <p14:tracePt t="3133" x="7080250" y="1562100"/>
          <p14:tracePt t="3150" x="7105650" y="1562100"/>
          <p14:tracePt t="3182" x="7118350" y="1562100"/>
          <p14:tracePt t="3202" x="7143750" y="1562100"/>
          <p14:tracePt t="3217" x="7156450" y="1568450"/>
          <p14:tracePt t="3239" x="7188200" y="1581150"/>
          <p14:tracePt t="3249" x="7200900" y="1581150"/>
          <p14:tracePt t="3267" x="7251700" y="1587500"/>
          <p14:tracePt t="3283" x="7302500" y="1606550"/>
          <p14:tracePt t="3300" x="7366000" y="1619250"/>
          <p14:tracePt t="3316" x="7442200" y="1638300"/>
          <p14:tracePt t="3333" x="7531100" y="1651000"/>
          <p14:tracePt t="3350" x="7632700" y="1651000"/>
          <p14:tracePt t="3366" x="7696200" y="1651000"/>
          <p14:tracePt t="3382" x="7740650" y="1651000"/>
          <p14:tracePt t="3400" x="7778750" y="1651000"/>
          <p14:tracePt t="3417" x="7797800" y="1651000"/>
          <p14:tracePt t="3432" x="7810500" y="1651000"/>
          <p14:tracePt t="3448" x="7829550" y="1651000"/>
          <p14:tracePt t="3464" x="7848600" y="1651000"/>
          <p14:tracePt t="3481" x="7867650" y="1663700"/>
          <p14:tracePt t="3499" x="7880350" y="1663700"/>
          <p14:tracePt t="3518" x="7886700" y="1663700"/>
          <p14:tracePt t="3534" x="7899400" y="1663700"/>
          <p14:tracePt t="3570" x="7912100" y="1663700"/>
          <p14:tracePt t="4260" x="7912100" y="1670050"/>
          <p14:tracePt t="4268" x="7893050" y="1689100"/>
          <p14:tracePt t="4281" x="7867650" y="1708150"/>
          <p14:tracePt t="4300" x="7835900" y="1733550"/>
          <p14:tracePt t="4331" x="7797800" y="1765300"/>
          <p14:tracePt t="4366" x="7785100" y="1771650"/>
          <p14:tracePt t="4399" x="7753350" y="1790700"/>
          <p14:tracePt t="4415" x="7747000" y="1797050"/>
          <p14:tracePt t="4449" x="7740650" y="1803400"/>
          <p14:tracePt t="4465" x="7734300" y="1809750"/>
          <p14:tracePt t="4481" x="7727950" y="1809750"/>
          <p14:tracePt t="4500" x="7715250" y="1816100"/>
          <p14:tracePt t="4514" x="7708900" y="1822450"/>
          <p14:tracePt t="4533" x="7696200" y="1828800"/>
          <p14:tracePt t="4599" x="7689850" y="1835150"/>
          <p14:tracePt t="4649" x="7689850" y="1841500"/>
          <p14:tracePt t="4674" x="7677150" y="1841500"/>
          <p14:tracePt t="4685" x="7670800" y="1847850"/>
          <p14:tracePt t="4717" x="7664450" y="1854200"/>
          <p14:tracePt t="4736" x="7658100" y="1860550"/>
          <p14:tracePt t="4758" x="7645400" y="1860550"/>
          <p14:tracePt t="4762" x="7639050" y="1860550"/>
          <p14:tracePt t="4766" x="7632700" y="1866900"/>
          <p14:tracePt t="4781" x="7626350" y="1873250"/>
          <p14:tracePt t="4799" x="7620000" y="1879600"/>
          <p14:tracePt t="4819" x="7594600" y="1885950"/>
          <p14:tracePt t="4831" x="7588250" y="1892300"/>
          <p14:tracePt t="4849" x="7581900" y="1892300"/>
          <p14:tracePt t="4865" x="7569200" y="1905000"/>
          <p14:tracePt t="4889" x="7562850" y="1911350"/>
          <p14:tracePt t="4901" x="7556500" y="1917700"/>
          <p14:tracePt t="4916" x="7543800" y="1917700"/>
          <p14:tracePt t="4935" x="7518400" y="1930400"/>
          <p14:tracePt t="4953" x="7480300" y="1949450"/>
          <p14:tracePt t="4967" x="7448550" y="1974850"/>
          <p14:tracePt t="4983" x="7416800" y="1987550"/>
          <p14:tracePt t="5001" x="7366000" y="2006600"/>
          <p14:tracePt t="5017" x="7340600" y="2012950"/>
          <p14:tracePt t="5032" x="7315200" y="2025650"/>
          <p14:tracePt t="5050" x="7296150" y="2025650"/>
          <p14:tracePt t="5068" x="7264400" y="2032000"/>
          <p14:tracePt t="5082" x="7232650" y="2044700"/>
          <p14:tracePt t="5105" x="7175500" y="2070100"/>
          <p14:tracePt t="5119" x="7137400" y="2076450"/>
          <p14:tracePt t="5132" x="7118350" y="2082800"/>
          <p14:tracePt t="5152" x="7067550" y="2095500"/>
          <p14:tracePt t="5168" x="7035800" y="2095500"/>
          <p14:tracePt t="5183" x="7016750" y="2101850"/>
          <p14:tracePt t="5203" x="6991350" y="2101850"/>
          <p14:tracePt t="5216" x="6959600" y="2101850"/>
          <p14:tracePt t="5231" x="6908800" y="2114550"/>
          <p14:tracePt t="5248" x="6870700" y="2133600"/>
          <p14:tracePt t="5266" x="6769100" y="2159000"/>
          <p14:tracePt t="5281" x="6642100" y="2190750"/>
          <p14:tracePt t="5297" x="6470650" y="2235200"/>
          <p14:tracePt t="5316" x="6172200" y="2273300"/>
          <p14:tracePt t="5332" x="5886450" y="2317750"/>
          <p14:tracePt t="5349" x="5556250" y="2349500"/>
          <p14:tracePt t="5366" x="5232400" y="2374900"/>
          <p14:tracePt t="5382" x="4991100" y="2374900"/>
          <p14:tracePt t="5399" x="4787900" y="2374900"/>
          <p14:tracePt t="5419" x="4629150" y="2368550"/>
          <p14:tracePt t="5436" x="4540250" y="2349500"/>
          <p14:tracePt t="5449" x="4495800" y="2349500"/>
          <p14:tracePt t="5464" x="4394200" y="2343150"/>
          <p14:tracePt t="5482" x="4273550" y="2317750"/>
          <p14:tracePt t="5499" x="4203700" y="2311400"/>
          <p14:tracePt t="5513" x="4146550" y="2305050"/>
          <p14:tracePt t="5532" x="4121150" y="2279650"/>
          <p14:tracePt t="5551" x="4089400" y="2273300"/>
          <p14:tracePt t="5565" x="4070350" y="2266950"/>
          <p14:tracePt t="5583" x="4057650" y="2266950"/>
          <p14:tracePt t="5599" x="4032250" y="2260600"/>
          <p14:tracePt t="5615" x="4019550" y="2254250"/>
          <p14:tracePt t="5636" x="4006850" y="2254250"/>
          <p14:tracePt t="5648" x="4000500" y="2247900"/>
          <p14:tracePt t="5697" x="3994150" y="2247900"/>
          <p14:tracePt t="6144" x="3994150" y="2235200"/>
          <p14:tracePt t="6147" x="3994150" y="2228850"/>
          <p14:tracePt t="6165" x="4000500" y="2209800"/>
          <p14:tracePt t="6181" x="4025900" y="2190750"/>
          <p14:tracePt t="6219" x="4083050" y="2152650"/>
          <p14:tracePt t="6248" x="4127500" y="2127250"/>
          <p14:tracePt t="6282" x="4203700" y="2070100"/>
          <p14:tracePt t="6298" x="4254500" y="2057400"/>
          <p14:tracePt t="6315" x="4298950" y="2044700"/>
          <p14:tracePt t="6339" x="4375150" y="2032000"/>
          <p14:tracePt t="6350" x="4419600" y="2032000"/>
          <p14:tracePt t="6365" x="4464050" y="2032000"/>
          <p14:tracePt t="6382" x="4502150" y="2025650"/>
          <p14:tracePt t="6398" x="4540250" y="2019300"/>
          <p14:tracePt t="6421" x="4584700" y="2006600"/>
          <p14:tracePt t="6432" x="4610100" y="2000250"/>
          <p14:tracePt t="6448" x="4660900" y="1993900"/>
          <p14:tracePt t="6465" x="4718050" y="1993900"/>
          <p14:tracePt t="6481" x="4775200" y="1993900"/>
          <p14:tracePt t="6497" x="4845050" y="1993900"/>
          <p14:tracePt t="6518" x="4921250" y="1981200"/>
          <p14:tracePt t="6530" x="4953000" y="1974850"/>
          <p14:tracePt t="6548" x="4997450" y="1974850"/>
          <p14:tracePt t="6565" x="5029200" y="1974850"/>
          <p14:tracePt t="6581" x="5067300" y="1974850"/>
          <p14:tracePt t="6598" x="5086350" y="1974850"/>
          <p14:tracePt t="6620" x="5111750" y="1974850"/>
          <p14:tracePt t="6631" x="5130800" y="1974850"/>
          <p14:tracePt t="6648" x="5149850" y="1974850"/>
          <p14:tracePt t="6665" x="5181600" y="1974850"/>
          <p14:tracePt t="6681" x="5187950" y="1974850"/>
          <p14:tracePt t="6697" x="5194300" y="1974850"/>
          <p14:tracePt t="6714" x="5207000" y="1974850"/>
          <p14:tracePt t="6731" x="5219700" y="1974850"/>
          <p14:tracePt t="7027" x="5226050" y="1974850"/>
          <p14:tracePt t="7040" x="5238750" y="1974850"/>
          <p14:tracePt t="7047" x="5245100" y="1974850"/>
          <p14:tracePt t="7064" x="5283200" y="1974850"/>
          <p14:tracePt t="7097" x="5353050" y="1974850"/>
          <p14:tracePt t="7132" x="5448300" y="1974850"/>
          <p14:tracePt t="7164" x="5562600" y="1962150"/>
          <p14:tracePt t="7181" x="5651500" y="1949450"/>
          <p14:tracePt t="7197" x="5753100" y="1943100"/>
          <p14:tracePt t="7220" x="5918200" y="1936750"/>
          <p14:tracePt t="7233" x="6026150" y="1936750"/>
          <p14:tracePt t="7248" x="6165850" y="1936750"/>
          <p14:tracePt t="7265" x="6311900" y="1936750"/>
          <p14:tracePt t="7281" x="6419850" y="1936750"/>
          <p14:tracePt t="7296" x="6489700" y="1911350"/>
          <p14:tracePt t="7314" x="6578600" y="1911350"/>
          <p14:tracePt t="7331" x="6623050" y="1911350"/>
          <p14:tracePt t="7348" x="6667500" y="1911350"/>
          <p14:tracePt t="7364" x="6718300" y="1911350"/>
          <p14:tracePt t="7381" x="6769100" y="1911350"/>
          <p14:tracePt t="7405" x="6858000" y="1911350"/>
          <p14:tracePt t="7416" x="6902450" y="1911350"/>
          <p14:tracePt t="7431" x="6946900" y="1911350"/>
          <p14:tracePt t="7447" x="6997700" y="1911350"/>
          <p14:tracePt t="7465" x="7035800" y="1911350"/>
          <p14:tracePt t="7481" x="7061200" y="1911350"/>
          <p14:tracePt t="7497" x="7092950" y="1911350"/>
          <p14:tracePt t="7514" x="7112000" y="1911350"/>
          <p14:tracePt t="7531" x="7143750" y="1911350"/>
          <p14:tracePt t="7548" x="7181850" y="1911350"/>
          <p14:tracePt t="7564" x="7207250" y="1911350"/>
          <p14:tracePt t="7581" x="7232650" y="1911350"/>
          <p14:tracePt t="7597" x="7251700" y="1911350"/>
          <p14:tracePt t="7614" x="7283450" y="1911350"/>
          <p14:tracePt t="7631" x="7327900" y="1911350"/>
          <p14:tracePt t="7652" x="7366000" y="1917700"/>
          <p14:tracePt t="7664" x="7397750" y="1917700"/>
          <p14:tracePt t="7682" x="7454900" y="1936750"/>
          <p14:tracePt t="7697" x="7473950" y="1943100"/>
          <p14:tracePt t="7719" x="7505700" y="1949450"/>
          <p14:tracePt t="7731" x="7518400" y="1949450"/>
          <p14:tracePt t="7768" x="7524750" y="1949450"/>
          <p14:tracePt t="7954" x="7531100" y="1949450"/>
          <p14:tracePt t="7956" x="7531100" y="1955800"/>
          <p14:tracePt t="7963" x="7512050" y="1962150"/>
          <p14:tracePt t="7981" x="7372350" y="2025650"/>
          <p14:tracePt t="8001" x="7061200" y="2159000"/>
          <p14:tracePt t="8014" x="6686550" y="2241550"/>
          <p14:tracePt t="8032" x="6248400" y="2349500"/>
          <p14:tracePt t="8047" x="5695950" y="2482850"/>
          <p14:tracePt t="8063" x="5054600" y="2508250"/>
          <p14:tracePt t="8088" x="4038600" y="2508250"/>
          <p14:tracePt t="8100" x="3638550" y="2508250"/>
          <p14:tracePt t="8120" x="3143250" y="2508250"/>
          <p14:tracePt t="8130" x="2921000" y="2514600"/>
          <p14:tracePt t="8153" x="2641600" y="2514600"/>
          <p14:tracePt t="8166" x="2571750" y="2514600"/>
          <p14:tracePt t="8181" x="2495550" y="2514600"/>
          <p14:tracePt t="8196" x="2451100" y="2508250"/>
          <p14:tracePt t="8219" x="2413000" y="2489200"/>
          <p14:tracePt t="8247" x="2393950" y="2476500"/>
          <p14:tracePt t="8475" x="2393950" y="2470150"/>
          <p14:tracePt t="8504" x="2406650" y="2470150"/>
          <p14:tracePt t="8516" x="2413000" y="2463800"/>
          <p14:tracePt t="8520" x="2425700" y="2463800"/>
          <p14:tracePt t="8529" x="2432050" y="2451100"/>
          <p14:tracePt t="8545" x="2463800" y="2451100"/>
          <p14:tracePt t="8562" x="2495550" y="2451100"/>
          <p14:tracePt t="8578" x="2540000" y="2444750"/>
          <p14:tracePt t="8612" x="2686050" y="2400300"/>
          <p14:tracePt t="8645" x="2832100" y="2400300"/>
          <p14:tracePt t="8678" x="2946400" y="2400300"/>
          <p14:tracePt t="8695" x="3022600" y="2400300"/>
          <p14:tracePt t="8712" x="3073400" y="2400300"/>
          <p14:tracePt t="8728" x="3130550" y="2400300"/>
          <p14:tracePt t="8746" x="3175000" y="2400300"/>
          <p14:tracePt t="8762" x="3194050" y="2400300"/>
          <p14:tracePt t="8778" x="3206750" y="2400300"/>
          <p14:tracePt t="8795" x="3213100" y="2400300"/>
          <p14:tracePt t="8868" x="3225800" y="2400300"/>
          <p14:tracePt t="9051" x="3238500" y="2400300"/>
          <p14:tracePt t="9600" x="3251200" y="2400300"/>
          <p14:tracePt t="9604" x="3276600" y="2400300"/>
          <p14:tracePt t="9613" x="3295650" y="2393950"/>
          <p14:tracePt t="9629" x="3352800" y="2387600"/>
          <p14:tracePt t="9647" x="3397250" y="2368550"/>
          <p14:tracePt t="9663" x="3435350" y="2362200"/>
          <p14:tracePt t="9678" x="3498850" y="2349500"/>
          <p14:tracePt t="9712" x="3765550" y="2317750"/>
          <p14:tracePt t="9752" x="4076700" y="2292350"/>
          <p14:tracePt t="9781" x="4178300" y="2292350"/>
          <p14:tracePt t="9796" x="4191000" y="2292350"/>
          <p14:tracePt t="9820" x="4197350" y="2292350"/>
          <p14:tracePt t="9832" x="4210050" y="2292350"/>
          <p14:tracePt t="10088" x="4222750" y="2292350"/>
          <p14:tracePt t="10095" x="4229100" y="2292350"/>
          <p14:tracePt t="10098" x="4235450" y="2292350"/>
          <p14:tracePt t="10119" x="4273550" y="2292350"/>
          <p14:tracePt t="10129" x="4311650" y="2292350"/>
          <p14:tracePt t="10146" x="4362450" y="2292350"/>
          <p14:tracePt t="10168" x="4387850" y="2292350"/>
          <p14:tracePt t="10180" x="4413250" y="2292350"/>
          <p14:tracePt t="10214" x="4432300" y="2292350"/>
          <p14:tracePt t="10230" x="4451350" y="2292350"/>
          <p14:tracePt t="10247" x="4470400" y="2292350"/>
          <p14:tracePt t="10263" x="4489450" y="2292350"/>
          <p14:tracePt t="10281" x="4521200" y="2292350"/>
          <p14:tracePt t="10298" x="4572000" y="2292350"/>
          <p14:tracePt t="10312" x="4591050" y="2292350"/>
          <p14:tracePt t="10329" x="4667250" y="2292350"/>
          <p14:tracePt t="10347" x="4768850" y="2292350"/>
          <p14:tracePt t="10364" x="4838700" y="2292350"/>
          <p14:tracePt t="10379" x="4908550" y="2292350"/>
          <p14:tracePt t="10401" x="4997450" y="2292350"/>
          <p14:tracePt t="10413" x="5022850" y="2292350"/>
          <p14:tracePt t="10428" x="5080000" y="2292350"/>
          <p14:tracePt t="10446" x="5137150" y="2292350"/>
          <p14:tracePt t="10468" x="5213350" y="2292350"/>
          <p14:tracePt t="10479" x="5289550" y="2292350"/>
          <p14:tracePt t="10499" x="5353050" y="2292350"/>
          <p14:tracePt t="10513" x="5410200" y="2292350"/>
          <p14:tracePt t="10529" x="5461000" y="2286000"/>
          <p14:tracePt t="10546" x="5537200" y="2286000"/>
          <p14:tracePt t="10570" x="5619750" y="2279650"/>
          <p14:tracePt t="10580" x="5664200" y="2279650"/>
          <p14:tracePt t="10596" x="5759450" y="2279650"/>
          <p14:tracePt t="10611" x="5873750" y="2279650"/>
          <p14:tracePt t="10631" x="6057900" y="2279650"/>
          <p14:tracePt t="10649" x="6203950" y="2279650"/>
          <p14:tracePt t="10661" x="6330950" y="2279650"/>
          <p14:tracePt t="10679" x="6426200" y="2279650"/>
          <p14:tracePt t="10699" x="6508750" y="2279650"/>
          <p14:tracePt t="10712" x="6559550" y="2279650"/>
          <p14:tracePt t="10727" x="6629400" y="2279650"/>
          <p14:tracePt t="10745" x="6724650" y="2279650"/>
          <p14:tracePt t="10762" x="6788150" y="2273300"/>
          <p14:tracePt t="10764" x="6807200" y="2266950"/>
          <p14:tracePt t="10781" x="6877050" y="2260600"/>
          <p14:tracePt t="10798" x="6940550" y="2260600"/>
          <p14:tracePt t="10812" x="6985000" y="2247900"/>
          <p14:tracePt t="10832" x="7004050" y="2241550"/>
          <p14:tracePt t="10868" x="7016750" y="2241550"/>
          <p14:tracePt t="10908" x="7029450" y="2241550"/>
          <p14:tracePt t="11205" x="7016750" y="2241550"/>
          <p14:tracePt t="11213" x="7004050" y="2241550"/>
          <p14:tracePt t="11216" x="6997700" y="2241550"/>
          <p14:tracePt t="11229" x="6953250" y="2247900"/>
          <p14:tracePt t="11245" x="6889750" y="2273300"/>
          <p14:tracePt t="11263" x="6800850" y="2292350"/>
          <p14:tracePt t="11265" x="6775450" y="2298700"/>
          <p14:tracePt t="11278" x="6680200" y="2324100"/>
          <p14:tracePt t="11313" x="6350000" y="2413000"/>
          <p14:tracePt t="11345" x="5861050" y="2533650"/>
          <p14:tracePt t="11378" x="5238750" y="2692400"/>
          <p14:tracePt t="11394" x="4946650" y="2755900"/>
          <p14:tracePt t="11411" x="4578350" y="2844800"/>
          <p14:tracePt t="11428" x="4191000" y="2946400"/>
          <p14:tracePt t="11446" x="3727450" y="3073400"/>
          <p14:tracePt t="11463" x="3390900" y="3149600"/>
          <p14:tracePt t="11479" x="3092450" y="3200400"/>
          <p14:tracePt t="11494" x="2774950" y="3200400"/>
          <p14:tracePt t="11518" x="2317750" y="3200400"/>
          <p14:tracePt t="11529" x="2101850" y="3200400"/>
          <p14:tracePt t="11545" x="1835150" y="3200400"/>
          <p14:tracePt t="11561" x="1638300" y="3200400"/>
          <p14:tracePt t="11581" x="1473200" y="3200400"/>
          <p14:tracePt t="11598" x="1390650" y="3200400"/>
          <p14:tracePt t="11613" x="1339850" y="3194050"/>
          <p14:tracePt t="11632" x="1320800" y="3187700"/>
          <p14:tracePt t="11644" x="1314450" y="3187700"/>
          <p14:tracePt t="11662" x="1301750" y="3187700"/>
          <p14:tracePt t="11835" x="1301750" y="3181350"/>
          <p14:tracePt t="11858" x="1308100" y="3168650"/>
          <p14:tracePt t="11871" x="1314450" y="3155950"/>
          <p14:tracePt t="11878" x="1320800" y="3155950"/>
          <p14:tracePt t="11896" x="1358900" y="3136900"/>
          <p14:tracePt t="11913" x="1397000" y="3105150"/>
          <p14:tracePt t="11928" x="1473200" y="3073400"/>
          <p14:tracePt t="11946" x="1625600" y="3035300"/>
          <p14:tracePt t="11962" x="1809750" y="2984500"/>
          <p14:tracePt t="11978" x="1987550" y="2946400"/>
          <p14:tracePt t="11995" x="2101850" y="2921000"/>
          <p14:tracePt t="12012" x="2184400" y="2908300"/>
          <p14:tracePt t="12029" x="2235200" y="2908300"/>
          <p14:tracePt t="12044" x="2311400" y="2921000"/>
          <p14:tracePt t="12069" x="2495550" y="2959100"/>
          <p14:tracePt t="12077" x="2590800" y="2965450"/>
          <p14:tracePt t="12094" x="2768600" y="2965450"/>
          <p14:tracePt t="12113" x="2959100" y="2965450"/>
          <p14:tracePt t="12130" x="3181350" y="2965450"/>
          <p14:tracePt t="12145" x="3321050" y="2965450"/>
          <p14:tracePt t="12160" x="3498850" y="2965450"/>
          <p14:tracePt t="12178" x="3740150" y="2965450"/>
          <p14:tracePt t="12202" x="3994150" y="2946400"/>
          <p14:tracePt t="12213" x="4089400" y="2914650"/>
          <p14:tracePt t="12228" x="4178300" y="2901950"/>
          <p14:tracePt t="12245" x="4216400" y="2889250"/>
          <p14:tracePt t="12262" x="4229100" y="2889250"/>
          <p14:tracePt t="12619" x="4241800" y="2889250"/>
          <p14:tracePt t="12620" x="4254500" y="2889250"/>
          <p14:tracePt t="12629" x="4286250" y="2889250"/>
          <p14:tracePt t="12646" x="4375150" y="2889250"/>
          <p14:tracePt t="12662" x="4483100" y="2895600"/>
          <p14:tracePt t="12694" x="4813300" y="2895600"/>
          <p14:tracePt t="12732" x="5365750" y="2844800"/>
          <p14:tracePt t="12762" x="6007100" y="2679700"/>
          <p14:tracePt t="12778" x="6235700" y="2635250"/>
          <p14:tracePt t="12794" x="6381750" y="2628900"/>
          <p14:tracePt t="12811" x="6470650" y="2628900"/>
          <p14:tracePt t="12827" x="6534150" y="2628900"/>
          <p14:tracePt t="12845" x="6597650" y="2628900"/>
          <p14:tracePt t="12862" x="6680200" y="2628900"/>
          <p14:tracePt t="12879" x="6737350" y="2628900"/>
          <p14:tracePt t="12894" x="6794500" y="2628900"/>
          <p14:tracePt t="12912" x="6858000" y="2628900"/>
          <p14:tracePt t="12928" x="6896100" y="2628900"/>
          <p14:tracePt t="12944" x="6946900" y="2628900"/>
          <p14:tracePt t="12961" x="6991350" y="2628900"/>
          <p14:tracePt t="12977" x="7048500" y="2628900"/>
          <p14:tracePt t="12994" x="7099300" y="2628900"/>
          <p14:tracePt t="13012" x="7150100" y="2628900"/>
          <p14:tracePt t="13028" x="7181850" y="2628900"/>
          <p14:tracePt t="13049" x="7213600" y="2628900"/>
          <p14:tracePt t="13063" x="7226300" y="2628900"/>
          <p14:tracePt t="13078" x="7245350" y="2628900"/>
          <p14:tracePt t="13094" x="7264400" y="2628900"/>
          <p14:tracePt t="13117" x="7315200" y="2628900"/>
          <p14:tracePt t="13131" x="7353300" y="2628900"/>
          <p14:tracePt t="13145" x="7385050" y="2628900"/>
          <p14:tracePt t="13165" x="7435850" y="2628900"/>
          <p14:tracePt t="13177" x="7467600" y="2628900"/>
          <p14:tracePt t="13196" x="7499350" y="2628900"/>
          <p14:tracePt t="13212" x="7505700" y="2628900"/>
          <p14:tracePt t="13228" x="7518400" y="2635250"/>
          <p14:tracePt t="13245" x="7524750" y="2641600"/>
          <p14:tracePt t="13280" x="7543800" y="2654300"/>
          <p14:tracePt t="13295" x="7550150" y="2667000"/>
          <p14:tracePt t="13310" x="7550150" y="2679700"/>
          <p14:tracePt t="13327" x="7556500" y="2686050"/>
          <p14:tracePt t="13345" x="7556500" y="2717800"/>
          <p14:tracePt t="13361" x="7556500" y="2755900"/>
          <p14:tracePt t="13378" x="7556500" y="2800350"/>
          <p14:tracePt t="13394" x="7531100" y="2838450"/>
          <p14:tracePt t="13416" x="7499350" y="2882900"/>
          <p14:tracePt t="13427" x="7486650" y="2895600"/>
          <p14:tracePt t="13462" x="7486650" y="2908300"/>
          <p14:tracePt t="13479" x="7467600" y="2927350"/>
          <p14:tracePt t="13495" x="7442200" y="2946400"/>
          <p14:tracePt t="13511" x="7397750" y="2965450"/>
          <p14:tracePt t="13527" x="7327900" y="2978150"/>
          <p14:tracePt t="13545" x="7245350" y="2990850"/>
          <p14:tracePt t="13560" x="7150100" y="2990850"/>
          <p14:tracePt t="13579" x="7035800" y="2990850"/>
          <p14:tracePt t="13595" x="6965950" y="2990850"/>
          <p14:tracePt t="13613" x="6896100" y="2990850"/>
          <p14:tracePt t="13629" x="6826250" y="2990850"/>
          <p14:tracePt t="13645" x="6781800" y="2990850"/>
          <p14:tracePt t="13661" x="6743700" y="2984500"/>
          <p14:tracePt t="13678" x="6718300" y="2965450"/>
          <p14:tracePt t="13694" x="6699250" y="2946400"/>
          <p14:tracePt t="13717" x="6673850" y="2882900"/>
          <p14:tracePt t="13731" x="6673850" y="2844800"/>
          <p14:tracePt t="13745" x="6711950" y="2755900"/>
          <p14:tracePt t="13761" x="6781800" y="2660650"/>
          <p14:tracePt t="13777" x="6877050" y="2546350"/>
          <p14:tracePt t="13795" x="6959600" y="2495550"/>
          <p14:tracePt t="13811" x="7042150" y="2457450"/>
          <p14:tracePt t="13827" x="7137400" y="2438400"/>
          <p14:tracePt t="13844" x="7258050" y="2432050"/>
          <p14:tracePt t="13867" x="7550150" y="2432050"/>
          <p14:tracePt t="13879" x="7677150" y="2432050"/>
          <p14:tracePt t="13895" x="7823200" y="2438400"/>
          <p14:tracePt t="13911" x="7918450" y="2463800"/>
          <p14:tracePt t="13927" x="7950200" y="2476500"/>
          <p14:tracePt t="13944" x="7969250" y="2489200"/>
          <p14:tracePt t="13961" x="7969250" y="2565400"/>
          <p14:tracePt t="13977" x="7956550" y="2679700"/>
          <p14:tracePt t="13994" x="7905750" y="2800350"/>
          <p14:tracePt t="14011" x="7867650" y="2870200"/>
          <p14:tracePt t="14028" x="7835900" y="2901950"/>
          <p14:tracePt t="14050" x="7823200" y="2914650"/>
          <p14:tracePt t="14061" x="7816850" y="2921000"/>
          <p14:tracePt t="14076" x="7785100" y="2940050"/>
          <p14:tracePt t="14100" x="7734300" y="2965450"/>
          <p14:tracePt t="14111" x="7721600" y="2965450"/>
          <p14:tracePt t="14127" x="7702550" y="2965450"/>
          <p14:tracePt t="14144" x="7689850" y="2965450"/>
          <p14:tracePt t="14161" x="7683500" y="2965450"/>
          <p14:tracePt t="14187" x="7620000" y="2965450"/>
          <p14:tracePt t="14196" x="7569200" y="2965450"/>
          <p14:tracePt t="14211" x="7353300" y="2965450"/>
          <p14:tracePt t="14227" x="6978650" y="2965450"/>
          <p14:tracePt t="14245" x="6407150" y="2965450"/>
          <p14:tracePt t="14263" x="5518150" y="2965450"/>
          <p14:tracePt t="14271" x="5149850" y="2965450"/>
          <p14:tracePt t="14277" x="4800600" y="2965450"/>
          <p14:tracePt t="14295" x="4394200" y="2971800"/>
          <p14:tracePt t="14311" x="4210050" y="2971800"/>
          <p14:tracePt t="14328" x="4152900" y="2971800"/>
          <p14:tracePt t="14345" x="4133850" y="2971800"/>
          <p14:tracePt t="14368" x="4102100" y="2971800"/>
          <p14:tracePt t="14380" x="4051300" y="2971800"/>
          <p14:tracePt t="14394" x="3994150" y="2971800"/>
          <p14:tracePt t="14411" x="3917950" y="2990850"/>
          <p14:tracePt t="14428" x="3810000" y="3009900"/>
          <p14:tracePt t="14444" x="3721100" y="3009900"/>
          <p14:tracePt t="14466" x="3613150" y="3009900"/>
          <p14:tracePt t="14479" x="3575050" y="3016250"/>
          <p14:tracePt t="14495" x="3568700" y="3016250"/>
          <p14:tracePt t="14530" x="3562350" y="3022600"/>
          <p14:tracePt t="14543" x="3562350" y="3028950"/>
          <p14:tracePt t="14560" x="3613150" y="3028950"/>
          <p14:tracePt t="14578" x="3733800" y="3028950"/>
          <p14:tracePt t="14593" x="3803650" y="3028950"/>
          <p14:tracePt t="14611" x="3943350" y="3003550"/>
          <p14:tracePt t="14627" x="4013200" y="2997200"/>
          <p14:tracePt t="14644" x="4032250" y="2997200"/>
          <p14:tracePt t="14662" x="4044950" y="2997200"/>
          <p14:tracePt t="14705" x="4051300" y="2997200"/>
          <p14:tracePt t="14721" x="4051300" y="3028950"/>
          <p14:tracePt t="14748" x="4051300" y="3086100"/>
          <p14:tracePt t="14761" x="4051300" y="3105150"/>
          <p14:tracePt t="14777" x="4051300" y="3143250"/>
          <p14:tracePt t="14793" x="4044950" y="3162300"/>
          <p14:tracePt t="14811" x="4013200" y="3181350"/>
          <p14:tracePt t="14827" x="3962400" y="3213100"/>
          <p14:tracePt t="14844" x="3892550" y="3238500"/>
          <p14:tracePt t="14859" x="3752850" y="3270250"/>
          <p14:tracePt t="14876" x="3562350" y="3270250"/>
          <p14:tracePt t="14895" x="3384550" y="3270250"/>
          <p14:tracePt t="14911" x="3314700" y="3270250"/>
          <p14:tracePt t="14928" x="3302000" y="3257550"/>
          <p14:tracePt t="14951" x="3276600" y="3232150"/>
          <p14:tracePt t="14967" x="3270250" y="3213100"/>
          <p14:tracePt t="14976" x="3270250" y="3187700"/>
          <p14:tracePt t="14995" x="3270250" y="3130550"/>
          <p14:tracePt t="15011" x="3289300" y="3060700"/>
          <p14:tracePt t="15031" x="3390900" y="2933700"/>
          <p14:tracePt t="15045" x="3575050" y="2819400"/>
          <p14:tracePt t="15060" x="3740150" y="2711450"/>
          <p14:tracePt t="15078" x="3917950" y="2647950"/>
          <p14:tracePt t="15093" x="4025900" y="2616200"/>
          <p14:tracePt t="15110" x="4076700" y="2616200"/>
          <p14:tracePt t="15133" x="4133850" y="2616200"/>
          <p14:tracePt t="15144" x="4165600" y="2654300"/>
          <p14:tracePt t="15159" x="4229100" y="2724150"/>
          <p14:tracePt t="15177" x="4273550" y="2832100"/>
          <p14:tracePt t="15194" x="4305300" y="2940050"/>
          <p14:tracePt t="15211" x="4311650" y="3016250"/>
          <p14:tracePt t="15226" x="4311650" y="3098800"/>
          <p14:tracePt t="15248" x="4311650" y="3175000"/>
          <p14:tracePt t="15260" x="4298950" y="3194050"/>
          <p14:tracePt t="15263" x="4286250" y="3206750"/>
          <p14:tracePt t="15278" x="4267200" y="3244850"/>
          <p14:tracePt t="15300" x="4197350" y="3289300"/>
          <p14:tracePt t="15310" x="4140200" y="3302000"/>
          <p14:tracePt t="15327" x="4032250" y="3327400"/>
          <p14:tracePt t="15343" x="3905250" y="3352800"/>
          <p14:tracePt t="15367" x="3797300" y="3378200"/>
          <p14:tracePt t="15377" x="3771900" y="3378200"/>
          <p14:tracePt t="15392" x="3759200" y="3378200"/>
          <p14:tracePt t="15868" x="3778250" y="3378200"/>
          <p14:tracePt t="15871" x="3822700" y="3365500"/>
          <p14:tracePt t="15876" x="3937000" y="3333750"/>
          <p14:tracePt t="15893" x="4146550" y="3282950"/>
          <p14:tracePt t="15910" x="4406900" y="3219450"/>
          <p14:tracePt t="15927" x="4667250" y="3187700"/>
          <p14:tracePt t="15960" x="5156200" y="3175000"/>
          <p14:tracePt t="15994" x="5264150" y="3175000"/>
          <p14:tracePt t="16043" x="5264150" y="3213100"/>
          <p14:tracePt t="16060" x="5232400" y="3295650"/>
          <p14:tracePt t="16076" x="5194300" y="3384550"/>
          <p14:tracePt t="16092" x="5149850" y="3441700"/>
          <p14:tracePt t="16110" x="5099050" y="3498850"/>
          <p14:tracePt t="16132" x="4965700" y="3562350"/>
          <p14:tracePt t="16146" x="4787900" y="3606800"/>
          <p14:tracePt t="16160" x="4603750" y="3606800"/>
          <p14:tracePt t="16177" x="4311650" y="3568700"/>
          <p14:tracePt t="16194" x="3930650" y="3441700"/>
          <p14:tracePt t="16217" x="3727450" y="3321050"/>
          <p14:tracePt t="16226" x="3727450" y="3314700"/>
          <p14:tracePt t="16242" x="3714750" y="3282950"/>
          <p14:tracePt t="16260" x="3765550" y="3194050"/>
          <p14:tracePt t="16280" x="3943350" y="3073400"/>
          <p14:tracePt t="16292" x="4083050" y="2990850"/>
          <p14:tracePt t="16312" x="4318000" y="2844800"/>
          <p14:tracePt t="16327" x="4438650" y="2781300"/>
          <p14:tracePt t="16342" x="4552950" y="2743200"/>
          <p14:tracePt t="16363" x="4616450" y="2730500"/>
          <p14:tracePt t="16377" x="4622800" y="2730500"/>
          <p14:tracePt t="16399" x="4641850" y="2730500"/>
          <p14:tracePt t="16408" x="4654550" y="2768600"/>
          <p14:tracePt t="16427" x="4660900" y="2876550"/>
          <p14:tracePt t="16443" x="4641850" y="2952750"/>
          <p14:tracePt t="16463" x="4597400" y="3028950"/>
          <p14:tracePt t="16479" x="4565650" y="3073400"/>
          <p14:tracePt t="16492" x="4546600" y="3092450"/>
          <p14:tracePt t="16510" x="4502150" y="3124200"/>
          <p14:tracePt t="16527" x="4483100" y="3136900"/>
          <p14:tracePt t="16542" x="4470400" y="3136900"/>
          <p14:tracePt t="16560" x="4457700" y="3136900"/>
          <p14:tracePt t="16576" x="4451350" y="3136900"/>
          <p14:tracePt t="16610" x="4438650" y="3136900"/>
          <p14:tracePt t="16626" x="4438650" y="3130550"/>
          <p14:tracePt t="16643" x="4438650" y="3117850"/>
          <p14:tracePt t="16661" x="4438650" y="3098800"/>
          <p14:tracePt t="16677" x="4438650" y="3086100"/>
          <p14:tracePt t="16693" x="4445000" y="3079750"/>
          <p14:tracePt t="17268" x="4400550" y="3098800"/>
          <p14:tracePt t="17274" x="4337050" y="3111500"/>
          <p14:tracePt t="17293" x="4146550" y="3155950"/>
          <p14:tracePt t="17309" x="3962400" y="3187700"/>
          <p14:tracePt t="17343" x="3854450" y="3187700"/>
          <p14:tracePt t="17377" x="3841750" y="3187700"/>
          <p14:tracePt t="17416" x="3835400" y="3187700"/>
          <p14:tracePt t="17573" x="3835400" y="3181350"/>
          <p14:tracePt t="17583" x="3822700" y="3168650"/>
          <p14:tracePt t="17593" x="3810000" y="3155950"/>
          <p14:tracePt t="17612" x="3771900" y="3136900"/>
          <p14:tracePt t="17627" x="3752850" y="3117850"/>
          <p14:tracePt t="17642" x="3740150" y="3111500"/>
          <p14:tracePt t="17659" x="3727450" y="3092450"/>
          <p14:tracePt t="17676" x="3727450" y="3073400"/>
          <p14:tracePt t="17692" x="3727450" y="3022600"/>
          <p14:tracePt t="17709" x="3740150" y="2952750"/>
          <p14:tracePt t="17726" x="3778250" y="2895600"/>
          <p14:tracePt t="17742" x="3810000" y="2851150"/>
          <p14:tracePt t="17763" x="3841750" y="2813050"/>
          <p14:tracePt t="17778" x="3879850" y="2794000"/>
          <p14:tracePt t="17784" x="3886200" y="2781300"/>
          <p14:tracePt t="17792" x="3911600" y="2774950"/>
          <p14:tracePt t="17809" x="3962400" y="2768600"/>
          <p14:tracePt t="17826" x="4006850" y="2755900"/>
          <p14:tracePt t="17842" x="4064000" y="2755900"/>
          <p14:tracePt t="17862" x="4165600" y="2781300"/>
          <p14:tracePt t="17879" x="4222750" y="2825750"/>
          <p14:tracePt t="17893" x="4279900" y="2870200"/>
          <p14:tracePt t="17912" x="4318000" y="2914650"/>
          <p14:tracePt t="17928" x="4337050" y="2952750"/>
          <p14:tracePt t="17943" x="4337050" y="2997200"/>
          <p14:tracePt t="17959" x="4337050" y="3067050"/>
          <p14:tracePt t="17976" x="4330700" y="3124200"/>
          <p14:tracePt t="17992" x="4318000" y="3162300"/>
          <p14:tracePt t="18011" x="4298950" y="3194050"/>
          <p14:tracePt t="18121" x="4292600" y="3200400"/>
          <p14:tracePt t="18124" x="4292600" y="3206750"/>
          <p14:tracePt t="18128" x="4286250" y="3206750"/>
          <p14:tracePt t="18146" x="4254500" y="3232150"/>
          <p14:tracePt t="18158" x="4229100" y="3244850"/>
          <p14:tracePt t="18176" x="4171950" y="3282950"/>
          <p14:tracePt t="18192" x="4140200" y="3302000"/>
          <p14:tracePt t="18209" x="4089400" y="3333750"/>
          <p14:tracePt t="18232" x="4025900" y="3371850"/>
          <p14:tracePt t="18245" x="3987800" y="3397250"/>
          <p14:tracePt t="18260" x="3943350" y="3409950"/>
          <p14:tracePt t="18263" x="3930650" y="3416300"/>
          <p14:tracePt t="18276" x="3886200" y="3422650"/>
          <p14:tracePt t="18298" x="3829050" y="3435350"/>
          <p14:tracePt t="18310" x="3784600" y="3435350"/>
          <p14:tracePt t="18331" x="3759200" y="3429000"/>
          <p14:tracePt t="18359" x="3746500" y="3422650"/>
          <p14:tracePt t="18381" x="3714750" y="3416300"/>
          <p14:tracePt t="18398" x="3683000" y="3384550"/>
          <p14:tracePt t="18408" x="3676650" y="3378200"/>
          <p14:tracePt t="18429" x="3638550" y="3359150"/>
          <p14:tracePt t="18444" x="3619500" y="3333750"/>
          <p14:tracePt t="18458" x="3606800" y="3321050"/>
          <p14:tracePt t="18475" x="3594100" y="3282950"/>
          <p14:tracePt t="18493" x="3594100" y="3206750"/>
          <p14:tracePt t="18509" x="3594100" y="3124200"/>
          <p14:tracePt t="18525" x="3606800" y="3035300"/>
          <p14:tracePt t="18549" x="3657600" y="2959100"/>
          <p14:tracePt t="18563" x="3689350" y="2927350"/>
          <p14:tracePt t="18579" x="3740150" y="2901950"/>
          <p14:tracePt t="18592" x="3778250" y="2876550"/>
          <p14:tracePt t="18609" x="3854450" y="2844800"/>
          <p14:tracePt t="18631" x="4057650" y="2794000"/>
          <p14:tracePt t="18648" x="4216400" y="2755900"/>
          <p14:tracePt t="18658" x="4324350" y="2749550"/>
          <p14:tracePt t="18680" x="4470400" y="2749550"/>
          <p14:tracePt t="18691" x="4546600" y="2774950"/>
          <p14:tracePt t="18710" x="4641850" y="2825750"/>
          <p14:tracePt t="18728" x="4692650" y="2870200"/>
          <p14:tracePt t="18742" x="4737100" y="2908300"/>
          <p14:tracePt t="18758" x="4775200" y="2952750"/>
          <p14:tracePt t="18775" x="4775200" y="2997200"/>
          <p14:tracePt t="18792" x="4787900" y="3067050"/>
          <p14:tracePt t="18813" x="4787900" y="3175000"/>
          <p14:tracePt t="18829" x="4775200" y="3244850"/>
          <p14:tracePt t="18842" x="4743450" y="3302000"/>
          <p14:tracePt t="18858" x="4686300" y="3378200"/>
          <p14:tracePt t="18876" x="4610100" y="3467100"/>
          <p14:tracePt t="18892" x="4540250" y="3511550"/>
          <p14:tracePt t="18909" x="4464050" y="3562350"/>
          <p14:tracePt t="18925" x="4400550" y="3587750"/>
          <p14:tracePt t="18942" x="4318000" y="3600450"/>
          <p14:tracePt t="18958" x="4210050" y="3600450"/>
          <p14:tracePt t="18974" x="4032250" y="3568700"/>
          <p14:tracePt t="18991" x="3867150" y="3467100"/>
          <p14:tracePt t="19007" x="3765550" y="3390900"/>
          <p14:tracePt t="19027" x="3752850" y="3371850"/>
          <p14:tracePt t="19046" x="3727450" y="3346450"/>
          <p14:tracePt t="19059" x="3727450" y="3308350"/>
          <p14:tracePt t="19075" x="3727450" y="3225800"/>
          <p14:tracePt t="19091" x="3759200" y="3136900"/>
          <p14:tracePt t="19108" x="3829050" y="3028950"/>
          <p14:tracePt t="19125" x="3911600" y="2940050"/>
          <p14:tracePt t="19142" x="3994150" y="2889250"/>
          <p14:tracePt t="19159" x="4089400" y="2838450"/>
          <p14:tracePt t="19174" x="4184650" y="2794000"/>
          <p14:tracePt t="19199" x="4324350" y="2755900"/>
          <p14:tracePt t="19211" x="4381500" y="2749550"/>
          <p14:tracePt t="19228" x="4445000" y="2749550"/>
          <p14:tracePt t="19241" x="4476750" y="2749550"/>
          <p14:tracePt t="19258" x="4495800" y="2749550"/>
          <p14:tracePt t="19260" x="4508500" y="2749550"/>
          <p14:tracePt t="19274" x="4540250" y="2762250"/>
          <p14:tracePt t="19291" x="4572000" y="2781300"/>
          <p14:tracePt t="19308" x="4591050" y="2800350"/>
          <p14:tracePt t="19325" x="4603750" y="2813050"/>
          <p14:tracePt t="19341" x="4610100" y="2825750"/>
          <p14:tracePt t="19378" x="4616450" y="2825750"/>
          <p14:tracePt t="19463" x="4616450" y="2832100"/>
          <p14:tracePt t="19497" x="4616450" y="2838450"/>
          <p14:tracePt t="19500" x="4616450" y="2844800"/>
          <p14:tracePt t="19769" x="4616450" y="2851150"/>
          <p14:tracePt t="19777" x="4616450" y="2857500"/>
          <p14:tracePt t="19778" x="4616450" y="2863850"/>
          <p14:tracePt t="19792" x="4616450" y="2876550"/>
          <p14:tracePt t="19807" x="4591050" y="2914650"/>
          <p14:tracePt t="19843" x="4514850" y="3117850"/>
          <p14:tracePt t="19874" x="4330700" y="3390900"/>
          <p14:tracePt t="19911" x="4089400" y="3727450"/>
          <p14:tracePt t="19927" x="3975100" y="3911600"/>
          <p14:tracePt t="19944" x="3816350" y="4140200"/>
          <p14:tracePt t="19958" x="3721100" y="4279900"/>
          <p14:tracePt t="19976" x="3556000" y="4438650"/>
          <p14:tracePt t="19995" x="3403600" y="4533900"/>
          <p14:tracePt t="20007" x="3276600" y="4603750"/>
          <p14:tracePt t="20025" x="3168650" y="4679950"/>
          <p14:tracePt t="20042" x="3035300" y="4756150"/>
          <p14:tracePt t="20061" x="2889250" y="4794250"/>
          <p14:tracePt t="20077" x="2819400" y="4813300"/>
          <p14:tracePt t="20091" x="2787650" y="4813300"/>
          <p14:tracePt t="20108" x="2781300" y="4813300"/>
          <p14:tracePt t="20124" x="2749550" y="4806950"/>
          <p14:tracePt t="20146" x="2736850" y="4806950"/>
          <p14:tracePt t="20159" x="2717800" y="4794250"/>
          <p14:tracePt t="20176" x="2711450" y="4794250"/>
          <p14:tracePt t="20191" x="2705100" y="4787900"/>
          <p14:tracePt t="20208" x="2698750" y="4775200"/>
          <p14:tracePt t="20225" x="2686050" y="4743450"/>
          <p14:tracePt t="20241" x="2686050" y="4711700"/>
          <p14:tracePt t="20258" x="2692400" y="4679950"/>
          <p14:tracePt t="20274" x="2717800" y="4648200"/>
          <p14:tracePt t="20292" x="2768600" y="4597400"/>
          <p14:tracePt t="20308" x="2800350" y="4546600"/>
          <p14:tracePt t="20324" x="2832100" y="4502150"/>
          <p14:tracePt t="20340" x="2851150" y="4470400"/>
          <p14:tracePt t="20357" x="2857500" y="4451350"/>
          <p14:tracePt t="20374" x="2870200" y="4438650"/>
          <p14:tracePt t="20391" x="2870200" y="4432300"/>
          <p14:tracePt t="21905" x="2901950" y="4425950"/>
          <p14:tracePt t="21909" x="2959100" y="4425950"/>
          <p14:tracePt t="21924" x="3054350" y="4425950"/>
          <p14:tracePt t="21940" x="3200400" y="4413250"/>
          <p14:tracePt t="21958" x="3327400" y="4387850"/>
          <p14:tracePt t="21991" x="3429000" y="4375150"/>
          <p14:tracePt t="22024" x="3479800" y="4375150"/>
          <p14:tracePt t="22058" x="3594100" y="4343400"/>
          <p14:tracePt t="22073" x="3676650" y="4324350"/>
          <p14:tracePt t="22090" x="3759200" y="4305300"/>
          <p14:tracePt t="22107" x="3829050" y="4298950"/>
          <p14:tracePt t="22129" x="3860800" y="4298950"/>
          <p14:tracePt t="22141" x="3860800" y="4292600"/>
          <p14:tracePt t="22157" x="3873500" y="4286250"/>
          <p14:tracePt t="22179" x="3898900" y="4286250"/>
          <p14:tracePt t="22193" x="3917950" y="4279900"/>
          <p14:tracePt t="22208" x="3949700" y="4273550"/>
          <p14:tracePt t="22224" x="3981450" y="4267200"/>
          <p14:tracePt t="22240" x="4032250" y="4267200"/>
          <p14:tracePt t="22260" x="4064000" y="4267200"/>
          <p14:tracePt t="22270" x="4070350" y="4267200"/>
          <p14:tracePt t="22338" x="4083050" y="4267200"/>
          <p14:tracePt t="23245" x="4051300" y="4292600"/>
          <p14:tracePt t="23252" x="4006850" y="4324350"/>
          <p14:tracePt t="23256" x="3981450" y="4337050"/>
          <p14:tracePt t="23273" x="3822700" y="4419600"/>
          <p14:tracePt t="23288" x="3638550" y="4483100"/>
          <p14:tracePt t="23307" x="3403600" y="4521200"/>
          <p14:tracePt t="23322" x="3263900" y="4533900"/>
          <p14:tracePt t="23360" x="2857500" y="4622800"/>
          <p14:tracePt t="23391" x="2324100" y="4756150"/>
          <p14:tracePt t="23424" x="2057400" y="4832350"/>
          <p14:tracePt t="23616" x="2044700" y="4832350"/>
          <p14:tracePt t="23620" x="2032000" y="4832350"/>
          <p14:tracePt t="23622" x="2025650" y="4832350"/>
          <p14:tracePt t="23639" x="1968500" y="4832350"/>
          <p14:tracePt t="23656" x="1892300" y="4857750"/>
          <p14:tracePt t="23672" x="1809750" y="4883150"/>
          <p14:tracePt t="23690" x="1720850" y="4902200"/>
          <p14:tracePt t="23707" x="1708150" y="4914900"/>
          <p14:tracePt t="23741" x="1695450" y="4914900"/>
          <p14:tracePt t="23841" x="1689100" y="4914900"/>
          <p14:tracePt t="23849" x="1689100" y="4902200"/>
          <p14:tracePt t="23860" x="1689100" y="4895850"/>
          <p14:tracePt t="23879" x="1689100" y="4883150"/>
          <p14:tracePt t="23897" x="1689100" y="4876800"/>
          <p14:tracePt t="23909" x="1689100" y="4864100"/>
          <p14:tracePt t="24024" x="1695450" y="4857750"/>
          <p14:tracePt t="24200" x="1695450" y="4851400"/>
          <p14:tracePt t="24217" x="1695450" y="4838700"/>
          <p14:tracePt t="24220" x="1695450" y="4832350"/>
          <p14:tracePt t="24233" x="1695450" y="4819650"/>
          <p14:tracePt t="24245" x="1695450" y="4806950"/>
          <p14:tracePt t="24256" x="1695450" y="4800600"/>
          <p14:tracePt t="24290" x="1695450" y="4768850"/>
          <p14:tracePt t="24321" x="1695450" y="4762500"/>
          <p14:tracePt t="24356" x="1695450" y="4737100"/>
          <p14:tracePt t="24371" x="1695450" y="4730750"/>
          <p14:tracePt t="24389" x="1695450" y="4718050"/>
          <p14:tracePt t="24413" x="1695450" y="4711700"/>
          <p14:tracePt t="24423" x="1695450" y="4699000"/>
          <p14:tracePt t="24447" x="1701800" y="4692650"/>
          <p14:tracePt t="24459" x="1701800" y="4686300"/>
          <p14:tracePt t="24478" x="1701800" y="4673600"/>
          <p14:tracePt t="24488" x="1701800" y="4667250"/>
          <p14:tracePt t="24509" x="1708150" y="4648200"/>
          <p14:tracePt t="24523" x="1708150" y="4635500"/>
          <p14:tracePt t="24557" x="1708150" y="4629150"/>
          <p14:tracePt t="24606" x="1708150" y="4616450"/>
          <p14:tracePt t="24613" x="1714500" y="4610100"/>
          <p14:tracePt t="24624" x="1720850" y="4610100"/>
          <p14:tracePt t="24660" x="1720850" y="4603750"/>
          <p14:tracePt t="25273" x="1727200" y="4597400"/>
          <p14:tracePt t="25290" x="1727200" y="4591050"/>
          <p14:tracePt t="25307" x="1733550" y="4584700"/>
          <p14:tracePt t="25317" x="1733550" y="4578350"/>
          <p14:tracePt t="25328" x="1739900" y="4578350"/>
          <p14:tracePt t="25341" x="1746250" y="4572000"/>
          <p14:tracePt t="25355" x="1752600" y="4559300"/>
          <p14:tracePt t="25388" x="1765300" y="4533900"/>
          <p14:tracePt t="25421" x="1803400" y="4514850"/>
          <p14:tracePt t="25456" x="1873250" y="4483100"/>
          <p14:tracePt t="25472" x="1955800" y="4464050"/>
          <p14:tracePt t="25488" x="2057400" y="4438650"/>
          <p14:tracePt t="25505" x="2190750" y="4425950"/>
          <p14:tracePt t="25522" x="2286000" y="4425950"/>
          <p14:tracePt t="25539" x="2343150" y="4425950"/>
          <p14:tracePt t="25556" x="2406650" y="4425950"/>
          <p14:tracePt t="25578" x="2463800" y="4438650"/>
          <p14:tracePt t="25589" x="2489200" y="4457700"/>
          <p14:tracePt t="25606" x="2514600" y="4489450"/>
          <p14:tracePt t="25622" x="2533650" y="4502150"/>
          <p14:tracePt t="25638" x="2552700" y="4521200"/>
          <p14:tracePt t="25656" x="2578100" y="4552950"/>
          <p14:tracePt t="25674" x="2578100" y="4572000"/>
          <p14:tracePt t="25688" x="2578100" y="4603750"/>
          <p14:tracePt t="25704" x="2578100" y="4641850"/>
          <p14:tracePt t="25722" x="2571750" y="4705350"/>
          <p14:tracePt t="25738" x="2508250" y="4775200"/>
          <p14:tracePt t="25755" x="2457450" y="4806950"/>
          <p14:tracePt t="25773" x="2406650" y="4826000"/>
          <p14:tracePt t="25789" x="2349500" y="4838700"/>
          <p14:tracePt t="25806" x="2254250" y="4864100"/>
          <p14:tracePt t="25822" x="2178050" y="4883150"/>
          <p14:tracePt t="25839" x="2076450" y="4895850"/>
          <p14:tracePt t="25855" x="1974850" y="4914900"/>
          <p14:tracePt t="25871" x="1879600" y="4921250"/>
          <p14:tracePt t="25888" x="1790700" y="4933950"/>
          <p14:tracePt t="25904" x="1714500" y="4940300"/>
          <p14:tracePt t="25920" x="1663700" y="4940300"/>
          <p14:tracePt t="25938" x="1625600" y="4940300"/>
          <p14:tracePt t="25953" x="1593850" y="4921250"/>
          <p14:tracePt t="25977" x="1549400" y="4902200"/>
          <p14:tracePt t="25988" x="1536700" y="4883150"/>
          <p14:tracePt t="26006" x="1504950" y="4857750"/>
          <p14:tracePt t="26022" x="1492250" y="4845050"/>
          <p14:tracePt t="26038" x="1473200" y="4819650"/>
          <p14:tracePt t="26056" x="1460500" y="4794250"/>
          <p14:tracePt t="26071" x="1460500" y="4756150"/>
          <p14:tracePt t="26088" x="1460500" y="4699000"/>
          <p14:tracePt t="26106" x="1485900" y="4629150"/>
          <p14:tracePt t="26122" x="1524000" y="4565650"/>
          <p14:tracePt t="26139" x="1568450" y="4508500"/>
          <p14:tracePt t="26160" x="1612900" y="4451350"/>
          <p14:tracePt t="26174" x="1644650" y="4419600"/>
          <p14:tracePt t="26188" x="1657350" y="4406900"/>
          <p14:tracePt t="26205" x="1720850" y="4362450"/>
          <p14:tracePt t="26222" x="1765300" y="4337050"/>
          <p14:tracePt t="26240" x="1803400" y="4318000"/>
          <p14:tracePt t="26258" x="1866900" y="4298950"/>
          <p14:tracePt t="26259" x="1879600" y="4292600"/>
          <p14:tracePt t="26272" x="1905000" y="4292600"/>
          <p14:tracePt t="26289" x="1955800" y="4286250"/>
          <p14:tracePt t="26306" x="2032000" y="4286250"/>
          <p14:tracePt t="26321" x="2120900" y="4286250"/>
          <p14:tracePt t="26337" x="2216150" y="4292600"/>
          <p14:tracePt t="26356" x="2349500" y="4330700"/>
          <p14:tracePt t="26372" x="2432050" y="4343400"/>
          <p14:tracePt t="26388" x="2501900" y="4362450"/>
          <p14:tracePt t="26405" x="2546350" y="4381500"/>
          <p14:tracePt t="26420" x="2584450" y="4406900"/>
          <p14:tracePt t="26441" x="2616200" y="4432300"/>
          <p14:tracePt t="26458" x="2647950" y="4470400"/>
          <p14:tracePt t="26472" x="2654300" y="4489450"/>
          <p14:tracePt t="26492" x="2654300" y="4527550"/>
          <p14:tracePt t="26505" x="2654300" y="4572000"/>
          <p14:tracePt t="26521" x="2654300" y="4629150"/>
          <p14:tracePt t="26538" x="2647950" y="4692650"/>
          <p14:tracePt t="26555" x="2622550" y="4730750"/>
          <p14:tracePt t="26571" x="2597150" y="4768850"/>
          <p14:tracePt t="26587" x="2565400" y="4800600"/>
          <p14:tracePt t="26605" x="2533650" y="4819650"/>
          <p14:tracePt t="26624" x="2501900" y="4838700"/>
          <p14:tracePt t="26640" x="2432050" y="4838700"/>
          <p14:tracePt t="26654" x="2368550" y="4838700"/>
          <p14:tracePt t="26674" x="2247900" y="4838700"/>
          <p14:tracePt t="26687" x="2152650" y="4838700"/>
          <p14:tracePt t="26710" x="2032000" y="4838700"/>
          <p14:tracePt t="26721" x="1981200" y="4832350"/>
          <p14:tracePt t="26739" x="1943100" y="4813300"/>
          <p14:tracePt t="26757" x="1905000" y="4781550"/>
          <p14:tracePt t="26770" x="1885950" y="4775200"/>
          <p14:tracePt t="26788" x="1860550" y="4749800"/>
          <p14:tracePt t="26807" x="1835150" y="4718050"/>
          <p14:tracePt t="26821" x="1809750" y="4699000"/>
          <p14:tracePt t="26838" x="1790700" y="4673600"/>
          <p14:tracePt t="26855" x="1765300" y="4641850"/>
          <p14:tracePt t="26871" x="1758950" y="4622800"/>
          <p14:tracePt t="26890" x="1752600" y="4597400"/>
          <p14:tracePt t="26906" x="1739900" y="4578350"/>
          <p14:tracePt t="26920" x="1739900" y="4552950"/>
          <p14:tracePt t="26939" x="1771650" y="4489450"/>
          <p14:tracePt t="26960" x="1860550" y="4406900"/>
          <p14:tracePt t="26973" x="1917700" y="4375150"/>
          <p14:tracePt t="26989" x="2000250" y="4343400"/>
          <p14:tracePt t="27005" x="2089150" y="4305300"/>
          <p14:tracePt t="27021" x="2178050" y="4279900"/>
          <p14:tracePt t="27038" x="2260600" y="4267200"/>
          <p14:tracePt t="27055" x="2317750" y="4267200"/>
          <p14:tracePt t="27072" x="2362200" y="4267200"/>
          <p14:tracePt t="27088" x="2393950" y="4273550"/>
          <p14:tracePt t="27105" x="2438400" y="4311650"/>
          <p14:tracePt t="27126" x="2489200" y="4356100"/>
          <p14:tracePt t="27146" x="2540000" y="4432300"/>
          <p14:tracePt t="27155" x="2546350" y="4464050"/>
          <p14:tracePt t="27172" x="2578100" y="4514850"/>
          <p14:tracePt t="27187" x="2584450" y="4552950"/>
          <p14:tracePt t="27205" x="2590800" y="4610100"/>
          <p14:tracePt t="27227" x="2559050" y="4673600"/>
          <p14:tracePt t="27240" x="2533650" y="4711700"/>
          <p14:tracePt t="27267" x="2457450" y="4806950"/>
          <p14:tracePt t="27272" x="2444750" y="4806950"/>
          <p14:tracePt t="27275" x="2438400" y="4813300"/>
          <p14:tracePt t="27287" x="2393950" y="4838700"/>
          <p14:tracePt t="27304" x="2355850" y="4864100"/>
          <p14:tracePt t="27321" x="2317750" y="4889500"/>
          <p14:tracePt t="27338" x="2286000" y="4902200"/>
          <p14:tracePt t="27354" x="2266950" y="4921250"/>
          <p14:tracePt t="27371" x="2235200" y="4927600"/>
          <p14:tracePt t="27389" x="2190750" y="4933950"/>
          <p14:tracePt t="27411" x="2127250" y="4946650"/>
          <p14:tracePt t="27420" x="2089150" y="4953000"/>
          <p14:tracePt t="27437" x="2032000" y="4953000"/>
          <p14:tracePt t="27454" x="1962150" y="4953000"/>
          <p14:tracePt t="27472" x="1892300" y="4953000"/>
          <p14:tracePt t="27487" x="1841500" y="4946650"/>
          <p14:tracePt t="27505" x="1835150" y="4946650"/>
          <p14:tracePt t="27520" x="1828800" y="4946650"/>
          <p14:tracePt t="27540" x="1822450" y="4940300"/>
          <p14:tracePt t="27571" x="1809750" y="4940300"/>
          <p14:tracePt t="27587" x="1797050" y="4927600"/>
          <p14:tracePt t="27604" x="1790700" y="4927600"/>
          <p14:tracePt t="27621" x="1778000" y="4921250"/>
          <p14:tracePt t="27638" x="1771650" y="4914900"/>
          <p14:tracePt t="27654" x="1765300" y="4914900"/>
          <p14:tracePt t="27764" x="1765300" y="4908550"/>
          <p14:tracePt t="27768" x="1758950" y="4902200"/>
          <p14:tracePt t="27772" x="1758950" y="4895850"/>
          <p14:tracePt t="27788" x="1752600" y="4876800"/>
          <p14:tracePt t="27804" x="1752600" y="4838700"/>
          <p14:tracePt t="27821" x="1739900" y="4781550"/>
          <p14:tracePt t="27838" x="1739900" y="4724400"/>
          <p14:tracePt t="27855" x="1746250" y="4648200"/>
          <p14:tracePt t="27871" x="1752600" y="4603750"/>
          <p14:tracePt t="27888" x="1752600" y="4584700"/>
          <p14:tracePt t="27908" x="1765300" y="4572000"/>
          <p14:tracePt t="27921" x="1765300" y="4552950"/>
          <p14:tracePt t="27937" x="1771650" y="4540250"/>
          <p14:tracePt t="27954" x="1771650" y="4527550"/>
          <p14:tracePt t="27970" x="1771650" y="4514850"/>
          <p14:tracePt t="27987" x="1771650" y="4508500"/>
          <p14:tracePt t="28127" x="1778000" y="4502150"/>
          <p14:tracePt t="28132" x="1790700" y="4495800"/>
          <p14:tracePt t="28137" x="1797050" y="4489450"/>
          <p14:tracePt t="28153" x="1816100" y="4483100"/>
          <p14:tracePt t="28170" x="1860550" y="4464050"/>
          <p14:tracePt t="28192" x="1930400" y="4451350"/>
          <p14:tracePt t="28204" x="1949450" y="4451350"/>
          <p14:tracePt t="28222" x="1968500" y="4451350"/>
          <p14:tracePt t="28238" x="1987550" y="4451350"/>
          <p14:tracePt t="28301" x="1993900" y="4451350"/>
          <p14:tracePt t="28321" x="2006600" y="4451350"/>
          <p14:tracePt t="28340" x="2019300" y="4457700"/>
          <p14:tracePt t="28355" x="2038350" y="4470400"/>
          <p14:tracePt t="28376" x="2063750" y="4483100"/>
          <p14:tracePt t="28387" x="2089150" y="4483100"/>
          <p14:tracePt t="28402" x="2114550" y="4489450"/>
          <p14:tracePt t="28420" x="2171700" y="4495800"/>
          <p14:tracePt t="28437" x="2222500" y="4514850"/>
          <p14:tracePt t="28454" x="2266950" y="4527550"/>
          <p14:tracePt t="28470" x="2273300" y="4533900"/>
          <p14:tracePt t="28487" x="2286000" y="4533900"/>
          <p14:tracePt t="28540" x="2292350" y="4540250"/>
          <p14:tracePt t="28551" x="2298700" y="4546600"/>
          <p14:tracePt t="28554" x="2298700" y="4552950"/>
          <p14:tracePt t="28571" x="2305050" y="4572000"/>
          <p14:tracePt t="28591" x="2317750" y="4616450"/>
          <p14:tracePt t="28605" x="2317750" y="4641850"/>
          <p14:tracePt t="28620" x="2317750" y="4673600"/>
          <p14:tracePt t="28641" x="2317750" y="4724400"/>
          <p14:tracePt t="28655" x="2317750" y="4762500"/>
          <p14:tracePt t="28671" x="2317750" y="4794250"/>
          <p14:tracePt t="28688" x="2298700" y="4813300"/>
          <p14:tracePt t="28704" x="2273300" y="4832350"/>
          <p14:tracePt t="28720" x="2247900" y="4845050"/>
          <p14:tracePt t="28737" x="2184400" y="4864100"/>
          <p14:tracePt t="28754" x="2108200" y="4876800"/>
          <p14:tracePt t="28756" x="2089150" y="4876800"/>
          <p14:tracePt t="28769" x="2019300" y="4870450"/>
          <p14:tracePt t="28787" x="1949450" y="4838700"/>
          <p14:tracePt t="28810" x="1885950" y="4794250"/>
          <p14:tracePt t="28823" x="1860550" y="4768850"/>
          <p14:tracePt t="28837" x="1854200" y="4749800"/>
          <p14:tracePt t="28854" x="1854200" y="4730750"/>
          <p14:tracePt t="28870" x="1854200" y="4686300"/>
          <p14:tracePt t="28889" x="1898650" y="4641850"/>
          <p14:tracePt t="28904" x="1930400" y="4616450"/>
          <p14:tracePt t="28919" x="1949450" y="4603750"/>
          <p14:tracePt t="28937" x="1968500" y="4591050"/>
          <p14:tracePt t="28958" x="1993900" y="4578350"/>
          <p14:tracePt t="28971" x="2025650" y="4578350"/>
          <p14:tracePt t="28988" x="2070100" y="4565650"/>
          <p14:tracePt t="29008" x="2120900" y="4552950"/>
          <p14:tracePt t="29020" x="2139950" y="4552950"/>
          <p14:tracePt t="29037" x="2152650" y="4552950"/>
          <p14:tracePt t="29054" x="2165350" y="4552950"/>
          <p14:tracePt t="29103" x="2171700" y="4552950"/>
          <p14:tracePt t="29121" x="2190750" y="4552950"/>
          <p14:tracePt t="29137" x="2209800" y="4552950"/>
          <p14:tracePt t="29153" x="2222500" y="4552950"/>
          <p14:tracePt t="29171" x="2241550" y="4572000"/>
          <p14:tracePt t="29187" x="2266950" y="4578350"/>
          <p14:tracePt t="29203" x="2292350" y="4597400"/>
          <p14:tracePt t="29222" x="2324100" y="4622800"/>
          <p14:tracePt t="29239" x="2349500" y="4635500"/>
          <p14:tracePt t="29253" x="2362200" y="4648200"/>
          <p14:tracePt t="29270" x="2374900" y="4679950"/>
          <p14:tracePt t="29287" x="2374900" y="4686300"/>
          <p14:tracePt t="29303" x="2387600" y="4730750"/>
          <p14:tracePt t="29320" x="2387600" y="4762500"/>
          <p14:tracePt t="29342" x="2381250" y="4845050"/>
          <p14:tracePt t="29356" x="2343150" y="4883150"/>
          <p14:tracePt t="29370" x="2311400" y="4914900"/>
          <p14:tracePt t="29388" x="2266950" y="4946650"/>
          <p14:tracePt t="29408" x="2190750" y="4991100"/>
          <p14:tracePt t="29426" x="2114550" y="4997450"/>
          <p14:tracePt t="29437" x="2076450" y="4997450"/>
          <p14:tracePt t="29454" x="2038350" y="4972050"/>
          <p14:tracePt t="29470" x="2000250" y="4940300"/>
          <p14:tracePt t="29487" x="1974850" y="4902200"/>
          <p14:tracePt t="29502" x="1968500" y="4864100"/>
          <p14:tracePt t="29529" x="1962150" y="4756150"/>
          <p14:tracePt t="29545" x="1974850" y="4692650"/>
          <p14:tracePt t="29556" x="2006600" y="4648200"/>
          <p14:tracePt t="29573" x="2032000" y="4610100"/>
          <p14:tracePt t="29589" x="2051050" y="4578350"/>
          <p14:tracePt t="29602" x="2063750" y="4565650"/>
          <p14:tracePt t="29619" x="2076450" y="4552950"/>
          <p14:tracePt t="29642" x="2101850" y="4533900"/>
          <p14:tracePt t="29654" x="2108200" y="4527550"/>
          <p14:tracePt t="29670" x="2127250" y="4527550"/>
          <p14:tracePt t="29687" x="2146300" y="4527550"/>
          <p14:tracePt t="29703" x="2165350" y="4527550"/>
          <p14:tracePt t="29720" x="2190750" y="4527550"/>
          <p14:tracePt t="29737" x="2209800" y="4527550"/>
          <p14:tracePt t="29752" x="2222500" y="4527550"/>
          <p14:tracePt t="29770" x="2241550" y="4527550"/>
          <p14:tracePt t="29790" x="2247900" y="4527550"/>
          <p14:tracePt t="30027" x="2254250" y="4527550"/>
          <p14:tracePt t="30037" x="2266950" y="4527550"/>
          <p14:tracePt t="30039" x="2273300" y="4527550"/>
          <p14:tracePt t="30052" x="2343150" y="4527550"/>
          <p14:tracePt t="30070" x="2495550" y="4527550"/>
          <p14:tracePt t="30087" x="2698750" y="4572000"/>
          <p14:tracePt t="30103" x="2933700" y="4616450"/>
          <p14:tracePt t="30119" x="3219450" y="4616450"/>
          <p14:tracePt t="30142" x="3676650" y="4616450"/>
          <p14:tracePt t="30158" x="3924300" y="4616450"/>
          <p14:tracePt t="30169" x="4038600" y="4616450"/>
          <p14:tracePt t="30186" x="4133850" y="4629150"/>
          <p14:tracePt t="30202" x="4171950" y="4641850"/>
          <p14:tracePt t="30220" x="4216400" y="4660900"/>
          <p14:tracePt t="30237" x="4248150" y="4667250"/>
          <p14:tracePt t="30253" x="4286250" y="4673600"/>
          <p14:tracePt t="30255" x="4298950" y="4679950"/>
          <p14:tracePt t="30269" x="4330700" y="4692650"/>
          <p14:tracePt t="30286" x="4368800" y="4705350"/>
          <p14:tracePt t="30303" x="4432300" y="4718050"/>
          <p14:tracePt t="30319" x="4508500" y="4730750"/>
          <p14:tracePt t="30336" x="4578350" y="4743450"/>
          <p14:tracePt t="30352" x="4629150" y="4743450"/>
          <p14:tracePt t="30369" x="4648200" y="4743450"/>
          <p14:tracePt t="30385" x="4660900" y="4743450"/>
          <p14:tracePt t="30676" x="4673600" y="4743450"/>
          <p14:tracePt t="30678" x="4686300" y="4756150"/>
          <p14:tracePt t="30685" x="4699000" y="4768850"/>
          <p14:tracePt t="30708" x="4743450" y="4806950"/>
          <p14:tracePt t="30722" x="4768850" y="4826000"/>
          <p14:tracePt t="30737" x="4787900" y="4838700"/>
          <p14:tracePt t="30753" x="4813300" y="4857750"/>
          <p14:tracePt t="30773" x="4826000" y="4857750"/>
          <p14:tracePt t="30882" x="4826000" y="4864100"/>
          <p14:tracePt t="30895" x="4826000" y="4870450"/>
          <p14:tracePt t="30902" x="4819650" y="4876800"/>
          <p14:tracePt t="30919" x="4800600" y="4883150"/>
          <p14:tracePt t="30941" x="4749800" y="4914900"/>
          <p14:tracePt t="30952" x="4711700" y="4927600"/>
          <p14:tracePt t="30968" x="4610100" y="4953000"/>
          <p14:tracePt t="30986" x="4464050" y="4978400"/>
          <p14:tracePt t="31002" x="4318000" y="4978400"/>
          <p14:tracePt t="31020" x="4191000" y="4978400"/>
          <p14:tracePt t="31036" x="4133850" y="4959350"/>
          <p14:tracePt t="31053" x="4102100" y="4959350"/>
          <p14:tracePt t="31069" x="4070350" y="4953000"/>
          <p14:tracePt t="31085" x="4044950" y="4927600"/>
          <p14:tracePt t="31101" x="3987800" y="4851400"/>
          <p14:tracePt t="31119" x="3892550" y="4730750"/>
          <p14:tracePt t="31136" x="3848100" y="4679950"/>
          <p14:tracePt t="31153" x="3829050" y="4641850"/>
          <p14:tracePt t="31170" x="3829050" y="4610100"/>
          <p14:tracePt t="31187" x="3854450" y="4552950"/>
          <p14:tracePt t="31203" x="3892550" y="4514850"/>
          <p14:tracePt t="31222" x="4000500" y="4451350"/>
          <p14:tracePt t="31237" x="4114800" y="4394200"/>
          <p14:tracePt t="31252" x="4267200" y="4349750"/>
          <p14:tracePt t="31269" x="4445000" y="4305300"/>
          <p14:tracePt t="31270" x="4489450" y="4298950"/>
          <p14:tracePt t="31286" x="4667250" y="4260850"/>
          <p14:tracePt t="31303" x="4806950" y="4241800"/>
          <p14:tracePt t="31319" x="4921250" y="4241800"/>
          <p14:tracePt t="31335" x="5010150" y="4241800"/>
          <p14:tracePt t="31358" x="5092700" y="4292600"/>
          <p14:tracePt t="31369" x="5124450" y="4356100"/>
          <p14:tracePt t="31386" x="5143500" y="4432300"/>
          <p14:tracePt t="31408" x="5143500" y="4546600"/>
          <p14:tracePt t="31419" x="5137150" y="4610100"/>
          <p14:tracePt t="31436" x="5086350" y="4730750"/>
          <p14:tracePt t="31455" x="5022850" y="4819650"/>
          <p14:tracePt t="31470" x="4946650" y="4927600"/>
          <p14:tracePt t="31485" x="4876800" y="5016500"/>
          <p14:tracePt t="31501" x="4800600" y="5080000"/>
          <p14:tracePt t="31518" x="4711700" y="5130800"/>
          <p14:tracePt t="31536" x="4597400" y="5156200"/>
          <p14:tracePt t="31552" x="4476750" y="5168900"/>
          <p14:tracePt t="31570" x="4343400" y="5168900"/>
          <p14:tracePt t="31586" x="4178300" y="5162550"/>
          <p14:tracePt t="31602" x="3994150" y="5118100"/>
          <p14:tracePt t="31619" x="3930650" y="5105400"/>
          <p14:tracePt t="31635" x="3879850" y="5073650"/>
          <p14:tracePt t="31651" x="3822700" y="5035550"/>
          <p14:tracePt t="31674" x="3759200" y="4972050"/>
          <p14:tracePt t="31685" x="3746500" y="4959350"/>
          <p14:tracePt t="31702" x="3733800" y="4921250"/>
          <p14:tracePt t="31724" x="3733800" y="4857750"/>
          <p14:tracePt t="31737" x="3746500" y="4762500"/>
          <p14:tracePt t="31752" x="3810000" y="4648200"/>
          <p14:tracePt t="31769" x="3930650" y="4533900"/>
          <p14:tracePt t="31771" x="3968750" y="4502150"/>
          <p14:tracePt t="31785" x="4127500" y="4413250"/>
          <p14:tracePt t="31802" x="4254500" y="4343400"/>
          <p14:tracePt t="31820" x="4438650" y="4292600"/>
          <p14:tracePt t="31835" x="4546600" y="4273550"/>
          <p14:tracePt t="31860" x="4616450" y="4273550"/>
          <p14:tracePt t="31869" x="4629150" y="4273550"/>
          <p14:tracePt t="31886" x="4660900" y="4298950"/>
          <p14:tracePt t="31903" x="4699000" y="4362450"/>
          <p14:tracePt t="31928" x="4699000" y="4521200"/>
          <p14:tracePt t="31935" x="4699000" y="4546600"/>
          <p14:tracePt t="31952" x="4699000" y="4679950"/>
          <p14:tracePt t="31968" x="4699000" y="4718050"/>
          <p14:tracePt t="31989" x="4692650" y="4743450"/>
          <p14:tracePt t="32737" x="4679950" y="4762500"/>
          <p14:tracePt t="32740" x="4667250" y="4775200"/>
          <p14:tracePt t="32750" x="4622800" y="4800600"/>
          <p14:tracePt t="32768" x="4489450" y="4895850"/>
          <p14:tracePt t="32770" x="4457700" y="4914900"/>
          <p14:tracePt t="32789" x="4311650" y="4997450"/>
          <p14:tracePt t="32819" x="3987800" y="5111750"/>
          <p14:tracePt t="32851" x="3803650" y="5130800"/>
          <p14:tracePt t="32890" x="3797300" y="5130800"/>
          <p14:tracePt t="32918" x="3790950" y="5130800"/>
          <p14:tracePt t="32934" x="3784600" y="5130800"/>
          <p14:tracePt t="32951" x="3797300" y="5099050"/>
          <p14:tracePt t="32968" x="3930650" y="5016500"/>
          <p14:tracePt t="32984" x="4216400" y="4953000"/>
          <p14:tracePt t="33003" x="4622800" y="4870450"/>
          <p14:tracePt t="33021" x="5346700" y="4864100"/>
          <p14:tracePt t="33035" x="5740400" y="4864100"/>
          <p14:tracePt t="33058" x="6413500" y="4895850"/>
          <p14:tracePt t="33068" x="6711950" y="4933950"/>
          <p14:tracePt t="33088" x="7188200" y="5022850"/>
          <p14:tracePt t="33102" x="7410450" y="5035550"/>
          <p14:tracePt t="33119" x="7715250" y="5035550"/>
          <p14:tracePt t="33135" x="7956550" y="4984750"/>
          <p14:tracePt t="33151" x="8140700" y="4927600"/>
          <p14:tracePt t="33168" x="8248650" y="4883150"/>
          <p14:tracePt t="33188" x="8280400" y="4864100"/>
          <p14:tracePt t="33253" x="8293100" y="4864100"/>
          <p14:tracePt t="33258" x="8293100" y="4857750"/>
          <p14:tracePt t="33267" x="8299450" y="4851400"/>
          <p14:tracePt t="33285" x="8305800" y="4845050"/>
          <p14:tracePt t="33536" x="8293100" y="4845050"/>
          <p14:tracePt t="33538" x="8286750" y="4845050"/>
          <p14:tracePt t="33551" x="8255000" y="4845050"/>
          <p14:tracePt t="33568" x="8242300" y="4845050"/>
          <p14:tracePt t="33592" x="8223250" y="4845050"/>
          <p14:tracePt t="33604" x="8210550" y="4832350"/>
          <p14:tracePt t="33618" x="8191500" y="4826000"/>
          <p14:tracePt t="33634" x="8178800" y="4819650"/>
          <p14:tracePt t="33652" x="8153400" y="4800600"/>
          <p14:tracePt t="33668" x="8147050" y="4800600"/>
          <p14:tracePt t="33685" x="8140700" y="4794250"/>
          <p14:tracePt t="33701" x="8134350" y="4794250"/>
          <p14:tracePt t="33722" x="8083550" y="4787900"/>
          <p14:tracePt t="33734" x="8007350" y="4787900"/>
          <p14:tracePt t="33750" x="7772400" y="4787900"/>
          <p14:tracePt t="33768" x="7219950" y="4787900"/>
          <p14:tracePt t="33784" x="6546850" y="4787900"/>
          <p14:tracePt t="33801" x="5746750" y="4826000"/>
          <p14:tracePt t="33817" x="5092700" y="4870450"/>
          <p14:tracePt t="33842" x="4248150" y="5060950"/>
          <p14:tracePt t="33852" x="4019550" y="5124450"/>
          <p14:tracePt t="33869" x="3581400" y="5219700"/>
          <p14:tracePt t="33885" x="3187700" y="5295900"/>
          <p14:tracePt t="33902" x="2787650" y="5308600"/>
          <p14:tracePt t="33918" x="2508250" y="5308600"/>
          <p14:tracePt t="33935" x="2349500" y="5308600"/>
          <p14:tracePt t="33958" x="2241550" y="5308600"/>
          <p14:tracePt t="33967" x="2216150" y="5308600"/>
          <p14:tracePt t="33989" x="2190750" y="5308600"/>
          <p14:tracePt t="34001" x="2159000" y="5308600"/>
          <p14:tracePt t="34017" x="2133600" y="5308600"/>
          <p14:tracePt t="34039" x="2108200" y="5308600"/>
          <p14:tracePt t="34051" x="2095500" y="5308600"/>
          <p14:tracePt t="34891" x="2114550" y="5302250"/>
          <p14:tracePt t="34895" x="2139950" y="5295900"/>
          <p14:tracePt t="34900" x="2178050" y="5289550"/>
          <p14:tracePt t="34918" x="2336800" y="5245100"/>
          <p14:tracePt t="34934" x="2425700" y="5219700"/>
          <p14:tracePt t="34952" x="2463800" y="5207000"/>
          <p14:tracePt t="34968" x="2489200" y="5194300"/>
          <p14:tracePt t="35000" x="2508250" y="5187950"/>
          <p14:tracePt t="35034" x="2527300" y="5187950"/>
          <p14:tracePt t="35268" x="2540000" y="5187950"/>
          <p14:tracePt t="35285" x="2552700" y="5187950"/>
          <p14:tracePt t="35287" x="2565400" y="5187950"/>
          <p14:tracePt t="35302" x="2628900" y="5187950"/>
          <p14:tracePt t="35319" x="2755900" y="5181600"/>
          <p14:tracePt t="35334" x="2933700" y="5181600"/>
          <p14:tracePt t="35350" x="3130550" y="5181600"/>
          <p14:tracePt t="35384" x="3498850" y="5162550"/>
          <p14:tracePt t="35417" x="3587750" y="5156200"/>
          <p14:tracePt t="35450" x="3600450" y="5156200"/>
        </p14:tracePtLst>
      </p14:laserTrace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560" y="2852936"/>
            <a:ext cx="8229600" cy="1143000"/>
          </a:xfrm>
        </p:spPr>
        <p:txBody>
          <a:bodyPr/>
          <a:lstStyle/>
          <a:p>
            <a:r>
              <a:rPr lang="en-US" altLang="zh-TW"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Thank you</a:t>
            </a:r>
            <a:endParaRPr lang="zh-TW" altLang="en-US"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投影片編號版面配置區 4"/>
          <p:cNvSpPr>
            <a:spLocks noGrp="1"/>
          </p:cNvSpPr>
          <p:nvPr>
            <p:ph type="sldNum" sz="quarter" idx="12"/>
          </p:nvPr>
        </p:nvSpPr>
        <p:spPr>
          <a:xfrm>
            <a:off x="6553200" y="6165304"/>
            <a:ext cx="2133600" cy="476250"/>
          </a:xfrm>
        </p:spPr>
        <p:txBody>
          <a:bodyPr/>
          <a:lstStyle/>
          <a:p>
            <a:fld id="{73DA0BB7-265A-403C-9275-D587AB510EDC}" type="slidenum">
              <a:rPr lang="zh-TW" altLang="en-US" smtClean="0"/>
              <a:t>46</a:t>
            </a:fld>
            <a:endParaRPr lang="zh-TW" altLang="en-US"/>
          </a:p>
        </p:txBody>
      </p:sp>
      <p:pic>
        <p:nvPicPr>
          <p:cNvPr id="3" name="音訊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451305920"/>
      </p:ext>
    </p:extLst>
  </p:cSld>
  <p:clrMapOvr>
    <a:masterClrMapping/>
  </p:clrMapOvr>
  <mc:AlternateContent xmlns:mc="http://schemas.openxmlformats.org/markup-compatibility/2006">
    <mc:Choice xmlns:p14="http://schemas.microsoft.com/office/powerpoint/2010/main" Requires="p14">
      <p:transition spd="slow" p14:dur="2000" advTm="5635">
        <p:cut/>
      </p:transition>
    </mc:Choice>
    <mc:Fallback>
      <p:transition spd="slow" advTm="5635">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686" x="3562350" y="5086350"/>
          <p14:tracePt t="1690" x="3543300" y="5054600"/>
          <p14:tracePt t="1703" x="3416300" y="4908550"/>
          <p14:tracePt t="1717" x="3244850" y="4743450"/>
          <p14:tracePt t="1733" x="3054350" y="4533900"/>
          <p14:tracePt t="1750" x="2825750" y="4184650"/>
          <p14:tracePt t="1791" x="1733550" y="2743200"/>
          <p14:tracePt t="1816" x="1003300" y="2159000"/>
          <p14:tracePt t="1852" x="469900" y="1816100"/>
          <p14:tracePt t="1866" x="425450" y="1765300"/>
          <p14:tracePt t="1885" x="368300" y="1676400"/>
          <p14:tracePt t="1901" x="317500" y="1587500"/>
          <p14:tracePt t="1916" x="304800" y="1536700"/>
          <p14:tracePt t="1933" x="279400" y="1492250"/>
          <p14:tracePt t="1952" x="247650" y="1441450"/>
          <p14:tracePt t="1965" x="209550" y="1397000"/>
          <p14:tracePt t="1984" x="171450" y="1358900"/>
          <p14:tracePt t="2000" x="139700" y="1320800"/>
          <p14:tracePt t="3321" x="4457700" y="3765550"/>
          <p14:tracePt t="3326" x="4438650" y="3771900"/>
          <p14:tracePt t="3330" x="4413250" y="3778250"/>
          <p14:tracePt t="3362" x="4064000" y="3733800"/>
          <p14:tracePt t="3398" x="3613150" y="3613150"/>
          <p14:tracePt t="3429" x="3346450" y="3543300"/>
          <p14:tracePt t="3446" x="3213100" y="3505200"/>
          <p14:tracePt t="3465" x="3022600" y="3454400"/>
          <p14:tracePt t="3480" x="2832100" y="3409950"/>
          <p14:tracePt t="3497" x="2647950" y="3365500"/>
          <p14:tracePt t="3520" x="2508250" y="3327400"/>
          <p14:tracePt t="3529" x="2495550" y="3327400"/>
          <p14:tracePt t="3546" x="2476500" y="3314700"/>
          <p14:tracePt t="3563" x="2457450" y="3295650"/>
          <p14:tracePt t="3580" x="2444750" y="3282950"/>
          <p14:tracePt t="3595"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10"/>
          <p:cNvSpPr>
            <a:spLocks noGrp="1" noChangeArrowheads="1"/>
          </p:cNvSpPr>
          <p:nvPr>
            <p:ph idx="1"/>
          </p:nvPr>
        </p:nvSpPr>
        <p:spPr>
          <a:xfrm>
            <a:off x="251526" y="1844824"/>
            <a:ext cx="8856978" cy="3657613"/>
          </a:xfrm>
          <a:ln>
            <a:miter lim="800000"/>
            <a:headEnd/>
            <a:tailEnd/>
          </a:ln>
        </p:spPr>
        <p:txBody>
          <a:bodyPr/>
          <a:lstStyle/>
          <a:p>
            <a:pPr>
              <a:buFont typeface="Arial" panose="020B0604020202020204" pitchFamily="34" charset="0"/>
              <a:buChar char="•"/>
              <a:defRPr/>
            </a:pPr>
            <a:r>
              <a:rPr lang="en-US" altLang="zh-TW" sz="3600" dirty="0">
                <a:latin typeface="Times New Roman" pitchFamily="18" charset="0"/>
                <a:cs typeface="Times New Roman" pitchFamily="18" charset="0"/>
              </a:rPr>
              <a:t>Introduction and Motivation</a:t>
            </a:r>
          </a:p>
          <a:p>
            <a:pPr>
              <a:buFont typeface="Arial" panose="020B0604020202020204" pitchFamily="34" charset="0"/>
              <a:buChar char="•"/>
              <a:defRPr/>
            </a:pPr>
            <a:r>
              <a:rPr lang="en-US" altLang="zh-TW" sz="3600" dirty="0">
                <a:solidFill>
                  <a:schemeClr val="accent2">
                    <a:lumMod val="20000"/>
                    <a:lumOff val="80000"/>
                  </a:schemeClr>
                </a:solidFill>
                <a:latin typeface="Times New Roman" pitchFamily="18" charset="0"/>
                <a:cs typeface="Times New Roman" pitchFamily="18" charset="0"/>
              </a:rPr>
              <a:t>Previous Arts</a:t>
            </a:r>
          </a:p>
          <a:p>
            <a:pPr>
              <a:buFont typeface="Arial" panose="020B0604020202020204" pitchFamily="34" charset="0"/>
              <a:buChar char="•"/>
              <a:defRPr/>
            </a:pPr>
            <a:r>
              <a:rPr lang="en-US" altLang="zh-TW" sz="3600" dirty="0">
                <a:solidFill>
                  <a:schemeClr val="accent2">
                    <a:lumMod val="20000"/>
                    <a:lumOff val="80000"/>
                  </a:schemeClr>
                </a:solidFill>
                <a:latin typeface="Times New Roman" pitchFamily="18" charset="0"/>
                <a:cs typeface="Times New Roman" pitchFamily="18" charset="0"/>
              </a:rPr>
              <a:t>Our demonstrated dual M-layer structure</a:t>
            </a:r>
          </a:p>
          <a:p>
            <a:pPr>
              <a:buFont typeface="Arial" panose="020B0604020202020204" pitchFamily="34" charset="0"/>
              <a:buChar char="•"/>
              <a:defRPr/>
            </a:pPr>
            <a:r>
              <a:rPr lang="en-US" altLang="zh-TW" sz="3600" dirty="0">
                <a:solidFill>
                  <a:schemeClr val="accent2">
                    <a:lumMod val="20000"/>
                    <a:lumOff val="80000"/>
                  </a:schemeClr>
                </a:solidFill>
                <a:latin typeface="Times New Roman" pitchFamily="18" charset="0"/>
                <a:cs typeface="Times New Roman" pitchFamily="18" charset="0"/>
              </a:rPr>
              <a:t>Measurement Results</a:t>
            </a:r>
          </a:p>
          <a:p>
            <a:pPr>
              <a:buFont typeface="Arial" panose="020B0604020202020204" pitchFamily="34" charset="0"/>
              <a:buChar char="•"/>
              <a:defRPr/>
            </a:pPr>
            <a:r>
              <a:rPr lang="en-US" altLang="zh-TW" sz="3600" dirty="0">
                <a:solidFill>
                  <a:schemeClr val="accent2">
                    <a:lumMod val="20000"/>
                    <a:lumOff val="80000"/>
                  </a:schemeClr>
                </a:solidFill>
                <a:latin typeface="Times New Roman" pitchFamily="18" charset="0"/>
                <a:cs typeface="Times New Roman" pitchFamily="18" charset="0"/>
              </a:rPr>
              <a:t>Conclusion</a:t>
            </a:r>
          </a:p>
          <a:p>
            <a:pPr marL="0" indent="0">
              <a:buNone/>
              <a:defRPr/>
            </a:pPr>
            <a:endParaRPr lang="en-US" altLang="zh-TW" sz="3600" dirty="0">
              <a:latin typeface="Times New Roman" pitchFamily="18" charset="0"/>
              <a:cs typeface="Times New Roman" pitchFamily="18" charset="0"/>
            </a:endParaRPr>
          </a:p>
        </p:txBody>
      </p:sp>
      <p:sp>
        <p:nvSpPr>
          <p:cNvPr id="21506" name="Rectangle 4"/>
          <p:cNvSpPr>
            <a:spLocks noGrp="1" noChangeArrowheads="1"/>
          </p:cNvSpPr>
          <p:nvPr>
            <p:ph type="title"/>
          </p:nvPr>
        </p:nvSpPr>
        <p:spPr>
          <a:ln>
            <a:miter lim="800000"/>
            <a:headEnd/>
            <a:tailEnd/>
          </a:ln>
        </p:spPr>
        <p:txBody>
          <a:bodyPr/>
          <a:lstStyle/>
          <a:p>
            <a:pPr eaLnBrk="1" hangingPunct="1">
              <a:defRPr/>
            </a:pPr>
            <a:r>
              <a:rPr lang="en-US" altLang="zh-TW" sz="430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FF0000"/>
                </a:solidFill>
                <a:effectLst>
                  <a:outerShdw blurRad="60007" dist="310007" dir="7680000" sy="30000" kx="1300200" algn="ctr" rotWithShape="0">
                    <a:prstClr val="black">
                      <a:alpha val="32000"/>
                    </a:prstClr>
                  </a:outerShdw>
                </a:effectLst>
                <a:latin typeface="+mn-lt"/>
                <a:ea typeface="+mn-ea"/>
                <a:cs typeface="+mn-cs"/>
              </a:rPr>
              <a:t>Outline</a:t>
            </a:r>
          </a:p>
        </p:txBody>
      </p:sp>
      <p:sp>
        <p:nvSpPr>
          <p:cNvPr id="4" name="投影片編號版面配置區 3"/>
          <p:cNvSpPr>
            <a:spLocks noGrp="1"/>
          </p:cNvSpPr>
          <p:nvPr>
            <p:ph type="sldNum" sz="quarter" idx="12"/>
          </p:nvPr>
        </p:nvSpPr>
        <p:spPr>
          <a:xfrm>
            <a:off x="6553200" y="6165304"/>
            <a:ext cx="2133600" cy="476250"/>
          </a:xfrm>
        </p:spPr>
        <p:txBody>
          <a:bodyPr/>
          <a:lstStyle/>
          <a:p>
            <a:fld id="{73DA0BB7-265A-403C-9275-D587AB510EDC}" type="slidenum">
              <a:rPr lang="zh-TW" altLang="en-US" smtClean="0"/>
              <a:t>5</a:t>
            </a:fld>
            <a:endParaRPr lang="zh-TW" altLang="en-US" dirty="0"/>
          </a:p>
        </p:txBody>
      </p:sp>
      <p:pic>
        <p:nvPicPr>
          <p:cNvPr id="5" name="圖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7313" y="5774724"/>
            <a:ext cx="1876687" cy="781159"/>
          </a:xfrm>
          <a:prstGeom prst="rect">
            <a:avLst/>
          </a:prstGeom>
        </p:spPr>
      </p:pic>
      <p:pic>
        <p:nvPicPr>
          <p:cNvPr id="2" name="音訊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4098942332"/>
      </p:ext>
    </p:extLst>
  </p:cSld>
  <p:clrMapOvr>
    <a:masterClrMapping/>
  </p:clrMapOvr>
  <mc:AlternateContent xmlns:mc="http://schemas.openxmlformats.org/markup-compatibility/2006">
    <mc:Choice xmlns:p14="http://schemas.microsoft.com/office/powerpoint/2010/main" Requires="p14">
      <p:transition spd="slow" p14:dur="2000" advTm="5084">
        <p:cut/>
      </p:transition>
    </mc:Choice>
    <mc:Fallback>
      <p:transition spd="slow" advTm="5084">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272451-02A4-484C-BFA2-F07966056DB1}"/>
              </a:ext>
            </a:extLst>
          </p:cNvPr>
          <p:cNvSpPr txBox="1"/>
          <p:nvPr/>
        </p:nvSpPr>
        <p:spPr>
          <a:xfrm>
            <a:off x="5889166" y="3558156"/>
            <a:ext cx="4139417" cy="400110"/>
          </a:xfrm>
          <a:prstGeom prst="rect">
            <a:avLst/>
          </a:prstGeom>
          <a:noFill/>
        </p:spPr>
        <p:txBody>
          <a:bodyPr wrap="square" rtlCol="0">
            <a:spAutoFit/>
          </a:bodyPr>
          <a:lstStyle/>
          <a:p>
            <a:pPr algn="l"/>
            <a:r>
              <a:rPr lang="en-US" sz="2000" dirty="0">
                <a:solidFill>
                  <a:schemeClr val="accent3"/>
                </a:solidFill>
              </a:rPr>
              <a:t>Fig. FMCW lidar architecture </a:t>
            </a:r>
          </a:p>
        </p:txBody>
      </p:sp>
      <p:sp>
        <p:nvSpPr>
          <p:cNvPr id="15" name="Rectangle 4"/>
          <p:cNvSpPr txBox="1">
            <a:spLocks noChangeArrowheads="1"/>
          </p:cNvSpPr>
          <p:nvPr/>
        </p:nvSpPr>
        <p:spPr>
          <a:xfrm>
            <a:off x="180528" y="404664"/>
            <a:ext cx="9144000" cy="1152128"/>
          </a:xfrm>
          <a:prstGeom prst="rect">
            <a:avLst/>
          </a:prstGeom>
          <a:ln>
            <a:miter lim="800000"/>
            <a:headEnd/>
            <a:tailEnd/>
          </a:ln>
        </p:spPr>
        <p:txBody>
          <a:bodyPr/>
          <a:lstStyle>
            <a:lvl1pPr algn="ctr" rtl="0" eaLnBrk="1" fontAlgn="base" hangingPunct="1">
              <a:spcBef>
                <a:spcPct val="0"/>
              </a:spcBef>
              <a:spcAft>
                <a:spcPct val="0"/>
              </a:spcAft>
              <a:defRPr kumimoji="1" sz="3600" b="1">
                <a:solidFill>
                  <a:srgbClr val="FF3300"/>
                </a:solidFill>
                <a:latin typeface="+mj-lt"/>
                <a:ea typeface="+mj-ea"/>
                <a:cs typeface="+mj-cs"/>
              </a:defRPr>
            </a:lvl1pPr>
            <a:lvl2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5pPr>
            <a:lvl6pPr marL="34288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6pPr>
            <a:lvl7pPr marL="685766"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7pPr>
            <a:lvl8pPr marL="1028649"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8pPr>
            <a:lvl9pPr marL="137153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9pPr>
          </a:lstStyle>
          <a:p>
            <a:pPr>
              <a:defRPr/>
            </a:pPr>
            <a:r>
              <a:rPr lang="en-US" altLang="zh-TW" sz="430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FFFF00"/>
                </a:solidFill>
                <a:effectLst>
                  <a:outerShdw blurRad="60007" dist="310007" dir="7680000" sy="30000" kx="1300200" algn="ctr" rotWithShape="0">
                    <a:prstClr val="black">
                      <a:alpha val="32000"/>
                    </a:prstClr>
                  </a:outerShdw>
                </a:effectLst>
                <a:latin typeface="+mn-lt"/>
                <a:ea typeface="+mn-ea"/>
                <a:cs typeface="+mn-cs"/>
              </a:rPr>
              <a:t>Two kinds of </a:t>
            </a:r>
            <a:r>
              <a:rPr lang="en-US" altLang="zh-TW" sz="4300" dirty="0" err="1">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FFFF00"/>
                </a:solidFill>
                <a:effectLst>
                  <a:outerShdw blurRad="60007" dist="310007" dir="7680000" sy="30000" kx="1300200" algn="ctr" rotWithShape="0">
                    <a:prstClr val="black">
                      <a:alpha val="32000"/>
                    </a:prstClr>
                  </a:outerShdw>
                </a:effectLst>
                <a:latin typeface="+mn-lt"/>
                <a:ea typeface="+mn-ea"/>
                <a:cs typeface="+mn-cs"/>
              </a:rPr>
              <a:t>Lidars</a:t>
            </a:r>
            <a:endParaRPr lang="en-US" altLang="zh-TW" sz="430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FFFF00"/>
              </a:solidFill>
              <a:effectLst>
                <a:outerShdw blurRad="60007" dist="310007" dir="7680000" sy="30000" kx="1300200" algn="ctr" rotWithShape="0">
                  <a:prstClr val="black">
                    <a:alpha val="32000"/>
                  </a:prstClr>
                </a:outerShdw>
              </a:effectLst>
              <a:latin typeface="+mn-lt"/>
              <a:ea typeface="+mn-ea"/>
              <a:cs typeface="+mn-cs"/>
            </a:endParaRPr>
          </a:p>
        </p:txBody>
      </p:sp>
      <p:sp>
        <p:nvSpPr>
          <p:cNvPr id="34" name="TextBox 7">
            <a:extLst>
              <a:ext uri="{FF2B5EF4-FFF2-40B4-BE49-F238E27FC236}">
                <a16:creationId xmlns:a16="http://schemas.microsoft.com/office/drawing/2014/main" id="{81C38C92-1404-4971-8F02-8FC0E0E3550E}"/>
              </a:ext>
            </a:extLst>
          </p:cNvPr>
          <p:cNvSpPr txBox="1"/>
          <p:nvPr/>
        </p:nvSpPr>
        <p:spPr>
          <a:xfrm>
            <a:off x="986231" y="980728"/>
            <a:ext cx="2057807" cy="461665"/>
          </a:xfrm>
          <a:prstGeom prst="rect">
            <a:avLst/>
          </a:prstGeom>
          <a:noFill/>
        </p:spPr>
        <p:txBody>
          <a:bodyPr wrap="none" rtlCol="0">
            <a:spAutoFit/>
          </a:bodyPr>
          <a:lstStyle/>
          <a:p>
            <a:r>
              <a:rPr lang="en-US" sz="2400" b="1" dirty="0">
                <a:solidFill>
                  <a:srgbClr val="FF0000"/>
                </a:solidFill>
              </a:rPr>
              <a:t>Time of Flight</a:t>
            </a:r>
          </a:p>
        </p:txBody>
      </p:sp>
      <p:sp>
        <p:nvSpPr>
          <p:cNvPr id="35" name="TextBox 10">
            <a:extLst>
              <a:ext uri="{FF2B5EF4-FFF2-40B4-BE49-F238E27FC236}">
                <a16:creationId xmlns:a16="http://schemas.microsoft.com/office/drawing/2014/main" id="{BFE75356-5E25-4E00-BE31-65C39A57BE4B}"/>
              </a:ext>
            </a:extLst>
          </p:cNvPr>
          <p:cNvSpPr txBox="1"/>
          <p:nvPr/>
        </p:nvSpPr>
        <p:spPr>
          <a:xfrm>
            <a:off x="4732781" y="918066"/>
            <a:ext cx="4270721" cy="461665"/>
          </a:xfrm>
          <a:prstGeom prst="rect">
            <a:avLst/>
          </a:prstGeom>
          <a:noFill/>
        </p:spPr>
        <p:txBody>
          <a:bodyPr wrap="none" rtlCol="0">
            <a:spAutoFit/>
          </a:bodyPr>
          <a:lstStyle/>
          <a:p>
            <a:r>
              <a:rPr lang="en-US" sz="2400" b="1" dirty="0">
                <a:solidFill>
                  <a:srgbClr val="FF0000"/>
                </a:solidFill>
              </a:rPr>
              <a:t>Coherent </a:t>
            </a:r>
            <a:r>
              <a:rPr lang="en-US" sz="2400" b="1" dirty="0" smtClean="0">
                <a:solidFill>
                  <a:srgbClr val="FF0000"/>
                </a:solidFill>
              </a:rPr>
              <a:t>Detection (FMCW)</a:t>
            </a:r>
            <a:endParaRPr lang="en-US" sz="2400" b="1" dirty="0">
              <a:solidFill>
                <a:srgbClr val="FF0000"/>
              </a:solidFill>
            </a:endParaRPr>
          </a:p>
        </p:txBody>
      </p:sp>
      <p:sp>
        <p:nvSpPr>
          <p:cNvPr id="37" name="Rectangle 15">
            <a:extLst>
              <a:ext uri="{FF2B5EF4-FFF2-40B4-BE49-F238E27FC236}">
                <a16:creationId xmlns:a16="http://schemas.microsoft.com/office/drawing/2014/main" id="{1D7CED4D-82A3-4662-B6EB-20D95ACC43EF}"/>
              </a:ext>
            </a:extLst>
          </p:cNvPr>
          <p:cNvSpPr/>
          <p:nvPr/>
        </p:nvSpPr>
        <p:spPr>
          <a:xfrm>
            <a:off x="93185" y="1570718"/>
            <a:ext cx="4478814" cy="2031325"/>
          </a:xfrm>
          <a:prstGeom prst="rect">
            <a:avLst/>
          </a:prstGeom>
        </p:spPr>
        <p:txBody>
          <a:bodyPr wrap="square">
            <a:spAutoFit/>
          </a:bodyPr>
          <a:lstStyle/>
          <a:p>
            <a:pPr marL="285750" indent="-285750">
              <a:buFont typeface="Arial" panose="020B0604020202020204" pitchFamily="34" charset="0"/>
              <a:buChar char="•"/>
            </a:pPr>
            <a:r>
              <a:rPr lang="en-US" b="1" dirty="0"/>
              <a:t> Eye safety concern at 905 nm</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altLang="zh-TW" b="1" dirty="0"/>
              <a:t>Difficult to achieve short noise limit</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altLang="zh-TW" b="1" dirty="0"/>
              <a:t>Sensitive to background</a:t>
            </a:r>
          </a:p>
          <a:p>
            <a:r>
              <a:rPr lang="zh-TW" altLang="en-US" b="1" dirty="0"/>
              <a:t>      </a:t>
            </a:r>
            <a:r>
              <a:rPr lang="en-US" altLang="zh-TW" b="1" dirty="0"/>
              <a:t>light/crosstalk</a:t>
            </a:r>
          </a:p>
          <a:p>
            <a:pPr marL="285750" indent="-285750">
              <a:buFont typeface="Arial" panose="020B0604020202020204" pitchFamily="34" charset="0"/>
              <a:buChar char="•"/>
            </a:pPr>
            <a:endParaRPr lang="en-US" b="1" dirty="0"/>
          </a:p>
        </p:txBody>
      </p:sp>
      <p:cxnSp>
        <p:nvCxnSpPr>
          <p:cNvPr id="38" name="Straight Connector 11">
            <a:extLst>
              <a:ext uri="{FF2B5EF4-FFF2-40B4-BE49-F238E27FC236}">
                <a16:creationId xmlns:a16="http://schemas.microsoft.com/office/drawing/2014/main" id="{1E8301CD-9808-4FF4-B013-68667DB5E320}"/>
              </a:ext>
            </a:extLst>
          </p:cNvPr>
          <p:cNvCxnSpPr>
            <a:cxnSpLocks/>
          </p:cNvCxnSpPr>
          <p:nvPr/>
        </p:nvCxnSpPr>
        <p:spPr bwMode="auto">
          <a:xfrm>
            <a:off x="4572000" y="1307569"/>
            <a:ext cx="0" cy="514561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39" name="圖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4799" y="3096355"/>
            <a:ext cx="3671657" cy="1412765"/>
          </a:xfrm>
          <a:prstGeom prst="rect">
            <a:avLst/>
          </a:prstGeom>
        </p:spPr>
      </p:pic>
      <p:sp>
        <p:nvSpPr>
          <p:cNvPr id="40" name="Rectangle 18">
            <a:extLst>
              <a:ext uri="{FF2B5EF4-FFF2-40B4-BE49-F238E27FC236}">
                <a16:creationId xmlns:a16="http://schemas.microsoft.com/office/drawing/2014/main" id="{15EC2170-2FD2-4B52-BD0C-8165F6170658}"/>
              </a:ext>
            </a:extLst>
          </p:cNvPr>
          <p:cNvSpPr/>
          <p:nvPr/>
        </p:nvSpPr>
        <p:spPr>
          <a:xfrm>
            <a:off x="4678257" y="1345992"/>
            <a:ext cx="6096000" cy="1938992"/>
          </a:xfrm>
          <a:prstGeom prst="rect">
            <a:avLst/>
          </a:prstGeom>
        </p:spPr>
        <p:txBody>
          <a:bodyPr>
            <a:spAutoFit/>
          </a:bodyPr>
          <a:lstStyle/>
          <a:p>
            <a:pPr marL="285750" indent="-285750">
              <a:buFont typeface="Arial" panose="020B0604020202020204" pitchFamily="34" charset="0"/>
              <a:buChar char="•"/>
            </a:pPr>
            <a:r>
              <a:rPr lang="en-US" dirty="0"/>
              <a:t> </a:t>
            </a:r>
            <a:r>
              <a:rPr lang="en-US" altLang="zh-TW" b="1" dirty="0"/>
              <a:t>1550nm</a:t>
            </a:r>
          </a:p>
          <a:p>
            <a:endParaRPr lang="en-US" altLang="zh-TW" b="1" dirty="0"/>
          </a:p>
          <a:p>
            <a:pPr marL="285750" indent="-285750">
              <a:buFont typeface="Arial" panose="020B0604020202020204" pitchFamily="34" charset="0"/>
              <a:buChar char="•"/>
            </a:pPr>
            <a:r>
              <a:rPr lang="en-US" altLang="zh-TW" b="1" dirty="0"/>
              <a:t>Rejects in-coherent signal</a:t>
            </a:r>
          </a:p>
          <a:p>
            <a:endParaRPr lang="en-US" altLang="zh-TW" b="1" dirty="0"/>
          </a:p>
          <a:p>
            <a:pPr marL="285750" indent="-285750">
              <a:buFont typeface="Arial" panose="020B0604020202020204" pitchFamily="34" charset="0"/>
              <a:buChar char="•"/>
            </a:pPr>
            <a:r>
              <a:rPr lang="en-US" altLang="zh-TW" b="1" dirty="0"/>
              <a:t>Short noise limited detection</a:t>
            </a:r>
          </a:p>
        </p:txBody>
      </p:sp>
      <p:pic>
        <p:nvPicPr>
          <p:cNvPr id="42" name="圖片 2"/>
          <p:cNvPicPr>
            <a:picLocks noChangeAspect="1"/>
          </p:cNvPicPr>
          <p:nvPr/>
        </p:nvPicPr>
        <p:blipFill>
          <a:blip r:embed="rId6">
            <a:lum/>
          </a:blip>
          <a:stretch>
            <a:fillRect/>
          </a:stretch>
        </p:blipFill>
        <p:spPr>
          <a:xfrm>
            <a:off x="251454" y="3482374"/>
            <a:ext cx="4176530" cy="2046669"/>
          </a:xfrm>
          <a:prstGeom prst="rect">
            <a:avLst/>
          </a:prstGeom>
        </p:spPr>
      </p:pic>
      <p:pic>
        <p:nvPicPr>
          <p:cNvPr id="43" name="圖片 3"/>
          <p:cNvPicPr>
            <a:picLocks noChangeAspect="1"/>
          </p:cNvPicPr>
          <p:nvPr/>
        </p:nvPicPr>
        <p:blipFill>
          <a:blip r:embed="rId7"/>
          <a:stretch>
            <a:fillRect/>
          </a:stretch>
        </p:blipFill>
        <p:spPr>
          <a:xfrm>
            <a:off x="4730268" y="4346766"/>
            <a:ext cx="3911062" cy="1670134"/>
          </a:xfrm>
          <a:prstGeom prst="rect">
            <a:avLst/>
          </a:prstGeom>
        </p:spPr>
      </p:pic>
      <p:sp>
        <p:nvSpPr>
          <p:cNvPr id="44" name="文字方塊 4"/>
          <p:cNvSpPr txBox="1"/>
          <p:nvPr/>
        </p:nvSpPr>
        <p:spPr>
          <a:xfrm>
            <a:off x="1259632" y="3140968"/>
            <a:ext cx="2736304" cy="400110"/>
          </a:xfrm>
          <a:prstGeom prst="rect">
            <a:avLst/>
          </a:prstGeom>
          <a:noFill/>
        </p:spPr>
        <p:txBody>
          <a:bodyPr wrap="square" rtlCol="0">
            <a:spAutoFit/>
          </a:bodyPr>
          <a:lstStyle/>
          <a:p>
            <a:r>
              <a:rPr lang="en-US" altLang="zh-TW" sz="2000" b="1" dirty="0">
                <a:solidFill>
                  <a:srgbClr val="FF0000"/>
                </a:solidFill>
              </a:rPr>
              <a:t>Direct-Detection</a:t>
            </a:r>
            <a:endParaRPr lang="zh-TW" altLang="en-US" sz="2000" b="1" dirty="0">
              <a:solidFill>
                <a:srgbClr val="FF0000"/>
              </a:solidFill>
            </a:endParaRPr>
          </a:p>
        </p:txBody>
      </p:sp>
      <p:sp>
        <p:nvSpPr>
          <p:cNvPr id="45" name="文字方塊 15"/>
          <p:cNvSpPr txBox="1"/>
          <p:nvPr/>
        </p:nvSpPr>
        <p:spPr>
          <a:xfrm>
            <a:off x="5904524" y="4293096"/>
            <a:ext cx="3420004" cy="400110"/>
          </a:xfrm>
          <a:prstGeom prst="rect">
            <a:avLst/>
          </a:prstGeom>
          <a:noFill/>
        </p:spPr>
        <p:txBody>
          <a:bodyPr wrap="square" rtlCol="0">
            <a:spAutoFit/>
          </a:bodyPr>
          <a:lstStyle/>
          <a:p>
            <a:r>
              <a:rPr lang="en-US" altLang="zh-TW" sz="2000" b="1" dirty="0">
                <a:solidFill>
                  <a:srgbClr val="FF0000"/>
                </a:solidFill>
              </a:rPr>
              <a:t>Homodyne-Detection</a:t>
            </a:r>
            <a:endParaRPr lang="zh-TW" altLang="en-US" sz="2000" b="1" dirty="0">
              <a:solidFill>
                <a:srgbClr val="FF0000"/>
              </a:solidFill>
            </a:endParaRPr>
          </a:p>
        </p:txBody>
      </p:sp>
      <p:sp>
        <p:nvSpPr>
          <p:cNvPr id="46" name="文字方塊 8"/>
          <p:cNvSpPr txBox="1"/>
          <p:nvPr/>
        </p:nvSpPr>
        <p:spPr>
          <a:xfrm>
            <a:off x="1346572" y="5245750"/>
            <a:ext cx="3585468" cy="415498"/>
          </a:xfrm>
          <a:prstGeom prst="rect">
            <a:avLst/>
          </a:prstGeom>
          <a:noFill/>
        </p:spPr>
        <p:txBody>
          <a:bodyPr wrap="square" rtlCol="0">
            <a:spAutoFit/>
          </a:bodyPr>
          <a:lstStyle/>
          <a:p>
            <a:r>
              <a:rPr lang="en-US" altLang="zh-TW" sz="2100" dirty="0"/>
              <a:t>Single-photon detection </a:t>
            </a:r>
            <a:endParaRPr lang="zh-TW" altLang="en-US" sz="2100" dirty="0"/>
          </a:p>
        </p:txBody>
      </p:sp>
      <p:sp>
        <p:nvSpPr>
          <p:cNvPr id="48" name="文字方塊 12"/>
          <p:cNvSpPr txBox="1"/>
          <p:nvPr/>
        </p:nvSpPr>
        <p:spPr>
          <a:xfrm>
            <a:off x="4875379" y="5754988"/>
            <a:ext cx="4151775" cy="1061829"/>
          </a:xfrm>
          <a:prstGeom prst="rect">
            <a:avLst/>
          </a:prstGeom>
          <a:solidFill>
            <a:srgbClr val="FFFF00"/>
          </a:solidFill>
          <a:ln w="38100">
            <a:solidFill>
              <a:srgbClr val="FF0000"/>
            </a:solidFill>
          </a:ln>
        </p:spPr>
        <p:txBody>
          <a:bodyPr wrap="square" rtlCol="0">
            <a:spAutoFit/>
          </a:bodyPr>
          <a:lstStyle>
            <a:defPPr>
              <a:defRPr lang="zh-TW"/>
            </a:defPPr>
            <a:lvl1pPr>
              <a:defRPr sz="2800">
                <a:solidFill>
                  <a:srgbClr val="FF0000"/>
                </a:solidFill>
              </a:defRPr>
            </a:lvl1pPr>
          </a:lstStyle>
          <a:p>
            <a:r>
              <a:rPr lang="en-US" altLang="zh-TW" sz="2100" dirty="0"/>
              <a:t>Use strong LO power to enhance S/N thus need high saturation power APD!</a:t>
            </a:r>
            <a:endParaRPr lang="zh-TW" altLang="en-US" sz="2100" dirty="0"/>
          </a:p>
        </p:txBody>
      </p:sp>
      <p:sp>
        <p:nvSpPr>
          <p:cNvPr id="7" name="Rectangle 6"/>
          <p:cNvSpPr/>
          <p:nvPr/>
        </p:nvSpPr>
        <p:spPr>
          <a:xfrm>
            <a:off x="0" y="5805264"/>
            <a:ext cx="4571999" cy="954107"/>
          </a:xfrm>
          <a:prstGeom prst="rect">
            <a:avLst/>
          </a:prstGeom>
        </p:spPr>
        <p:txBody>
          <a:bodyPr wrap="square">
            <a:spAutoFit/>
          </a:bodyPr>
          <a:lstStyle/>
          <a:p>
            <a:r>
              <a:rPr lang="en-IN" altLang="zh-TW" sz="1400" b="0" dirty="0"/>
              <a:t>B. </a:t>
            </a:r>
            <a:r>
              <a:rPr lang="en-IN" altLang="zh-TW" sz="1400" b="0" dirty="0" err="1"/>
              <a:t>Behroozpour</a:t>
            </a:r>
            <a:r>
              <a:rPr lang="en-IN" altLang="zh-TW" sz="1400" b="0" dirty="0"/>
              <a:t> </a:t>
            </a:r>
            <a:r>
              <a:rPr lang="en-IN" altLang="zh-TW" sz="1400" b="0" i="1" dirty="0"/>
              <a:t>et al</a:t>
            </a:r>
            <a:r>
              <a:rPr lang="en-IN" altLang="zh-TW" sz="1400" b="0" dirty="0"/>
              <a:t> “Chip-Scale Electro-Optical 3D FMCW </a:t>
            </a:r>
            <a:r>
              <a:rPr lang="en-IN" altLang="zh-TW" sz="1400" b="0" dirty="0" err="1"/>
              <a:t>Lidar</a:t>
            </a:r>
            <a:r>
              <a:rPr lang="en-IN" altLang="zh-TW" sz="1400" b="0" dirty="0"/>
              <a:t> with 8</a:t>
            </a:r>
            <a:r>
              <a:rPr lang="el-GR" altLang="zh-TW" sz="1400" b="0" dirty="0"/>
              <a:t>μ</a:t>
            </a:r>
            <a:r>
              <a:rPr lang="en-IN" altLang="zh-TW" sz="1400" b="0" dirty="0"/>
              <a:t>m Ranging Precision,” </a:t>
            </a:r>
            <a:r>
              <a:rPr lang="en-IN" altLang="zh-TW" sz="1400" b="0" i="1" dirty="0"/>
              <a:t>ISSCC Dig. Tech. Papers</a:t>
            </a:r>
            <a:r>
              <a:rPr lang="en-IN" altLang="zh-TW" sz="1400" b="0" dirty="0"/>
              <a:t>, San Francisco, CA, USA, pp. 214-215, Feb. 2016. </a:t>
            </a:r>
            <a:endParaRPr lang="zh-TW" altLang="en-US" sz="1400" dirty="0"/>
          </a:p>
        </p:txBody>
      </p:sp>
      <p:sp>
        <p:nvSpPr>
          <p:cNvPr id="17" name="Slide Number Placeholder 3"/>
          <p:cNvSpPr>
            <a:spLocks noGrp="1"/>
          </p:cNvSpPr>
          <p:nvPr>
            <p:ph type="sldNum" sz="quarter" idx="4294967295"/>
          </p:nvPr>
        </p:nvSpPr>
        <p:spPr>
          <a:xfrm>
            <a:off x="8820472" y="6093296"/>
            <a:ext cx="456828" cy="476250"/>
          </a:xfrm>
        </p:spPr>
        <p:txBody>
          <a:bodyPr/>
          <a:lstStyle/>
          <a:p>
            <a:fld id="{71595C01-E43F-4FE7-9054-C9F0A0A01B70}" type="slidenum">
              <a:rPr lang="zh-TW" altLang="en-US" smtClean="0"/>
              <a:t>6</a:t>
            </a:fld>
            <a:endParaRPr lang="zh-TW" altLang="en-US" dirty="0"/>
          </a:p>
        </p:txBody>
      </p:sp>
      <p:pic>
        <p:nvPicPr>
          <p:cNvPr id="2" name="音訊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2189440438"/>
      </p:ext>
    </p:extLst>
  </p:cSld>
  <p:clrMapOvr>
    <a:masterClrMapping/>
  </p:clrMapOvr>
  <mc:AlternateContent xmlns:mc="http://schemas.openxmlformats.org/markup-compatibility/2006">
    <mc:Choice xmlns:p14="http://schemas.microsoft.com/office/powerpoint/2010/main" Requires="p14">
      <p:transition spd="slow" p14:dur="2000" advTm="117842"/>
    </mc:Choice>
    <mc:Fallback>
      <p:transition spd="slow" advTm="117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1000"/>
                                        <p:tgtEl>
                                          <p:spTgt spid="48"/>
                                        </p:tgtEl>
                                      </p:cBhvr>
                                    </p:animEffect>
                                    <p:anim calcmode="lin" valueType="num">
                                      <p:cBhvr>
                                        <p:cTn id="12" dur="1000" fill="hold"/>
                                        <p:tgtEl>
                                          <p:spTgt spid="48"/>
                                        </p:tgtEl>
                                        <p:attrNameLst>
                                          <p:attrName>ppt_x</p:attrName>
                                        </p:attrNameLst>
                                      </p:cBhvr>
                                      <p:tavLst>
                                        <p:tav tm="0">
                                          <p:val>
                                            <p:strVal val="#ppt_x"/>
                                          </p:val>
                                        </p:tav>
                                        <p:tav tm="100000">
                                          <p:val>
                                            <p:strVal val="#ppt_x"/>
                                          </p:val>
                                        </p:tav>
                                      </p:tavLst>
                                    </p:anim>
                                    <p:anim calcmode="lin" valueType="num">
                                      <p:cBhvr>
                                        <p:cTn id="1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48" grpId="0" animBg="1"/>
    </p:bldLst>
  </p:timing>
  <p:extLst>
    <p:ext uri="{3A86A75C-4F4B-4683-9AE1-C65F6400EC91}">
      <p14:laserTraceLst xmlns:p14="http://schemas.microsoft.com/office/powerpoint/2010/main">
        <p14:tracePtLst>
          <p14:tracePt t="11534" x="444500" y="5226050"/>
          <p14:tracePt t="11587" x="444500" y="5187950"/>
          <p14:tracePt t="11605" x="463550" y="4984750"/>
          <p14:tracePt t="11608" x="469900" y="4927600"/>
          <p14:tracePt t="11642" x="673100" y="4337050"/>
          <p14:tracePt t="11660" x="876300" y="3905250"/>
          <p14:tracePt t="11676" x="996950" y="3657600"/>
          <p14:tracePt t="11692" x="1054100" y="3486150"/>
          <p14:tracePt t="11712" x="1073150" y="3384550"/>
          <p14:tracePt t="11728" x="1098550" y="3295650"/>
          <p14:tracePt t="11743" x="1123950" y="3168650"/>
          <p14:tracePt t="11760" x="1162050" y="3022600"/>
          <p14:tracePt t="11776" x="1212850" y="2851150"/>
          <p14:tracePt t="11793" x="1257300" y="2660650"/>
          <p14:tracePt t="11812" x="1327150" y="2457450"/>
          <p14:tracePt t="11830" x="1352550" y="2362200"/>
          <p14:tracePt t="11843" x="1358900" y="2311400"/>
          <p14:tracePt t="11859" x="1358900" y="2241550"/>
          <p14:tracePt t="11876" x="1358900" y="2159000"/>
          <p14:tracePt t="11894" x="1358900" y="2082800"/>
          <p14:tracePt t="11912" x="1346200" y="2057400"/>
          <p14:tracePt t="11943" x="1339850" y="2044700"/>
          <p14:tracePt t="11960" x="1333500" y="2038350"/>
          <p14:tracePt t="11978" x="1314450" y="2025650"/>
          <p14:tracePt t="11997" x="1289050" y="1987550"/>
          <p14:tracePt t="12011" x="1276350" y="1968500"/>
          <p14:tracePt t="12023" x="1257300" y="1949450"/>
          <p14:tracePt t="12043" x="1231900" y="1924050"/>
          <p14:tracePt t="12061" x="1212850" y="1885950"/>
          <p14:tracePt t="12077" x="1193800" y="1828800"/>
          <p14:tracePt t="12093" x="1181100" y="1758950"/>
          <p14:tracePt t="12109" x="1181100" y="1663700"/>
          <p14:tracePt t="12126" x="1181100" y="1549400"/>
          <p14:tracePt t="12142" x="1193800" y="1435100"/>
          <p14:tracePt t="12159" x="1219200" y="1320800"/>
          <p14:tracePt t="12176" x="1231900" y="1270000"/>
          <p14:tracePt t="12192" x="1231900" y="1231900"/>
          <p14:tracePt t="12210" x="1244600" y="1206500"/>
          <p14:tracePt t="12331" x="1250950" y="1200150"/>
          <p14:tracePt t="12345" x="1257300" y="1187450"/>
          <p14:tracePt t="12372" x="1263650" y="1187450"/>
          <p14:tracePt t="12515" x="1276350" y="1187450"/>
          <p14:tracePt t="12541" x="1301750" y="1193800"/>
          <p14:tracePt t="12562" x="1358900" y="1238250"/>
          <p14:tracePt t="12577" x="1473200" y="1276350"/>
          <p14:tracePt t="12592" x="1644650" y="1320800"/>
          <p14:tracePt t="12609" x="1847850" y="1384300"/>
          <p14:tracePt t="12627" x="2051050" y="1441450"/>
          <p14:tracePt t="12643" x="2190750" y="1479550"/>
          <p14:tracePt t="12657" x="2330450" y="1524000"/>
          <p14:tracePt t="12675" x="2470150" y="1536700"/>
          <p14:tracePt t="12691" x="2597150" y="1536700"/>
          <p14:tracePt t="12709" x="2692400" y="1549400"/>
          <p14:tracePt t="12726" x="2768600" y="1549400"/>
          <p14:tracePt t="12742" x="2800350" y="1549400"/>
          <p14:tracePt t="12759" x="2851150" y="1555750"/>
          <p14:tracePt t="12778" x="2921000" y="1562100"/>
          <p14:tracePt t="12793" x="3003550" y="1562100"/>
          <p14:tracePt t="12811" x="3111500" y="1562100"/>
          <p14:tracePt t="12828" x="3263900" y="1536700"/>
          <p14:tracePt t="12845" x="3390900" y="1454150"/>
          <p14:tracePt t="12862" x="3435350" y="1390650"/>
          <p14:tracePt t="12875" x="3441700" y="1327150"/>
          <p14:tracePt t="12894" x="3441700" y="1250950"/>
          <p14:tracePt t="12911" x="3416300" y="1187450"/>
          <p14:tracePt t="12928" x="3378200" y="1143000"/>
          <p14:tracePt t="12942" x="3340100" y="1117600"/>
          <p14:tracePt t="12959" x="3314700" y="1111250"/>
          <p14:tracePt t="12976" x="3257550" y="1098550"/>
          <p14:tracePt t="12992" x="3130550" y="1060450"/>
          <p14:tracePt t="13009" x="2946400" y="1060450"/>
          <p14:tracePt t="13010" x="2908300" y="1060450"/>
          <p14:tracePt t="13025" x="2705100" y="1060450"/>
          <p14:tracePt t="13042" x="2552700" y="1060450"/>
          <p14:tracePt t="13059" x="2457450" y="1060450"/>
          <p14:tracePt t="13075" x="2368550" y="1060450"/>
          <p14:tracePt t="13092" x="2228850" y="1060450"/>
          <p14:tracePt t="13112" x="2070100" y="1060450"/>
          <p14:tracePt t="13126" x="1930400" y="1060450"/>
          <p14:tracePt t="13143" x="1809750" y="1060450"/>
          <p14:tracePt t="13160" x="1708150" y="1079500"/>
          <p14:tracePt t="13176" x="1651000" y="1098550"/>
          <p14:tracePt t="13194" x="1619250" y="1111250"/>
          <p14:tracePt t="13211" x="1549400" y="1143000"/>
          <p14:tracePt t="13227" x="1511300" y="1193800"/>
          <p14:tracePt t="13242" x="1485900" y="1250950"/>
          <p14:tracePt t="13258" x="1466850" y="1308100"/>
          <p14:tracePt t="13276" x="1466850" y="1333500"/>
          <p14:tracePt t="13292" x="1466850" y="1365250"/>
          <p14:tracePt t="13309" x="1555750" y="1390650"/>
          <p14:tracePt t="13326" x="1708150" y="1403350"/>
          <p14:tracePt t="13342" x="1974850" y="1403350"/>
          <p14:tracePt t="13359" x="2279650" y="1403350"/>
          <p14:tracePt t="13375" x="2590800" y="1365250"/>
          <p14:tracePt t="13392" x="2876550" y="1289050"/>
          <p14:tracePt t="13409" x="3048000" y="1250950"/>
          <p14:tracePt t="13425" x="3092450" y="1238250"/>
          <p14:tracePt t="13856" x="3136900" y="1231900"/>
          <p14:tracePt t="13870" x="3206750" y="1219200"/>
          <p14:tracePt t="13881" x="3359150" y="1219200"/>
          <p14:tracePt t="13890" x="3498850" y="1238250"/>
          <p14:tracePt t="13907" x="3867150" y="1263650"/>
          <p14:tracePt t="13924" x="4489450" y="1263650"/>
          <p14:tracePt t="13957" x="5207000" y="1384300"/>
          <p14:tracePt t="13991" x="5346700" y="1435100"/>
          <p14:tracePt t="14026" x="5359400" y="1454150"/>
          <p14:tracePt t="14100" x="5365750" y="1454150"/>
          <p14:tracePt t="14132" x="5365750" y="1466850"/>
          <p14:tracePt t="14150" x="5365750" y="1473200"/>
          <p14:tracePt t="14166" x="5359400" y="1485900"/>
          <p14:tracePt t="14186" x="5327650" y="1504950"/>
          <p14:tracePt t="14201" x="5314950" y="1511300"/>
          <p14:tracePt t="14208" x="5308600" y="1517650"/>
          <p14:tracePt t="14225" x="5289550" y="1562100"/>
          <p14:tracePt t="14241" x="5175250" y="1695450"/>
          <p14:tracePt t="14257" x="4838700" y="1943100"/>
          <p14:tracePt t="14274" x="4368800" y="2235200"/>
          <p14:tracePt t="14292" x="4013200" y="2374900"/>
          <p14:tracePt t="14309" x="3835400" y="2413000"/>
          <p14:tracePt t="14324" x="3752850" y="2419350"/>
          <p14:tracePt t="14340" x="4330700" y="3689350"/>
          <p14:tracePt t="14359" x="4737100" y="4330700"/>
          <p14:tracePt t="14531" x="4953000" y="4667250"/>
          <p14:tracePt t="14570" x="5086350" y="4711700"/>
          <p14:tracePt t="14591" x="5238750" y="4603750"/>
          <p14:tracePt t="14610" x="5302250" y="4559300"/>
          <p14:tracePt t="14628" x="5429250" y="4432300"/>
          <p14:tracePt t="14646" x="5645150" y="4178300"/>
          <p14:tracePt t="14674" x="6102350" y="3524250"/>
          <p14:tracePt t="14707" x="6438900" y="2946400"/>
          <p14:tracePt t="14726" x="6521450" y="2609850"/>
          <p14:tracePt t="14740" x="6540500" y="2406650"/>
          <p14:tracePt t="14757" x="6534150" y="2273300"/>
          <p14:tracePt t="14775" x="6489700" y="2209800"/>
          <p14:tracePt t="14791" x="6477000" y="2197100"/>
          <p14:tracePt t="14807" x="6464300" y="2197100"/>
          <p14:tracePt t="14824" x="6432550" y="2197100"/>
          <p14:tracePt t="14842" x="6388100" y="2197100"/>
          <p14:tracePt t="14858" x="6324600" y="2165350"/>
          <p14:tracePt t="14875" x="6146800" y="2076450"/>
          <p14:tracePt t="14891" x="5829300" y="1898650"/>
          <p14:tracePt t="14908" x="5435600" y="1701800"/>
          <p14:tracePt t="14924" x="5067300" y="1511300"/>
          <p14:tracePt t="14941" x="4870450" y="1409700"/>
          <p14:tracePt t="14961" x="4768850" y="1327150"/>
          <p14:tracePt t="14976" x="4768850" y="1314450"/>
          <p14:tracePt t="14992" x="4768850" y="1263650"/>
          <p14:tracePt t="15007" x="4813300" y="1219200"/>
          <p14:tracePt t="15023" x="4876800" y="1187450"/>
          <p14:tracePt t="15039" x="4997450" y="1104900"/>
          <p14:tracePt t="15057" x="5149850" y="1003300"/>
          <p14:tracePt t="15074" x="5295900" y="914400"/>
          <p14:tracePt t="15091" x="5454650" y="819150"/>
          <p14:tracePt t="15108" x="5492750" y="793750"/>
          <p14:tracePt t="15124" x="5518150" y="781050"/>
          <p14:tracePt t="15141" x="5530850" y="774700"/>
          <p14:tracePt t="15413" x="5562600" y="812800"/>
          <p14:tracePt t="15421" x="5600700" y="850900"/>
          <p14:tracePt t="15427" x="5632450" y="869950"/>
          <p14:tracePt t="15441" x="5765800" y="946150"/>
          <p14:tracePt t="15457" x="5981700" y="1009650"/>
          <p14:tracePt t="15477" x="6413500" y="1104900"/>
          <p14:tracePt t="15491" x="6832600" y="1117600"/>
          <p14:tracePt t="15507" x="7270750" y="1117600"/>
          <p14:tracePt t="15510" x="7366000" y="1117600"/>
          <p14:tracePt t="15525" x="7632700" y="1117600"/>
          <p14:tracePt t="15541" x="7918450" y="1143000"/>
          <p14:tracePt t="15556" x="8153400" y="1193800"/>
          <p14:tracePt t="15574" x="8312150" y="1212850"/>
          <p14:tracePt t="15591" x="8356600" y="1212850"/>
          <p14:tracePt t="15608" x="8362950" y="1212850"/>
          <p14:tracePt t="15732" x="8369300" y="1212850"/>
          <p14:tracePt t="15754" x="8369300" y="1219200"/>
          <p14:tracePt t="15765" x="8369300" y="1225550"/>
          <p14:tracePt t="15797" x="8369300" y="1231900"/>
          <p14:tracePt t="15930" x="8356600" y="1238250"/>
          <p14:tracePt t="15971" x="8350250" y="1244600"/>
          <p14:tracePt t="16005" x="8337550" y="1244600"/>
          <p14:tracePt t="16017" x="8318500" y="1257300"/>
          <p14:tracePt t="16022" x="8305800" y="1257300"/>
          <p14:tracePt t="16040" x="8185150" y="1257300"/>
          <p14:tracePt t="16058" x="8032750" y="1257300"/>
          <p14:tracePt t="16072" x="7861300" y="1257300"/>
          <p14:tracePt t="16090" x="7645400" y="1257300"/>
          <p14:tracePt t="16108" x="7353300" y="1257300"/>
          <p14:tracePt t="16124" x="6838950" y="1257300"/>
          <p14:tracePt t="16144" x="6343650" y="1257300"/>
          <p14:tracePt t="16163" x="5778500" y="1257300"/>
          <p14:tracePt t="16178" x="5441950" y="1276350"/>
          <p14:tracePt t="16191" x="5378450" y="1308100"/>
          <p14:tracePt t="16207" x="5295900" y="1327150"/>
          <p14:tracePt t="16223" x="5226050" y="1352550"/>
          <p14:tracePt t="16240" x="5143500" y="1377950"/>
          <p14:tracePt t="16259" x="5035550" y="1422400"/>
          <p14:tracePt t="16280" x="4876800" y="1473200"/>
          <p14:tracePt t="16297" x="4781550" y="1511300"/>
          <p14:tracePt t="16314" x="4610100" y="1555750"/>
          <p14:tracePt t="16336" x="4425950" y="1631950"/>
          <p14:tracePt t="16348" x="4229100" y="1708150"/>
          <p14:tracePt t="16358" x="4114800" y="1765300"/>
          <p14:tracePt t="16374" x="3873500" y="1905000"/>
          <p14:tracePt t="16389" x="3606800" y="2082800"/>
          <p14:tracePt t="16407" x="3359150" y="2254250"/>
          <p14:tracePt t="16426" x="3124200" y="2425700"/>
          <p14:tracePt t="16442" x="3054350" y="2552700"/>
          <p14:tracePt t="16459" x="3022600" y="2603500"/>
          <p14:tracePt t="16474" x="3016250" y="2616200"/>
          <p14:tracePt t="16514" x="3016250" y="2622550"/>
          <p14:tracePt t="16555" x="3003550" y="2616200"/>
          <p14:tracePt t="16582" x="2984500" y="2616200"/>
          <p14:tracePt t="16592" x="2978150" y="2616200"/>
          <p14:tracePt t="16610" x="2933700" y="2616200"/>
          <p14:tracePt t="16630" x="2889250" y="2616200"/>
          <p14:tracePt t="16648" x="2857500" y="2635250"/>
          <p14:tracePt t="16662" x="2819400" y="2660650"/>
          <p14:tracePt t="16674" x="2781300" y="2679700"/>
          <p14:tracePt t="16690" x="2717800" y="2679700"/>
          <p14:tracePt t="16707" x="2660650" y="2686050"/>
          <p14:tracePt t="16723" x="2597150" y="2705100"/>
          <p14:tracePt t="16740" x="2508250" y="2705100"/>
          <p14:tracePt t="16757" x="2476500" y="2705100"/>
          <p14:tracePt t="16773" x="2425700" y="2717800"/>
          <p14:tracePt t="16807" x="2419350" y="2717800"/>
          <p14:tracePt t="16870" x="2489200" y="2667000"/>
          <p14:tracePt t="16886" x="2698750" y="2495550"/>
          <p14:tracePt t="16909" x="2806700" y="2355850"/>
          <p14:tracePt t="16926" x="2832100" y="2305050"/>
          <p14:tracePt t="16941" x="2832100" y="2298700"/>
          <p14:tracePt t="17150" x="2832100" y="2286000"/>
          <p14:tracePt t="17160" x="2838450" y="2279650"/>
          <p14:tracePt t="17177" x="2870200" y="2222500"/>
          <p14:tracePt t="17190" x="2895600" y="2190750"/>
          <p14:tracePt t="17208" x="2927350" y="2146300"/>
          <p14:tracePt t="17226" x="2946400" y="2127250"/>
          <p14:tracePt t="17241" x="2952750" y="2120900"/>
          <p14:tracePt t="17259" x="2971800" y="2089150"/>
          <p14:tracePt t="17273" x="2978150" y="2070100"/>
          <p14:tracePt t="17289" x="3003550" y="2025650"/>
          <p14:tracePt t="17307" x="3048000" y="1968500"/>
          <p14:tracePt t="17322" x="3073400" y="1936750"/>
          <p14:tracePt t="17341" x="3092450" y="1911350"/>
          <p14:tracePt t="17359" x="3098800" y="1898650"/>
          <p14:tracePt t="17383" x="3098800" y="1892300"/>
          <p14:tracePt t="17400" x="3098800" y="1879600"/>
          <p14:tracePt t="17418" x="3105150" y="1854200"/>
          <p14:tracePt t="17432" x="3111500" y="1822450"/>
          <p14:tracePt t="17444" x="3117850" y="1816100"/>
          <p14:tracePt t="17457" x="3117850" y="1803400"/>
          <p14:tracePt t="17473" x="3117850" y="1797050"/>
          <p14:tracePt t="17489" x="3117850" y="1784350"/>
          <p14:tracePt t="17505" x="3117850" y="1778000"/>
          <p14:tracePt t="17522" x="3117850" y="1758950"/>
          <p14:tracePt t="17633" x="3117850" y="1739900"/>
          <p14:tracePt t="17649" x="3105150" y="1739900"/>
          <p14:tracePt t="17660" x="3098800" y="1733550"/>
          <p14:tracePt t="17691" x="3086100" y="1733550"/>
          <p14:tracePt t="17709" x="3048000" y="1752600"/>
          <p14:tracePt t="17724" x="3041650" y="1758950"/>
          <p14:tracePt t="17801" x="3035300" y="1765300"/>
          <p14:tracePt t="17813" x="3028950" y="1790700"/>
          <p14:tracePt t="17830" x="2965450" y="1879600"/>
          <p14:tracePt t="17846" x="2857500" y="2044700"/>
          <p14:tracePt t="17858" x="2755900" y="2203450"/>
          <p14:tracePt t="17874" x="2603500" y="2425700"/>
          <p14:tracePt t="17889" x="2432050" y="2660650"/>
          <p14:tracePt t="17908" x="2241550" y="2921000"/>
          <p14:tracePt t="17924" x="2152650" y="3175000"/>
          <p14:tracePt t="17948" x="2051050" y="3581400"/>
          <p14:tracePt t="17971" x="1987550" y="3797300"/>
          <p14:tracePt t="17975" x="1974850" y="3803650"/>
          <p14:tracePt t="17989" x="1968500" y="3810000"/>
          <p14:tracePt t="18006" x="1968500" y="3822700"/>
          <p14:tracePt t="18118" x="1968500" y="3829050"/>
          <p14:tracePt t="18181" x="1962150" y="3822700"/>
          <p14:tracePt t="18190" x="1981200" y="3797300"/>
          <p14:tracePt t="18208" x="2159000" y="3530600"/>
          <p14:tracePt t="18233" x="2476500" y="3048000"/>
          <p14:tracePt t="18250" x="2641600" y="2800350"/>
          <p14:tracePt t="18264" x="2736850" y="2565400"/>
          <p14:tracePt t="18273" x="2774950" y="2432050"/>
          <p14:tracePt t="18289" x="2825750" y="2120900"/>
          <p14:tracePt t="18306" x="2825750" y="1955800"/>
          <p14:tracePt t="18325" x="2825750" y="1892300"/>
          <p14:tracePt t="18341" x="2825750" y="1885950"/>
          <p14:tracePt t="18356" x="2819400" y="1879600"/>
          <p14:tracePt t="18411" x="2806700" y="1866900"/>
          <p14:tracePt t="18424" x="2806700" y="1847850"/>
          <p14:tracePt t="18443" x="2806700" y="1803400"/>
          <p14:tracePt t="18458" x="2806700" y="1746250"/>
          <p14:tracePt t="18474" x="2813050" y="1682750"/>
          <p14:tracePt t="18489" x="2870200" y="1625600"/>
          <p14:tracePt t="18506" x="2908300" y="1543050"/>
          <p14:tracePt t="18508" x="2921000" y="1536700"/>
          <p14:tracePt t="18522" x="2946400" y="1492250"/>
          <p14:tracePt t="18539" x="2959100" y="1460500"/>
          <p14:tracePt t="18558" x="2959100" y="1422400"/>
          <p14:tracePt t="18575" x="2952750" y="1416050"/>
          <p14:tracePt t="18593" x="2940050" y="1409700"/>
          <p14:tracePt t="18633" x="2933700" y="1409700"/>
          <p14:tracePt t="18652" x="2901950" y="1409700"/>
          <p14:tracePt t="18655" x="2889250" y="1409700"/>
          <p14:tracePt t="18658" x="2876550" y="1409700"/>
          <p14:tracePt t="18672" x="2825750" y="1416050"/>
          <p14:tracePt t="18688" x="2736850" y="1441450"/>
          <p14:tracePt t="18705" x="2635250" y="1454150"/>
          <p14:tracePt t="18723" x="2571750" y="1479550"/>
          <p14:tracePt t="18740" x="2552700" y="1479550"/>
          <p14:tracePt t="18756" x="2527300" y="1485900"/>
          <p14:tracePt t="18772" x="2520950" y="1492250"/>
          <p14:tracePt t="18789" x="2501900" y="1492250"/>
          <p14:tracePt t="18806" x="2476500" y="1492250"/>
          <p14:tracePt t="18822" x="2457450" y="1492250"/>
          <p14:tracePt t="18840" x="2438400" y="1492250"/>
          <p14:tracePt t="18858" x="2425700" y="1492250"/>
          <p14:tracePt t="18874" x="2419350" y="1492250"/>
          <p14:tracePt t="18890" x="2406650" y="1492250"/>
          <p14:tracePt t="19040" x="2406650" y="1498600"/>
          <p14:tracePt t="19042" x="2413000" y="1498600"/>
          <p14:tracePt t="19058" x="2432050" y="1498600"/>
          <p14:tracePt t="19075" x="2514600" y="1524000"/>
          <p14:tracePt t="19090" x="2603500" y="1524000"/>
          <p14:tracePt t="19106" x="2698750" y="1524000"/>
          <p14:tracePt t="19122" x="2787650" y="1524000"/>
          <p14:tracePt t="19142" x="2832100" y="1524000"/>
          <p14:tracePt t="19157" x="2857500" y="1524000"/>
          <p14:tracePt t="19352" x="2857500" y="1543050"/>
          <p14:tracePt t="19367" x="2832100" y="1587500"/>
          <p14:tracePt t="19384" x="2806700" y="1631950"/>
          <p14:tracePt t="19403" x="2781300" y="1676400"/>
          <p14:tracePt t="19413" x="2781300" y="1682750"/>
          <p14:tracePt t="19421" x="2774950" y="1708150"/>
          <p14:tracePt t="19439" x="2755900" y="1771650"/>
          <p14:tracePt t="19454" x="2749550" y="1847850"/>
          <p14:tracePt t="19472" x="2749550" y="1924050"/>
          <p14:tracePt t="19490" x="2749550" y="1974850"/>
          <p14:tracePt t="19507" x="2749550" y="1993900"/>
          <p14:tracePt t="19516" x="2749550" y="2000250"/>
          <p14:tracePt t="19533" x="2749550" y="2032000"/>
          <p14:tracePt t="19549" x="2749550" y="2051050"/>
          <p14:tracePt t="19568" x="2749550" y="2082800"/>
          <p14:tracePt t="19576" x="2749550" y="2089150"/>
          <p14:tracePt t="19591" x="2749550" y="2101850"/>
          <p14:tracePt t="19613" x="2749550" y="2114550"/>
          <p14:tracePt t="19625" x="2749550" y="2120900"/>
          <p14:tracePt t="19649" x="2749550" y="2133600"/>
          <p14:tracePt t="19676" x="2749550" y="2139950"/>
          <p14:tracePt t="19711" x="2749550" y="2152650"/>
          <p14:tracePt t="19809" x="2749550" y="2159000"/>
          <p14:tracePt t="19824" x="2749550" y="2165350"/>
          <p14:tracePt t="19843" x="2749550" y="2203450"/>
          <p14:tracePt t="19856" x="2749550" y="2228850"/>
          <p14:tracePt t="19871" x="2711450" y="2279650"/>
          <p14:tracePt t="19889" x="2679700" y="2362200"/>
          <p14:tracePt t="19908" x="2641600" y="2444750"/>
          <p14:tracePt t="19922" x="2609850" y="2552700"/>
          <p14:tracePt t="19941" x="2584450" y="2673350"/>
          <p14:tracePt t="19956" x="2571750" y="2730500"/>
          <p14:tracePt t="19973" x="2571750" y="2762250"/>
          <p14:tracePt t="19992" x="2565400" y="2806700"/>
          <p14:tracePt t="20010" x="2559050" y="2851150"/>
          <p14:tracePt t="20022" x="2552700" y="2876550"/>
          <p14:tracePt t="20025" x="2552700" y="2889250"/>
          <p14:tracePt t="20038" x="2552700" y="2940050"/>
          <p14:tracePt t="20055" x="2533650" y="3060700"/>
          <p14:tracePt t="20073" x="2527300" y="3181350"/>
          <p14:tracePt t="20091" x="2514600" y="3282950"/>
          <p14:tracePt t="20108" x="2514600" y="3321050"/>
          <p14:tracePt t="20124" x="2514600" y="3352800"/>
          <p14:tracePt t="20138" x="2514600" y="3397250"/>
          <p14:tracePt t="20172" x="2520950" y="3409950"/>
          <p14:tracePt t="20215" x="2527300" y="3409950"/>
          <p14:tracePt t="20218" x="2533650" y="3403600"/>
          <p14:tracePt t="20222" x="2546350" y="3371850"/>
          <p14:tracePt t="20241" x="2724150" y="3092450"/>
          <p14:tracePt t="20257" x="2908300" y="2800350"/>
          <p14:tracePt t="20274" x="3073400" y="2495550"/>
          <p14:tracePt t="20298" x="3181350" y="2178050"/>
          <p14:tracePt t="20317" x="3200400" y="2063750"/>
          <p14:tracePt t="20336" x="3200400" y="2012950"/>
          <p14:tracePt t="20354" x="3200400" y="2000250"/>
          <p14:tracePt t="20370" x="3200400" y="1993900"/>
          <p14:tracePt t="20389" x="3200400" y="1974850"/>
          <p14:tracePt t="20405" x="3200400" y="1955800"/>
          <p14:tracePt t="20423" x="3213100" y="1911350"/>
          <p14:tracePt t="20440" x="3225800" y="1866900"/>
          <p14:tracePt t="20456" x="3244850" y="1847850"/>
          <p14:tracePt t="20474" x="3251200" y="1822450"/>
          <p14:tracePt t="20489" x="3257550" y="1816100"/>
          <p14:tracePt t="20507" x="3263900" y="1816100"/>
          <p14:tracePt t="20602" x="3282950" y="1816100"/>
          <p14:tracePt t="20625" x="3314700" y="1835150"/>
          <p14:tracePt t="20629" x="3321050" y="1841500"/>
          <p14:tracePt t="20642" x="3340100" y="1866900"/>
          <p14:tracePt t="20658" x="3365500" y="1892300"/>
          <p14:tracePt t="20672" x="3378200" y="1905000"/>
          <p14:tracePt t="20699" x="3384550" y="1917700"/>
          <p14:tracePt t="20709" x="3384550" y="1936750"/>
          <p14:tracePt t="20724" x="3384550" y="1968500"/>
          <p14:tracePt t="20738" x="3378200" y="1981200"/>
          <p14:tracePt t="20754" x="3365500" y="2000250"/>
          <p14:tracePt t="20773" x="3352800" y="2019300"/>
          <p14:tracePt t="20790" x="3346450" y="2025650"/>
          <p14:tracePt t="20806" x="3333750" y="2032000"/>
          <p14:tracePt t="20824" x="3314700" y="2038350"/>
          <p14:tracePt t="20841" x="3282950" y="2051050"/>
          <p14:tracePt t="20861" x="3225800" y="2051050"/>
          <p14:tracePt t="20876" x="3181350" y="2044700"/>
          <p14:tracePt t="20888" x="3136900" y="2038350"/>
          <p14:tracePt t="20904" x="3092450" y="2019300"/>
          <p14:tracePt t="20920" x="3054350" y="2019300"/>
          <p14:tracePt t="20938" x="3035300" y="2006600"/>
          <p14:tracePt t="20956" x="3022600" y="2000250"/>
          <p14:tracePt t="20973" x="3003550" y="1987550"/>
          <p14:tracePt t="20991" x="2990850" y="1981200"/>
          <p14:tracePt t="21005" x="2984500" y="1968500"/>
          <p14:tracePt t="21014" x="2984500" y="1955800"/>
          <p14:tracePt t="21034" x="2984500" y="1892300"/>
          <p14:tracePt t="21048" x="2984500" y="1835150"/>
          <p14:tracePt t="21055" x="2984500" y="1797050"/>
          <p14:tracePt t="21074" x="3003550" y="1720850"/>
          <p14:tracePt t="21092" x="3048000" y="1631950"/>
          <p14:tracePt t="21108" x="3079750" y="1574800"/>
          <p14:tracePt t="21127" x="3124200" y="1517650"/>
          <p14:tracePt t="21139" x="3130550" y="1492250"/>
          <p14:tracePt t="21155" x="3143250" y="1473200"/>
          <p14:tracePt t="21172" x="3175000" y="1454150"/>
          <p14:tracePt t="21187" x="3200400" y="1441450"/>
          <p14:tracePt t="21206" x="3225800" y="1422400"/>
          <p14:tracePt t="21222" x="3238500" y="1416050"/>
          <p14:tracePt t="21240" x="3270250" y="1416050"/>
          <p14:tracePt t="21256" x="3282950" y="1416050"/>
          <p14:tracePt t="21271" x="3302000" y="1416050"/>
          <p14:tracePt t="21286" x="3321050" y="1416050"/>
          <p14:tracePt t="21305" x="3346450" y="1428750"/>
          <p14:tracePt t="21321" x="3371850" y="1460500"/>
          <p14:tracePt t="21338" x="3403600" y="1485900"/>
          <p14:tracePt t="21356" x="3448050" y="1555750"/>
          <p14:tracePt t="21374" x="3460750" y="1606550"/>
          <p14:tracePt t="21390" x="3467100" y="1651000"/>
          <p14:tracePt t="21406" x="3467100" y="1695450"/>
          <p14:tracePt t="21422" x="3467100" y="1739900"/>
          <p14:tracePt t="21438" x="3467100" y="1784350"/>
          <p14:tracePt t="21455" x="3460750" y="1816100"/>
          <p14:tracePt t="21470" x="3448050" y="1847850"/>
          <p14:tracePt t="21487" x="3435350" y="1873250"/>
          <p14:tracePt t="21507" x="3416300" y="1892300"/>
          <p14:tracePt t="21516" x="3403600" y="1905000"/>
          <p14:tracePt t="21533" x="3359150" y="1924050"/>
          <p14:tracePt t="21537" x="3346450" y="1930400"/>
          <p14:tracePt t="21554" x="3308350" y="1949450"/>
          <p14:tracePt t="21572" x="3276600" y="1955800"/>
          <p14:tracePt t="21587" x="3257550" y="1962150"/>
          <p14:tracePt t="21604" x="3238500" y="1962150"/>
          <p14:tracePt t="21620" x="3213100" y="1962150"/>
          <p14:tracePt t="21638" x="3206750" y="1962150"/>
          <p14:tracePt t="21654" x="3187700" y="1962150"/>
          <p14:tracePt t="21670" x="3175000" y="1962150"/>
          <p14:tracePt t="21691" x="3168650" y="1962150"/>
          <p14:tracePt t="21707" x="3155950" y="1962150"/>
          <p14:tracePt t="21723" x="3149600" y="1955800"/>
          <p14:tracePt t="21740" x="3130550" y="1936750"/>
          <p14:tracePt t="21760" x="3086100" y="1898650"/>
          <p14:tracePt t="21777" x="3073400" y="1879600"/>
          <p14:tracePt t="21787" x="3054350" y="1854200"/>
          <p14:tracePt t="21805" x="3035300" y="1835150"/>
          <p14:tracePt t="21820" x="3035300" y="1816100"/>
          <p14:tracePt t="21838" x="3035300" y="1771650"/>
          <p14:tracePt t="21855" x="3035300" y="1733550"/>
          <p14:tracePt t="21871" x="3035300" y="1676400"/>
          <p14:tracePt t="21887" x="3035300" y="1638300"/>
          <p14:tracePt t="21905" x="3060700" y="1593850"/>
          <p14:tracePt t="21921" x="3086100" y="1549400"/>
          <p14:tracePt t="21938" x="3111500" y="1511300"/>
          <p14:tracePt t="21954" x="3136900" y="1504950"/>
          <p14:tracePt t="21972" x="3143250" y="1492250"/>
          <p14:tracePt t="21989" x="3162300" y="1485900"/>
          <p14:tracePt t="22006" x="3213100" y="1485900"/>
          <p14:tracePt t="22018" x="3232150" y="1485900"/>
          <p14:tracePt t="22034" x="3263900" y="1485900"/>
          <p14:tracePt t="22052" x="3289300" y="1485900"/>
          <p14:tracePt t="22065" x="3308350" y="1485900"/>
          <p14:tracePt t="22073" x="3314700" y="1485900"/>
          <p14:tracePt t="22088" x="3327400" y="1498600"/>
          <p14:tracePt t="22105" x="3333750" y="1504950"/>
          <p14:tracePt t="22121" x="3340100" y="1511300"/>
          <p14:tracePt t="22140" x="3340100" y="1524000"/>
          <p14:tracePt t="22156" x="3340100" y="1543050"/>
          <p14:tracePt t="22171" x="3340100" y="1562100"/>
          <p14:tracePt t="22188" x="3340100" y="1593850"/>
          <p14:tracePt t="22206" x="3333750" y="1625600"/>
          <p14:tracePt t="22222" x="3327400" y="1663700"/>
          <p14:tracePt t="22237" x="3314700" y="1682750"/>
          <p14:tracePt t="22256" x="3302000" y="1695450"/>
          <p14:tracePt t="22271" x="3302000" y="1701800"/>
          <p14:tracePt t="22287" x="3302000" y="1714500"/>
          <p14:tracePt t="22323" x="3295650" y="1714500"/>
          <p14:tracePt t="22358" x="3289300" y="1720850"/>
          <p14:tracePt t="22455" x="3289300" y="1727200"/>
          <p14:tracePt t="22816" x="3282950" y="1752600"/>
          <p14:tracePt t="22831" x="3282950" y="1790700"/>
          <p14:tracePt t="22843" x="3282950" y="1809750"/>
          <p14:tracePt t="22855" x="3282950" y="1841500"/>
          <p14:tracePt t="22871" x="3270250" y="1892300"/>
          <p14:tracePt t="22906" x="3251200" y="2000250"/>
          <p14:tracePt t="22940" x="3213100" y="2057400"/>
          <p14:tracePt t="22973" x="3181350" y="2095500"/>
          <p14:tracePt t="22990" x="3168650" y="2101850"/>
          <p14:tracePt t="23006" x="3136900" y="2095500"/>
          <p14:tracePt t="23015" x="3124200" y="2095500"/>
          <p14:tracePt t="23030" x="3098800" y="2076450"/>
          <p14:tracePt t="23037" x="3092450" y="2070100"/>
          <p14:tracePt t="23055" x="3079750" y="2057400"/>
          <p14:tracePt t="23074" x="3067050" y="2012950"/>
          <p14:tracePt t="23088" x="3067050" y="1974850"/>
          <p14:tracePt t="23103" x="3067050" y="1911350"/>
          <p14:tracePt t="23123" x="3098800" y="1822450"/>
          <p14:tracePt t="23141" x="3130550" y="1778000"/>
          <p14:tracePt t="23157" x="3162300" y="1752600"/>
          <p14:tracePt t="23171" x="3187700" y="1746250"/>
          <p14:tracePt t="23190" x="3238500" y="1733550"/>
          <p14:tracePt t="23205" x="3282950" y="1733550"/>
          <p14:tracePt t="23222" x="3365500" y="1733550"/>
          <p14:tracePt t="23240" x="3397250" y="1733550"/>
          <p14:tracePt t="23256" x="3429000" y="1746250"/>
          <p14:tracePt t="23288" x="3448050" y="1758950"/>
          <p14:tracePt t="23304" x="3454400" y="1771650"/>
          <p14:tracePt t="23320" x="3454400" y="1803400"/>
          <p14:tracePt t="23336" x="3454400" y="1816100"/>
          <p14:tracePt t="23353" x="3454400" y="1828800"/>
          <p14:tracePt t="23370" x="3454400" y="1841500"/>
          <p14:tracePt t="23385" x="3454400" y="1847850"/>
          <p14:tracePt t="23403" x="3454400" y="1854200"/>
          <p14:tracePt t="23574" x="3460750" y="1854200"/>
          <p14:tracePt t="23584" x="3473450" y="1866900"/>
          <p14:tracePt t="23596" x="3486150" y="1873250"/>
          <p14:tracePt t="23612" x="3492500" y="1879600"/>
          <p14:tracePt t="23644" x="3505200" y="1879600"/>
          <p14:tracePt t="23729" x="3511550" y="1892300"/>
          <p14:tracePt t="23738" x="3511550" y="1898650"/>
          <p14:tracePt t="23756" x="3511550" y="1949450"/>
          <p14:tracePt t="23774" x="3486150" y="2070100"/>
          <p14:tracePt t="23789" x="3448050" y="2216150"/>
          <p14:tracePt t="23802" x="3308350" y="2527300"/>
          <p14:tracePt t="23820" x="3016250" y="2978150"/>
          <p14:tracePt t="23839" x="2724150" y="3409950"/>
          <p14:tracePt t="23862" x="2457450" y="3752850"/>
          <p14:tracePt t="23869" x="2393950" y="3848100"/>
          <p14:tracePt t="23887" x="2279650" y="3987800"/>
          <p14:tracePt t="23903" x="2171700" y="4051300"/>
          <p14:tracePt t="23920" x="2108200" y="4102100"/>
          <p14:tracePt t="23937" x="2038350" y="4146550"/>
          <p14:tracePt t="23953" x="2006600" y="4171950"/>
          <p14:tracePt t="23969" x="1993900" y="4178300"/>
          <p14:tracePt t="24232" x="1987550" y="4197350"/>
          <p14:tracePt t="24243" x="1981200" y="4229100"/>
          <p14:tracePt t="24254" x="1981200" y="4241800"/>
          <p14:tracePt t="24269" x="1981200" y="4273550"/>
          <p14:tracePt t="24286" x="1981200" y="4292600"/>
          <p14:tracePt t="24303" x="1981200" y="4311650"/>
          <p14:tracePt t="24318" x="1981200" y="4330700"/>
          <p14:tracePt t="24337" x="1981200" y="4343400"/>
          <p14:tracePt t="24352" x="1981200" y="4362450"/>
          <p14:tracePt t="24548" x="1981200" y="4368800"/>
          <p14:tracePt t="24566" x="1987550" y="4368800"/>
          <p14:tracePt t="24582" x="2000250" y="4368800"/>
          <p14:tracePt t="24591" x="2006600" y="4362450"/>
          <p14:tracePt t="24784" x="1981200" y="4356100"/>
          <p14:tracePt t="24794" x="1955800" y="4343400"/>
          <p14:tracePt t="24809" x="1911350" y="4330700"/>
          <p14:tracePt t="24823" x="1866900" y="4318000"/>
          <p14:tracePt t="24834" x="1835150" y="4305300"/>
          <p14:tracePt t="24852" x="1809750" y="4286250"/>
          <p14:tracePt t="24868" x="1790700" y="4273550"/>
          <p14:tracePt t="24887" x="1778000" y="4267200"/>
          <p14:tracePt t="24903" x="1771650" y="4267200"/>
          <p14:tracePt t="24920" x="1765300" y="4260850"/>
          <p14:tracePt t="25669" x="1778000" y="4254500"/>
          <p14:tracePt t="25687" x="1841500" y="4260850"/>
          <p14:tracePt t="25702" x="1898650" y="4273550"/>
          <p14:tracePt t="25718" x="1962150" y="4286250"/>
          <p14:tracePt t="25751" x="2082800" y="4330700"/>
          <p14:tracePt t="25787" x="2190750" y="4337050"/>
          <p14:tracePt t="25822" x="2286000" y="4337050"/>
          <p14:tracePt t="25836" x="2362200" y="4337050"/>
          <p14:tracePt t="25853" x="2451100" y="4337050"/>
          <p14:tracePt t="25870" x="2552700" y="4337050"/>
          <p14:tracePt t="25888" x="2698750" y="4368800"/>
          <p14:tracePt t="25903" x="2800350" y="4381500"/>
          <p14:tracePt t="25922" x="2971800" y="4381500"/>
          <p14:tracePt t="25938" x="3067050" y="4381500"/>
          <p14:tracePt t="25953" x="3149600" y="4406900"/>
          <p14:tracePt t="25968" x="3225800" y="4432300"/>
          <p14:tracePt t="25986" x="3346450" y="4464050"/>
          <p14:tracePt t="26002" x="3498850" y="4502150"/>
          <p14:tracePt t="26012" x="3600450" y="4521200"/>
          <p14:tracePt t="26029" x="3689350" y="4546600"/>
          <p14:tracePt t="26041" x="3746500" y="4565650"/>
          <p14:tracePt t="26052" x="3765550" y="4565650"/>
          <p14:tracePt t="26071" x="3784600" y="4572000"/>
          <p14:tracePt t="26084" x="3797300" y="4578350"/>
          <p14:tracePt t="26105" x="3829050" y="4603750"/>
          <p14:tracePt t="26121" x="3860800" y="4622800"/>
          <p14:tracePt t="26138" x="3892550" y="4635500"/>
          <p14:tracePt t="26152" x="3905250" y="4641850"/>
          <p14:tracePt t="27314" x="3905250" y="4648200"/>
          <p14:tracePt t="27331" x="3905250" y="4654550"/>
          <p14:tracePt t="27352" x="3898900" y="4673600"/>
          <p14:tracePt t="27374" x="3879850" y="4679950"/>
          <p14:tracePt t="27387" x="3873500" y="4692650"/>
          <p14:tracePt t="27401" x="3854450" y="4699000"/>
          <p14:tracePt t="27438" x="3771900" y="4737100"/>
          <p14:tracePt t="27470" x="3625850" y="4775200"/>
          <p14:tracePt t="27504" x="3473450" y="4800600"/>
          <p14:tracePt t="27513" x="3397250" y="4800600"/>
          <p14:tracePt t="27531" x="3257550" y="4800600"/>
          <p14:tracePt t="27538" x="3168650" y="4826000"/>
          <p14:tracePt t="27552" x="2978150" y="4864100"/>
          <p14:tracePt t="27569" x="2736850" y="4876800"/>
          <p14:tracePt t="27585" x="2482850" y="4876800"/>
          <p14:tracePt t="27604" x="2184400" y="4876800"/>
          <p14:tracePt t="27621" x="1993900" y="4876800"/>
          <p14:tracePt t="27638" x="1822450" y="4876800"/>
          <p14:tracePt t="27654" x="1689100" y="4883150"/>
          <p14:tracePt t="27671" x="1593850" y="4895850"/>
          <p14:tracePt t="27686" x="1587500" y="4895850"/>
          <p14:tracePt t="28286" x="1587500" y="4902200"/>
          <p14:tracePt t="28294" x="1593850" y="4902200"/>
          <p14:tracePt t="28304" x="1600200" y="4902200"/>
          <p14:tracePt t="28319" x="1625600" y="4902200"/>
          <p14:tracePt t="28335" x="1651000" y="4902200"/>
          <p14:tracePt t="28352" x="1682750" y="4902200"/>
          <p14:tracePt t="28385" x="1758950" y="4902200"/>
          <p14:tracePt t="28421" x="1847850" y="4902200"/>
          <p14:tracePt t="28452" x="1968500" y="4876800"/>
          <p14:tracePt t="28470" x="2012950" y="4864100"/>
          <p14:tracePt t="28486" x="2044700" y="4864100"/>
          <p14:tracePt t="28503" x="2063750" y="4851400"/>
          <p14:tracePt t="28510" x="2070100" y="4851400"/>
          <p14:tracePt t="28520" x="2089150" y="4851400"/>
          <p14:tracePt t="28535" x="2120900" y="4845050"/>
          <p14:tracePt t="28552" x="2146300" y="4832350"/>
          <p14:tracePt t="28567" x="2190750" y="4832350"/>
          <p14:tracePt t="28585" x="2241550" y="4832350"/>
          <p14:tracePt t="28601" x="2317750" y="4832350"/>
          <p14:tracePt t="28617" x="2368550" y="4832350"/>
          <p14:tracePt t="28634" x="2406650" y="4832350"/>
          <p14:tracePt t="28652" x="2432050" y="4832350"/>
          <p14:tracePt t="28745" x="2438400" y="4832350"/>
          <p14:tracePt t="28761" x="2451100" y="4857750"/>
          <p14:tracePt t="28773" x="2451100" y="4889500"/>
          <p14:tracePt t="28786" x="2432050" y="4921250"/>
          <p14:tracePt t="28801" x="2425700" y="4927600"/>
          <p14:tracePt t="28819" x="2419350" y="4940300"/>
          <p14:tracePt t="29010" x="2387600" y="4959350"/>
          <p14:tracePt t="29019" x="2368550" y="4972050"/>
          <p14:tracePt t="29033" x="2324100" y="5003800"/>
          <p14:tracePt t="29041" x="2292350" y="5016500"/>
          <p14:tracePt t="29050" x="2260600" y="5041900"/>
          <p14:tracePt t="29068" x="2184400" y="5080000"/>
          <p14:tracePt t="29084" x="2082800" y="5105400"/>
          <p14:tracePt t="29116" x="1930400" y="5137150"/>
          <p14:tracePt t="29152" x="1841500" y="5130800"/>
          <p14:tracePt t="29184" x="1835150" y="5130800"/>
          <p14:tracePt t="29218" x="1835150" y="5124450"/>
          <p14:tracePt t="29234" x="1828800" y="5124450"/>
          <p14:tracePt t="29250" x="1816100" y="5105400"/>
          <p14:tracePt t="29284" x="1809750" y="5092700"/>
          <p14:tracePt t="29301" x="1809750" y="5060950"/>
          <p14:tracePt t="29316" x="1809750" y="5022850"/>
          <p14:tracePt t="29333" x="1809750" y="4965700"/>
          <p14:tracePt t="29352" x="1809750" y="4914900"/>
          <p14:tracePt t="29368" x="1809750" y="4870450"/>
          <p14:tracePt t="29386" x="1809750" y="4845050"/>
          <p14:tracePt t="29403" x="1809750" y="4832350"/>
          <p14:tracePt t="29420" x="1809750" y="4826000"/>
          <p14:tracePt t="29451" x="1822450" y="4819650"/>
          <p14:tracePt t="29469" x="1841500" y="4806950"/>
          <p14:tracePt t="29486" x="1860550" y="4794250"/>
          <p14:tracePt t="29502" x="1924050" y="4768850"/>
          <p14:tracePt t="29514" x="1981200" y="4756150"/>
          <p14:tracePt t="29530" x="2012950" y="4749800"/>
          <p14:tracePt t="29538" x="2025650" y="4749800"/>
          <p14:tracePt t="29549" x="2032000" y="4749800"/>
          <p14:tracePt t="29567" x="2057400" y="4749800"/>
          <p14:tracePt t="29584" x="2076450" y="4749800"/>
          <p14:tracePt t="29600" x="2095500" y="4749800"/>
          <p14:tracePt t="29617" x="2139950" y="4775200"/>
          <p14:tracePt t="29634" x="2171700" y="4787900"/>
          <p14:tracePt t="29649" x="2184400" y="4794250"/>
          <p14:tracePt t="29668" x="2190750" y="4800600"/>
          <p14:tracePt t="29684" x="2203450" y="4800600"/>
          <p14:tracePt t="29700" x="2216150" y="4800600"/>
          <p14:tracePt t="29719" x="2222500" y="4819650"/>
          <p14:tracePt t="29734" x="2235200" y="4838700"/>
          <p14:tracePt t="29752" x="2235200" y="4883150"/>
          <p14:tracePt t="29767" x="2235200" y="4921250"/>
          <p14:tracePt t="29787" x="2203450" y="4972050"/>
          <p14:tracePt t="29803" x="2197100" y="4997450"/>
          <p14:tracePt t="29818" x="2197100" y="5003800"/>
          <p14:tracePt t="29835" x="2190750" y="5016500"/>
          <p14:tracePt t="29853" x="2171700" y="5041900"/>
          <p14:tracePt t="29869" x="2152650" y="5054600"/>
          <p14:tracePt t="29889" x="2101850" y="5067300"/>
          <p14:tracePt t="29908" x="2025650" y="5067300"/>
          <p14:tracePt t="29918" x="1962150" y="5067300"/>
          <p14:tracePt t="29934" x="1860550" y="5041900"/>
          <p14:tracePt t="29950" x="1746250" y="5010150"/>
          <p14:tracePt t="29967" x="1701800" y="4997450"/>
          <p14:tracePt t="29986" x="1695450" y="4984750"/>
          <p14:tracePt t="30003" x="1695450" y="4978400"/>
          <p14:tracePt t="30021" x="1695450" y="4965700"/>
          <p14:tracePt t="30034" x="1714500" y="4921250"/>
          <p14:tracePt t="30053" x="1758950" y="4851400"/>
          <p14:tracePt t="30069" x="1809750" y="4781550"/>
          <p14:tracePt t="30086" x="1854200" y="4705350"/>
          <p14:tracePt t="30102" x="1898650" y="4667250"/>
          <p14:tracePt t="30118" x="1955800" y="4641850"/>
          <p14:tracePt t="30134" x="2000250" y="4616450"/>
          <p14:tracePt t="30150" x="2032000" y="4603750"/>
          <p14:tracePt t="30167" x="2063750" y="4603750"/>
          <p14:tracePt t="30183" x="2095500" y="4603750"/>
          <p14:tracePt t="30200" x="2127250" y="4648200"/>
          <p14:tracePt t="30216" x="2159000" y="4679950"/>
          <p14:tracePt t="30233" x="2178050" y="4724400"/>
          <p14:tracePt t="30250" x="2197100" y="4768850"/>
          <p14:tracePt t="30266" x="2197100" y="4800600"/>
          <p14:tracePt t="30282" x="2197100" y="4832350"/>
          <p14:tracePt t="30301" x="2197100" y="4851400"/>
          <p14:tracePt t="30317" x="2197100" y="4883150"/>
          <p14:tracePt t="30336" x="2197100" y="4902200"/>
          <p14:tracePt t="30350" x="2190750" y="4908550"/>
          <p14:tracePt t="30374" x="2171700" y="4921250"/>
          <p14:tracePt t="32956" x="2184400" y="4927600"/>
          <p14:tracePt t="32970" x="2203450" y="4940300"/>
          <p14:tracePt t="32984" x="2222500" y="4953000"/>
          <p14:tracePt t="33001" x="2241550" y="4972050"/>
          <p14:tracePt t="33011" x="2254250" y="4972050"/>
          <p14:tracePt t="33028" x="2266950" y="4984750"/>
          <p14:tracePt t="33049" x="2273300" y="4984750"/>
          <p14:tracePt t="33083" x="2286000" y="5003800"/>
          <p14:tracePt t="33115" x="2298700" y="5016500"/>
          <p14:tracePt t="33151" x="2324100" y="5060950"/>
          <p14:tracePt t="33167" x="2330450" y="5060950"/>
          <p14:tracePt t="33182" x="2336800" y="5067300"/>
          <p14:tracePt t="33202" x="2349500" y="5073650"/>
          <p14:tracePt t="33215" x="2355850" y="5080000"/>
          <p14:tracePt t="33231" x="2368550" y="5080000"/>
          <p14:tracePt t="33360" x="2381250" y="5080000"/>
          <p14:tracePt t="34239" x="2324100" y="5092700"/>
          <p14:tracePt t="34256" x="2228850" y="5111750"/>
          <p14:tracePt t="34273" x="2139950" y="5111750"/>
          <p14:tracePt t="34284" x="2082800" y="5111750"/>
          <p14:tracePt t="34314" x="1974850" y="5099050"/>
          <p14:tracePt t="34347" x="1930400" y="5041900"/>
          <p14:tracePt t="34365" x="1917700" y="5010150"/>
          <p14:tracePt t="34381" x="1905000" y="4984750"/>
          <p14:tracePt t="34397" x="1905000" y="4940300"/>
          <p14:tracePt t="34415" x="1911350" y="4876800"/>
          <p14:tracePt t="34434" x="1949450" y="4832350"/>
          <p14:tracePt t="34451" x="1962150" y="4813300"/>
          <p14:tracePt t="34467" x="1968500" y="4806950"/>
          <p14:tracePt t="34493" x="1974850" y="4794250"/>
          <p14:tracePt t="34515" x="1987550" y="4781550"/>
          <p14:tracePt t="34531" x="2000250" y="4762500"/>
          <p14:tracePt t="34544" x="2012950" y="4743450"/>
          <p14:tracePt t="34565" x="2019300" y="4730750"/>
          <p14:tracePt t="34582" x="2025650" y="4730750"/>
          <p14:tracePt t="34612" x="2032000" y="4730750"/>
          <p14:tracePt t="34634" x="2044700" y="4730750"/>
          <p14:tracePt t="34642" x="2057400" y="4730750"/>
          <p14:tracePt t="34650" x="2063750" y="4730750"/>
          <p14:tracePt t="34667" x="2089150" y="4737100"/>
          <p14:tracePt t="34684" x="2120900" y="4756150"/>
          <p14:tracePt t="34700" x="2159000" y="4794250"/>
          <p14:tracePt t="34714" x="2203450" y="4845050"/>
          <p14:tracePt t="34732" x="2241550" y="4895850"/>
          <p14:tracePt t="34749" x="2260600" y="4914900"/>
          <p14:tracePt t="34781" x="2266950" y="4927600"/>
          <p14:tracePt t="34875" x="2273300" y="4940300"/>
          <p14:tracePt t="34884" x="2273300" y="4953000"/>
          <p14:tracePt t="34901" x="2273300" y="4959350"/>
          <p14:tracePt t="34917" x="2273300" y="4972050"/>
          <p14:tracePt t="34933" x="2260600" y="4984750"/>
          <p14:tracePt t="34950" x="2254250" y="4997450"/>
          <p14:tracePt t="34965" x="2254250" y="5010150"/>
          <p14:tracePt t="34981" x="2241550" y="5016500"/>
          <p14:tracePt t="34997" x="2235200" y="5029200"/>
          <p14:tracePt t="35014" x="2216150" y="5041900"/>
          <p14:tracePt t="35029" x="2203450" y="5048250"/>
          <p14:tracePt t="35046" x="2184400" y="5054600"/>
          <p14:tracePt t="35064" x="2171700" y="5060950"/>
          <p14:tracePt t="35079" x="2152650" y="5060950"/>
          <p14:tracePt t="35098" x="2133600" y="5067300"/>
          <p14:tracePt t="35115" x="2120900" y="5067300"/>
          <p14:tracePt t="35131" x="2095500" y="5067300"/>
          <p14:tracePt t="35149" x="2089150" y="5067300"/>
          <p14:tracePt t="35165" x="2076450" y="5067300"/>
          <p14:tracePt t="35182" x="2063750" y="5067300"/>
          <p14:tracePt t="35198" x="2051050" y="5067300"/>
          <p14:tracePt t="35217" x="2032000" y="5067300"/>
          <p14:tracePt t="35233" x="2025650" y="5060950"/>
          <p14:tracePt t="35248" x="2012950" y="5048250"/>
          <p14:tracePt t="35265" x="2012950" y="5041900"/>
          <p14:tracePt t="35282" x="2012950" y="5022850"/>
          <p14:tracePt t="35299" x="2012950" y="4991100"/>
          <p14:tracePt t="35316" x="2012950" y="4946650"/>
          <p14:tracePt t="35334" x="2012950" y="4895850"/>
          <p14:tracePt t="35348" x="2019300" y="4870450"/>
          <p14:tracePt t="35366" x="2032000" y="4851400"/>
          <p14:tracePt t="35381" x="2038350" y="4845050"/>
          <p14:tracePt t="35462" x="2044700" y="4838700"/>
          <p14:tracePt t="35474" x="2051050" y="4832350"/>
          <p14:tracePt t="35484" x="2057400" y="4832350"/>
          <p14:tracePt t="35499" x="2063750" y="4819650"/>
          <p14:tracePt t="35519" x="2070100" y="4819650"/>
          <p14:tracePt t="35533" x="2082800" y="4819650"/>
          <p14:tracePt t="35547" x="2095500" y="4819650"/>
          <p14:tracePt t="35563" x="2101850" y="4819650"/>
          <p14:tracePt t="35580" x="2114550" y="4819650"/>
          <p14:tracePt t="35596" x="2120900" y="4819650"/>
          <p14:tracePt t="35612" x="2146300" y="4819650"/>
          <p14:tracePt t="35630" x="2159000" y="4819650"/>
          <p14:tracePt t="35646" x="2178050" y="4832350"/>
          <p14:tracePt t="35662" x="2209800" y="4864100"/>
          <p14:tracePt t="35680" x="2247900" y="4889500"/>
          <p14:tracePt t="35696" x="2286000" y="4921250"/>
          <p14:tracePt t="35713" x="2292350" y="4933950"/>
          <p14:tracePt t="35730" x="2305050" y="4953000"/>
          <p14:tracePt t="35746" x="2305050" y="4959350"/>
          <p14:tracePt t="35764" x="2305050" y="4972050"/>
          <p14:tracePt t="35780" x="2317750" y="4991100"/>
          <p14:tracePt t="35796" x="2317750" y="5003800"/>
          <p14:tracePt t="35812" x="2317750" y="5022850"/>
          <p14:tracePt t="35829" x="2317750" y="5029200"/>
          <p14:tracePt t="35846" x="2317750" y="5035550"/>
          <p14:tracePt t="35863" x="2317750" y="5048250"/>
          <p14:tracePt t="35880" x="2317750" y="5054600"/>
          <p14:tracePt t="35913" x="2317750" y="5060950"/>
          <p14:tracePt t="35951" x="2305050" y="5060950"/>
          <p14:tracePt t="35971" x="2292350" y="5060950"/>
          <p14:tracePt t="35983" x="2286000" y="5060950"/>
          <p14:tracePt t="35986" x="2273300" y="5060950"/>
          <p14:tracePt t="36011" x="2266950" y="5060950"/>
          <p14:tracePt t="36232" x="2260600" y="5060950"/>
          <p14:tracePt t="36693" x="2260600" y="5054600"/>
          <p14:tracePt t="36738" x="2260600" y="5048250"/>
          <p14:tracePt t="36802" x="2266950" y="5048250"/>
          <p14:tracePt t="36817" x="2279650" y="5048250"/>
          <p14:tracePt t="36827" x="2292350" y="5048250"/>
          <p14:tracePt t="36846" x="2311400" y="5048250"/>
          <p14:tracePt t="36863" x="2317750" y="5060950"/>
          <p14:tracePt t="36881" x="2330450" y="5060950"/>
          <p14:tracePt t="36900" x="2336800" y="5073650"/>
          <p14:tracePt t="37056" x="2343150" y="5086350"/>
          <p14:tracePt t="37669" x="2336800" y="5080000"/>
          <p14:tracePt t="37676" x="2336800" y="5073650"/>
          <p14:tracePt t="37681" x="2330450" y="5073650"/>
          <p14:tracePt t="37697" x="2317750" y="5067300"/>
          <p14:tracePt t="37714" x="2305050" y="5054600"/>
          <p14:tracePt t="37730" x="2298700" y="5048250"/>
          <p14:tracePt t="37747" x="2292350" y="5035550"/>
          <p14:tracePt t="37779" x="2266950" y="5003800"/>
          <p14:tracePt t="37812" x="2266950" y="4965700"/>
          <p14:tracePt t="37848" x="2266950" y="4902200"/>
          <p14:tracePt t="37866" x="2305050" y="4838700"/>
          <p14:tracePt t="37880" x="2324100" y="4800600"/>
          <p14:tracePt t="37898" x="2362200" y="4762500"/>
          <p14:tracePt t="37915" x="2387600" y="4737100"/>
          <p14:tracePt t="37932" x="2419350" y="4724400"/>
          <p14:tracePt t="37948" x="2425700" y="4718050"/>
          <p14:tracePt t="37967" x="2451100" y="4711700"/>
          <p14:tracePt t="38008" x="2457450" y="4711700"/>
          <p14:tracePt t="38022" x="2470150" y="4711700"/>
          <p14:tracePt t="38044" x="2476500" y="4711700"/>
          <p14:tracePt t="38066" x="2489200" y="4711700"/>
          <p14:tracePt t="38418" x="2514600" y="4749800"/>
          <p14:tracePt t="38431" x="2527300" y="4768850"/>
          <p14:tracePt t="38440" x="2533650" y="4781550"/>
          <p14:tracePt t="38450" x="2540000" y="4794250"/>
          <p14:tracePt t="38480" x="2546350" y="4857750"/>
          <p14:tracePt t="38514" x="2565400" y="4933950"/>
          <p14:tracePt t="38526" x="2571750" y="4965700"/>
          <p14:tracePt t="38546" x="2571750" y="4997450"/>
          <p14:tracePt t="38562" x="2571750" y="5029200"/>
          <p14:tracePt t="38579" x="2571750" y="5067300"/>
          <p14:tracePt t="38597" x="2565400" y="5099050"/>
          <p14:tracePt t="38613" x="2559050" y="5111750"/>
          <p14:tracePt t="38645" x="2559050" y="5118100"/>
          <p14:tracePt t="38663" x="2552700" y="5124450"/>
          <p14:tracePt t="38679" x="2533650" y="5124450"/>
          <p14:tracePt t="38698" x="2489200" y="5137150"/>
          <p14:tracePt t="38720" x="2457450" y="5156200"/>
          <p14:tracePt t="38735" x="2419350" y="5181600"/>
          <p14:tracePt t="38750" x="2406650" y="5187950"/>
          <p14:tracePt t="38766" x="2387600" y="5194300"/>
          <p14:tracePt t="38780" x="2381250" y="5200650"/>
          <p14:tracePt t="38796" x="2362200" y="5200650"/>
          <p14:tracePt t="38814" x="2349500" y="5207000"/>
          <p14:tracePt t="38832" x="2343150" y="5207000"/>
          <p14:tracePt t="38849" x="2324100" y="5207000"/>
          <p14:tracePt t="39826" x="2324100" y="5181600"/>
          <p14:tracePt t="39840" x="2324100" y="5137150"/>
          <p14:tracePt t="39858" x="2336800" y="5086350"/>
          <p14:tracePt t="39877" x="2349500" y="5029200"/>
          <p14:tracePt t="39897" x="2349500" y="4991100"/>
          <p14:tracePt t="39929" x="2349500" y="4972050"/>
          <p14:tracePt t="40019" x="2349500" y="4965700"/>
          <p14:tracePt t="40043" x="2343150" y="4959350"/>
          <p14:tracePt t="40069" x="2330450" y="4946650"/>
          <p14:tracePt t="40083" x="2324100" y="4946650"/>
          <p14:tracePt t="40093" x="2317750" y="4940300"/>
          <p14:tracePt t="40108" x="2298700" y="4927600"/>
          <p14:tracePt t="40119" x="2266950" y="4914900"/>
          <p14:tracePt t="40129" x="2266950" y="4908550"/>
          <p14:tracePt t="40171" x="2254250" y="4895850"/>
          <p14:tracePt t="41369" x="2254250" y="4908550"/>
          <p14:tracePt t="41379" x="2260600" y="4927600"/>
          <p14:tracePt t="41392" x="2266950" y="4946650"/>
          <p14:tracePt t="41395" x="2266950" y="4959350"/>
          <p14:tracePt t="41411" x="2273300" y="4978400"/>
          <p14:tracePt t="41428" x="2279650" y="5003800"/>
          <p14:tracePt t="41461" x="2286000" y="5035550"/>
          <p14:tracePt t="41495" x="2286000" y="5041900"/>
          <p14:tracePt t="41530" x="2292350" y="5054600"/>
          <p14:tracePt t="41543" x="2292350" y="5060950"/>
          <p14:tracePt t="41563" x="2292350" y="5086350"/>
          <p14:tracePt t="41581" x="2292350" y="5099050"/>
          <p14:tracePt t="41596" x="2292350" y="5105400"/>
          <p14:tracePt t="41686" x="2292350" y="5124450"/>
          <p14:tracePt t="41702" x="2286000" y="5149850"/>
          <p14:tracePt t="41720" x="2273300" y="5181600"/>
          <p14:tracePt t="41736" x="2266950" y="5187950"/>
          <p14:tracePt t="41845" x="2260600" y="5200650"/>
          <p14:tracePt t="41862" x="2260600" y="5207000"/>
          <p14:tracePt t="41876" x="2254250" y="5213350"/>
          <p14:tracePt t="41893" x="2247900" y="5219700"/>
          <p14:tracePt t="41910" x="2247900" y="5232400"/>
          <p14:tracePt t="41928" x="2247900" y="5251450"/>
          <p14:tracePt t="41961" x="2241550" y="5264150"/>
          <p14:tracePt t="42050" x="2241550" y="5276850"/>
          <p14:tracePt t="42061" x="2228850" y="5295900"/>
          <p14:tracePt t="42078" x="2228850" y="5308600"/>
          <p14:tracePt t="42093" x="2216150" y="5321300"/>
          <p14:tracePt t="42110" x="2203450" y="5346700"/>
          <p14:tracePt t="42127" x="2190750" y="5372100"/>
          <p14:tracePt t="42143" x="2178050" y="5391150"/>
          <p14:tracePt t="42162" x="2159000" y="5410200"/>
          <p14:tracePt t="42177" x="2146300" y="5422900"/>
          <p14:tracePt t="42195" x="2133600" y="5429250"/>
          <p14:tracePt t="42213" x="2127250" y="5435600"/>
          <p14:tracePt t="42229" x="2108200" y="5435600"/>
          <p14:tracePt t="42245" x="2095500" y="5435600"/>
          <p14:tracePt t="42262" x="2070100" y="5435600"/>
          <p14:tracePt t="42279" x="2038350" y="5435600"/>
          <p14:tracePt t="42294" x="2006600" y="5435600"/>
          <p14:tracePt t="42311" x="1968500" y="5435600"/>
          <p14:tracePt t="42328" x="1936750" y="5435600"/>
          <p14:tracePt t="42345" x="1917700" y="5435600"/>
          <p14:tracePt t="42362" x="1905000" y="5435600"/>
          <p14:tracePt t="42378" x="1898650" y="5435600"/>
          <p14:tracePt t="42395" x="1892300" y="5422900"/>
          <p14:tracePt t="42411" x="1885950" y="5422900"/>
          <p14:tracePt t="42439" x="1879600" y="5422900"/>
          <p14:tracePt t="43583" x="1879600" y="5372100"/>
          <p14:tracePt t="43604" x="1892300" y="5219700"/>
          <p14:tracePt t="43625" x="1936750" y="5067300"/>
          <p14:tracePt t="43644" x="1962150" y="4965700"/>
          <p14:tracePt t="43678" x="1968500" y="4870450"/>
          <p14:tracePt t="43711" x="1968500" y="4813300"/>
          <p14:tracePt t="43744" x="1968500" y="4787900"/>
          <p14:tracePt t="43761" x="1968500" y="4775200"/>
          <p14:tracePt t="43779" x="1968500" y="4756150"/>
          <p14:tracePt t="43795" x="1981200" y="4737100"/>
          <p14:tracePt t="43813" x="2000250" y="4705350"/>
          <p14:tracePt t="43829" x="2006600" y="4692650"/>
          <p14:tracePt t="43845" x="2012950" y="4686300"/>
          <p14:tracePt t="43860" x="2019300" y="4673600"/>
          <p14:tracePt t="43878" x="2051050" y="4673600"/>
          <p14:tracePt t="43896" x="2089150" y="4673600"/>
          <p14:tracePt t="43911" x="2139950" y="4673600"/>
          <p14:tracePt t="43929" x="2178050" y="4673600"/>
          <p14:tracePt t="43943" x="2209800" y="4699000"/>
          <p14:tracePt t="43961" x="2235200" y="4718050"/>
          <p14:tracePt t="43979" x="2241550" y="4768850"/>
          <p14:tracePt t="43995" x="2241550" y="4819650"/>
          <p14:tracePt t="44004" x="2241550" y="4845050"/>
          <p14:tracePt t="44012" x="2241550" y="4876800"/>
          <p14:tracePt t="44026" x="2209800" y="4933950"/>
          <p14:tracePt t="44043" x="2152650" y="4972050"/>
          <p14:tracePt t="44062" x="2101850" y="5003800"/>
          <p14:tracePt t="44080" x="2057400" y="5029200"/>
          <p14:tracePt t="44094" x="2032000" y="5029200"/>
          <p14:tracePt t="44110" x="2006600" y="5029200"/>
          <p14:tracePt t="44129" x="1987550" y="5022850"/>
          <p14:tracePt t="44144" x="1974850" y="5010150"/>
          <p14:tracePt t="44160" x="1968500" y="4997450"/>
          <p14:tracePt t="44177" x="1968500" y="4978400"/>
          <p14:tracePt t="44193" x="1968500" y="4959350"/>
          <p14:tracePt t="44210" x="1968500" y="4940300"/>
          <p14:tracePt t="44229" x="1968500" y="4921250"/>
          <p14:tracePt t="44317" x="1968500" y="4914900"/>
          <p14:tracePt t="44367" x="1974850" y="4914900"/>
          <p14:tracePt t="44384" x="1981200" y="4914900"/>
          <p14:tracePt t="45283" x="1987550" y="4927600"/>
          <p14:tracePt t="45353" x="1993900" y="4933950"/>
          <p14:tracePt t="45452" x="2006600" y="4940300"/>
          <p14:tracePt t="45470" x="2012950" y="4946650"/>
          <p14:tracePt t="45787" x="2019300" y="4959350"/>
          <p14:tracePt t="45796" x="2025650" y="4965700"/>
          <p14:tracePt t="45845" x="2032000" y="4978400"/>
          <p14:tracePt t="45897" x="2038350" y="4991100"/>
          <p14:tracePt t="45909" x="2051050" y="5003800"/>
          <p14:tracePt t="45927" x="2057400" y="5010150"/>
          <p14:tracePt t="45945" x="2057400" y="5022850"/>
          <p14:tracePt t="45960" x="2063750" y="5035550"/>
          <p14:tracePt t="45992" x="2089150" y="5067300"/>
          <p14:tracePt t="46009" x="2101850" y="5080000"/>
          <p14:tracePt t="46013" x="2108200" y="5099050"/>
          <p14:tracePt t="46024" x="2108200" y="5105400"/>
          <p14:tracePt t="46043" x="2114550" y="5137150"/>
          <p14:tracePt t="46059" x="2120900" y="5162550"/>
          <p14:tracePt t="46076" x="2120900" y="5168900"/>
          <p14:tracePt t="46092" x="2127250" y="5187950"/>
          <p14:tracePt t="46108" x="2133600" y="5200650"/>
          <p14:tracePt t="46126" x="2133600" y="5213350"/>
          <p14:tracePt t="46144" x="2133600" y="5226050"/>
          <p14:tracePt t="46161" x="2133600" y="5245100"/>
          <p14:tracePt t="46178" x="2133600" y="5257800"/>
          <p14:tracePt t="46201" x="2127250" y="5270500"/>
          <p14:tracePt t="46218" x="2114550" y="5289550"/>
          <p14:tracePt t="46233" x="2108200" y="5302250"/>
          <p14:tracePt t="46242" x="2089150" y="5321300"/>
          <p14:tracePt t="46259" x="2063750" y="5353050"/>
          <p14:tracePt t="46275" x="2038350" y="5397500"/>
          <p14:tracePt t="46292" x="2032000" y="5410200"/>
          <p14:tracePt t="46311" x="2006600" y="5441950"/>
          <p14:tracePt t="46328" x="2000250" y="5441950"/>
          <p14:tracePt t="46506" x="2032000" y="5441950"/>
          <p14:tracePt t="46511" x="2044700" y="5441950"/>
          <p14:tracePt t="46525" x="2095500" y="5441950"/>
          <p14:tracePt t="46541" x="2165350" y="5441950"/>
          <p14:tracePt t="46559" x="2222500" y="5441950"/>
          <p14:tracePt t="46574" x="2266950" y="5441950"/>
          <p14:tracePt t="46591" x="2305050" y="5441950"/>
          <p14:tracePt t="46611" x="2324100" y="5441950"/>
          <p14:tracePt t="46626" x="2336800" y="5448300"/>
          <p14:tracePt t="46642" x="2362200" y="5454650"/>
          <p14:tracePt t="46661" x="2381250" y="5461000"/>
          <p14:tracePt t="46679" x="2406650" y="5461000"/>
          <p14:tracePt t="46694" x="2425700" y="5461000"/>
          <p14:tracePt t="46710" x="2438400" y="5461000"/>
          <p14:tracePt t="46725" x="2457450" y="5461000"/>
          <p14:tracePt t="46741" x="2476500" y="5461000"/>
          <p14:tracePt t="46758" x="2489200" y="5461000"/>
          <p14:tracePt t="47194" x="2495550" y="5461000"/>
          <p14:tracePt t="47214" x="2444750" y="5448300"/>
          <p14:tracePt t="47233" x="2393950" y="5429250"/>
          <p14:tracePt t="47249" x="2362200" y="5416550"/>
          <p14:tracePt t="47258" x="2330450" y="5403850"/>
          <p14:tracePt t="47274" x="2298700" y="5391150"/>
          <p14:tracePt t="47309" x="2228850" y="5340350"/>
          <p14:tracePt t="47343" x="2178050" y="5295900"/>
          <p14:tracePt t="47374" x="2146300" y="5264150"/>
          <p14:tracePt t="47392" x="2139950" y="5251450"/>
          <p14:tracePt t="47409" x="2133600" y="5232400"/>
          <p14:tracePt t="47441" x="2133600" y="5226050"/>
          <p14:tracePt t="47459" x="2133600" y="5213350"/>
          <p14:tracePt t="47653" x="2133600" y="5226050"/>
          <p14:tracePt t="47673" x="2139950" y="5257800"/>
          <p14:tracePt t="47692" x="2152650" y="5295900"/>
          <p14:tracePt t="47710" x="2159000" y="5321300"/>
          <p14:tracePt t="47728" x="2178050" y="5340350"/>
          <p14:tracePt t="47779" x="2184400" y="5353050"/>
          <p14:tracePt t="47792" x="2190750" y="5359400"/>
          <p14:tracePt t="47795" x="2197100" y="5365750"/>
          <p14:tracePt t="47807" x="2203450" y="5378450"/>
          <p14:tracePt t="47825" x="2209800" y="5391150"/>
          <p14:tracePt t="47843" x="2216150" y="5397500"/>
          <p14:tracePt t="47862" x="2228850" y="5403850"/>
          <p14:tracePt t="47878" x="2247900" y="5416550"/>
          <p14:tracePt t="47891" x="2254250" y="5422900"/>
          <p14:tracePt t="47909" x="2273300" y="5435600"/>
          <p14:tracePt t="47926" x="2317750" y="5454650"/>
          <p14:tracePt t="47941" x="2355850" y="5461000"/>
          <p14:tracePt t="47960" x="2413000" y="5467350"/>
          <p14:tracePt t="47973" x="2451100" y="5480050"/>
          <p14:tracePt t="47992" x="2489200" y="5492750"/>
          <p14:tracePt t="48007" x="2501900" y="5492750"/>
          <p14:tracePt t="48010" x="2508250" y="5499100"/>
          <p14:tracePt t="48025" x="2533650" y="5505450"/>
          <p14:tracePt t="48041" x="2552700" y="5505450"/>
          <p14:tracePt t="48058" x="2559050" y="5505450"/>
          <p14:tracePt t="48074" x="2578100" y="5518150"/>
          <p14:tracePt t="48091" x="2603500" y="5524500"/>
          <p14:tracePt t="48108" x="2635250" y="5530850"/>
          <p14:tracePt t="48125" x="2660650" y="5537200"/>
          <p14:tracePt t="48141" x="2679700" y="5537200"/>
          <p14:tracePt t="48160" x="2717800" y="5549900"/>
          <p14:tracePt t="48177" x="2736850" y="5562600"/>
          <p14:tracePt t="48191" x="2762250" y="5562600"/>
          <p14:tracePt t="48208" x="2794000" y="5568950"/>
          <p14:tracePt t="48223" x="2825750" y="5568950"/>
          <p14:tracePt t="48240" x="2851150" y="5568950"/>
          <p14:tracePt t="48256" x="2870200" y="5568950"/>
          <p14:tracePt t="48273" x="2901950" y="5568950"/>
          <p14:tracePt t="48290" x="2908300" y="5568950"/>
          <p14:tracePt t="48309" x="2940050" y="5568950"/>
          <p14:tracePt t="48325" x="2952750" y="5568950"/>
          <p14:tracePt t="48341" x="2971800" y="5568950"/>
          <p14:tracePt t="48359" x="2978150" y="5568950"/>
          <p14:tracePt t="48375" x="3009900" y="5556250"/>
          <p14:tracePt t="48393" x="3028950" y="5537200"/>
          <p14:tracePt t="48409" x="3048000" y="5530850"/>
          <p14:tracePt t="48425" x="3086100" y="5530850"/>
          <p14:tracePt t="48440" x="3117850" y="5518150"/>
          <p14:tracePt t="48457" x="3206750" y="5518150"/>
          <p14:tracePt t="48474" x="3276600" y="5505450"/>
          <p14:tracePt t="48491" x="3346450" y="5505450"/>
          <p14:tracePt t="48507" x="3409950" y="5505450"/>
          <p14:tracePt t="48511" x="3422650" y="5505450"/>
          <p14:tracePt t="48523" x="3467100" y="5505450"/>
          <p14:tracePt t="48540" x="3505200" y="5505450"/>
          <p14:tracePt t="48558" x="3543300" y="5499100"/>
          <p14:tracePt t="48575" x="3568700" y="5499100"/>
          <p14:tracePt t="48592" x="3587750" y="5499100"/>
          <p14:tracePt t="48610" x="3594100" y="5499100"/>
          <p14:tracePt t="48626" x="3619500" y="5492750"/>
          <p14:tracePt t="48643" x="3644900" y="5486400"/>
          <p14:tracePt t="48659" x="3676650" y="5486400"/>
          <p14:tracePt t="48677" x="3714750" y="5473700"/>
          <p14:tracePt t="48692" x="3740150" y="5467350"/>
          <p14:tracePt t="48709" x="3759200" y="5467350"/>
          <p14:tracePt t="48725" x="3778250" y="5467350"/>
          <p14:tracePt t="48740" x="3790950" y="5467350"/>
          <p14:tracePt t="48759" x="3797300" y="5467350"/>
          <p14:tracePt t="48934" x="3752850" y="5448300"/>
          <p14:tracePt t="48945" x="3689350" y="5435600"/>
          <p14:tracePt t="48957" x="3505200" y="5403850"/>
          <p14:tracePt t="48974" x="3263900" y="5391150"/>
          <p14:tracePt t="48990" x="2990850" y="5391150"/>
          <p14:tracePt t="49006" x="2692400" y="5391150"/>
          <p14:tracePt t="49008" x="2622550" y="5391150"/>
          <p14:tracePt t="49023" x="2406650" y="5378450"/>
          <p14:tracePt t="49041" x="2139950" y="5372100"/>
          <p14:tracePt t="49056" x="2006600" y="5372100"/>
          <p14:tracePt t="49072" x="1943100" y="5372100"/>
          <p14:tracePt t="49090" x="1917700" y="5372100"/>
          <p14:tracePt t="49106" x="1905000" y="5372100"/>
          <p14:tracePt t="49167" x="1898650" y="5365750"/>
          <p14:tracePt t="49170" x="1898650" y="5359400"/>
          <p14:tracePt t="49178" x="1898650" y="5346700"/>
          <p14:tracePt t="49190" x="1892300" y="5308600"/>
          <p14:tracePt t="49206" x="1892300" y="5276850"/>
          <p14:tracePt t="49223" x="1892300" y="5251450"/>
          <p14:tracePt t="49239" x="1892300" y="5213350"/>
          <p14:tracePt t="49257" x="1892300" y="5175250"/>
          <p14:tracePt t="49273" x="1892300" y="5130800"/>
          <p14:tracePt t="49289" x="1892300" y="5105400"/>
          <p14:tracePt t="49307" x="1892300" y="5099050"/>
          <p14:tracePt t="49323" x="1892300" y="5086350"/>
          <p14:tracePt t="49359" x="1892300" y="5067300"/>
          <p14:tracePt t="49374" x="1892300" y="5048250"/>
          <p14:tracePt t="49392" x="1898650" y="5016500"/>
          <p14:tracePt t="49409" x="1905000" y="5003800"/>
          <p14:tracePt t="49426" x="1936750" y="4991100"/>
          <p14:tracePt t="49443" x="1955800" y="4984750"/>
          <p14:tracePt t="49458" x="1987550" y="4984750"/>
          <p14:tracePt t="49474" x="2038350" y="4984750"/>
          <p14:tracePt t="49491" x="2076450" y="4984750"/>
          <p14:tracePt t="49507" x="2120900" y="4984750"/>
          <p14:tracePt t="49523" x="2127250" y="4984750"/>
          <p14:tracePt t="49540" x="2165350" y="5003800"/>
          <p14:tracePt t="49557" x="2222500" y="5041900"/>
          <p14:tracePt t="49575" x="2247900" y="5086350"/>
          <p14:tracePt t="49590" x="2247900" y="5118100"/>
          <p14:tracePt t="49607" x="2247900" y="5149850"/>
          <p14:tracePt t="49622" x="2247900" y="5156200"/>
          <p14:tracePt t="49639" x="2247900" y="5168900"/>
          <p14:tracePt t="49660" x="2222500" y="5187950"/>
          <p14:tracePt t="49675" x="2178050" y="5200650"/>
          <p14:tracePt t="49691" x="2133600" y="5219700"/>
          <p14:tracePt t="49709" x="2051050" y="5219700"/>
          <p14:tracePt t="49722" x="2000250" y="5219700"/>
          <p14:tracePt t="49741" x="1930400" y="5219700"/>
          <p14:tracePt t="49755" x="1911350" y="5207000"/>
          <p14:tracePt t="49773" x="1892300" y="5194300"/>
          <p14:tracePt t="49809" x="1879600" y="5187950"/>
          <p14:tracePt t="49823" x="1879600" y="5181600"/>
          <p14:tracePt t="49842" x="1866900" y="5162550"/>
          <p14:tracePt t="49859" x="1866900" y="5124450"/>
          <p14:tracePt t="49876" x="1860550" y="5105400"/>
          <p14:tracePt t="49895" x="1860550" y="5080000"/>
          <p14:tracePt t="49907" x="1860550" y="5060950"/>
          <p14:tracePt t="49925" x="1860550" y="5048250"/>
          <p14:tracePt t="49943" x="1860550" y="5010150"/>
          <p14:tracePt t="49958" x="1879600" y="4984750"/>
          <p14:tracePt t="49974" x="1898650" y="4959350"/>
          <p14:tracePt t="49991" x="1924050" y="4933950"/>
          <p14:tracePt t="50007" x="1930400" y="4927600"/>
          <p14:tracePt t="50014" x="1943100" y="4921250"/>
          <p14:tracePt t="50024" x="1949450" y="4921250"/>
          <p14:tracePt t="50041" x="1981200" y="4921250"/>
          <p14:tracePt t="50059" x="2000250" y="4908550"/>
          <p14:tracePt t="50074" x="2025650" y="4908550"/>
          <p14:tracePt t="50092" x="2063750" y="4908550"/>
          <p14:tracePt t="50110" x="2082800" y="4908550"/>
          <p14:tracePt t="50126" x="2114550" y="4921250"/>
          <p14:tracePt t="50142" x="2127250" y="4940300"/>
          <p14:tracePt t="50158" x="2146300" y="4984750"/>
          <p14:tracePt t="50173" x="2165350" y="5016500"/>
          <p14:tracePt t="50190" x="2178050" y="5048250"/>
          <p14:tracePt t="50206" x="2178050" y="5067300"/>
          <p14:tracePt t="50223" x="2178050" y="5092700"/>
          <p14:tracePt t="50240" x="2178050" y="5118100"/>
          <p14:tracePt t="50258" x="2165350" y="5149850"/>
          <p14:tracePt t="50273" x="2133600" y="5168900"/>
          <p14:tracePt t="50291" x="2076450" y="5194300"/>
          <p14:tracePt t="50310" x="2044700" y="5207000"/>
          <p14:tracePt t="50330" x="2006600" y="5207000"/>
          <p14:tracePt t="50347" x="1974850" y="5207000"/>
          <p14:tracePt t="50366" x="1936750" y="5168900"/>
          <p14:tracePt t="50374" x="1930400" y="5162550"/>
          <p14:tracePt t="50390" x="1905000" y="5124450"/>
          <p14:tracePt t="50405" x="1905000" y="5105400"/>
          <p14:tracePt t="50423" x="1892300" y="5073650"/>
          <p14:tracePt t="50440" x="1892300" y="5010150"/>
          <p14:tracePt t="50456" x="1892300" y="4972050"/>
          <p14:tracePt t="50474" x="1892300" y="4940300"/>
          <p14:tracePt t="50491" x="1898650" y="4927600"/>
          <p14:tracePt t="50508" x="1898650" y="4921250"/>
          <p14:tracePt t="50550" x="1924050" y="4908550"/>
          <p14:tracePt t="50561" x="1955800" y="4895850"/>
          <p14:tracePt t="50579" x="2012950" y="4876800"/>
          <p14:tracePt t="50591" x="2044700" y="4876800"/>
          <p14:tracePt t="50607" x="2082800" y="4876800"/>
          <p14:tracePt t="50623" x="2101850" y="4889500"/>
          <p14:tracePt t="50639" x="2120900" y="4902200"/>
          <p14:tracePt t="50656" x="2146300" y="4921250"/>
          <p14:tracePt t="50672" x="2159000" y="4940300"/>
          <p14:tracePt t="50690" x="2165350" y="4972050"/>
          <p14:tracePt t="50707" x="2165350" y="4997450"/>
          <p14:tracePt t="50723" x="2165350" y="5022850"/>
          <p14:tracePt t="50740" x="2165350" y="5048250"/>
          <p14:tracePt t="50757" x="2127250" y="5092700"/>
          <p14:tracePt t="50773" x="2076450" y="5124450"/>
          <p14:tracePt t="50789" x="2012950" y="5156200"/>
          <p14:tracePt t="50806" x="1962150" y="5194300"/>
          <p14:tracePt t="50823" x="1911350" y="5200650"/>
          <p14:tracePt t="50839" x="1879600" y="5200650"/>
          <p14:tracePt t="50858" x="1847850" y="5181600"/>
          <p14:tracePt t="50872" x="1828800" y="5156200"/>
          <p14:tracePt t="50890" x="1816100" y="5124450"/>
          <p14:tracePt t="50907" x="1816100" y="5054600"/>
          <p14:tracePt t="50923" x="1816100" y="4972050"/>
          <p14:tracePt t="50939" x="1841500" y="4933950"/>
          <p14:tracePt t="50955" x="1860550" y="4902200"/>
          <p14:tracePt t="50973" x="1905000" y="4876800"/>
          <p14:tracePt t="50992" x="1936750" y="4857750"/>
          <p14:tracePt t="51009" x="1968500" y="4857750"/>
          <p14:tracePt t="51019" x="1987550" y="4857750"/>
          <p14:tracePt t="51027" x="2000250" y="4857750"/>
          <p14:tracePt t="51040" x="2057400" y="4876800"/>
          <p14:tracePt t="51058" x="2114550" y="4914900"/>
          <p14:tracePt t="51074" x="2159000" y="4946650"/>
          <p14:tracePt t="51092" x="2190750" y="4972050"/>
          <p14:tracePt t="51109" x="2203450" y="4984750"/>
          <p14:tracePt t="51654" x="2241550" y="4984750"/>
          <p14:tracePt t="51670" x="2298700" y="4984750"/>
          <p14:tracePt t="51679" x="2336800" y="4953000"/>
          <p14:tracePt t="51690" x="2400300" y="4946650"/>
          <p14:tracePt t="51707" x="2451100" y="4908550"/>
          <p14:tracePt t="51724" x="2501900" y="4870450"/>
          <p14:tracePt t="51740" x="2552700" y="4838700"/>
          <p14:tracePt t="51775" x="2647950" y="4762500"/>
          <p14:tracePt t="51808" x="2762250" y="4686300"/>
          <p14:tracePt t="51842" x="2997200" y="4546600"/>
          <p14:tracePt t="51857" x="3143250" y="4438650"/>
          <p14:tracePt t="51874" x="3333750" y="4330700"/>
          <p14:tracePt t="51892" x="3556000" y="4203700"/>
          <p14:tracePt t="51906" x="3803650" y="4070350"/>
          <p14:tracePt t="51922" x="4032250" y="3911600"/>
          <p14:tracePt t="51942" x="4387850" y="3695700"/>
          <p14:tracePt t="51958" x="4756150" y="3473450"/>
          <p14:tracePt t="51976" x="5213350" y="3181350"/>
          <p14:tracePt t="51990" x="5816600" y="2781300"/>
          <p14:tracePt t="52007" x="6165850" y="2540000"/>
          <p14:tracePt t="52013" x="6356350" y="2457450"/>
          <p14:tracePt t="52023" x="6527800" y="2368550"/>
          <p14:tracePt t="52039" x="6864350" y="2178050"/>
          <p14:tracePt t="52055" x="7175500" y="1974850"/>
          <p14:tracePt t="52072" x="7473950" y="1797050"/>
          <p14:tracePt t="52089" x="7670800" y="1657350"/>
          <p14:tracePt t="52105" x="7785100" y="1574800"/>
          <p14:tracePt t="52124" x="7829550" y="1536700"/>
          <p14:tracePt t="52140" x="7842250" y="1511300"/>
          <p14:tracePt t="52158" x="7848600" y="1492250"/>
          <p14:tracePt t="52174" x="7848600" y="1479550"/>
          <p14:tracePt t="52216" x="7842250" y="1473200"/>
          <p14:tracePt t="52232" x="7816850" y="1447800"/>
          <p14:tracePt t="52243" x="7804150" y="1435100"/>
          <p14:tracePt t="52258" x="7766050" y="1416050"/>
          <p14:tracePt t="52275" x="7747000" y="1397000"/>
          <p14:tracePt t="52291" x="7727950" y="1390650"/>
          <p14:tracePt t="52305" x="7715250" y="1390650"/>
          <p14:tracePt t="52322" x="7708900" y="1390650"/>
          <p14:tracePt t="52361" x="7696200" y="1390650"/>
          <p14:tracePt t="52374" x="7696200" y="1384300"/>
          <p14:tracePt t="53246" x="7689850" y="1384300"/>
          <p14:tracePt t="53301" x="7683500" y="1384300"/>
          <p14:tracePt t="53464" x="7683500" y="1403350"/>
          <p14:tracePt t="53480" x="7683500" y="1435100"/>
          <p14:tracePt t="53496" x="7683500" y="1479550"/>
          <p14:tracePt t="53507" x="7683500" y="1536700"/>
          <p14:tracePt t="53517" x="7683500" y="1606550"/>
          <p14:tracePt t="53538" x="7677150" y="1797050"/>
          <p14:tracePt t="53571" x="7670800" y="2063750"/>
          <p14:tracePt t="53604" x="7607300" y="2279650"/>
          <p14:tracePt t="53641" x="7550150" y="2476500"/>
          <p14:tracePt t="53658" x="7531100" y="2571750"/>
          <p14:tracePt t="53674" x="7505700" y="2667000"/>
          <p14:tracePt t="53688" x="7461250" y="2755900"/>
          <p14:tracePt t="53707" x="7397750" y="2857500"/>
          <p14:tracePt t="53722" x="7308850" y="2997200"/>
          <p14:tracePt t="53741" x="7188200" y="3194050"/>
          <p14:tracePt t="53758" x="7086600" y="3352800"/>
          <p14:tracePt t="53774" x="7023100" y="3460750"/>
          <p14:tracePt t="53791" x="6959600" y="3536950"/>
          <p14:tracePt t="53808" x="6927850" y="3568700"/>
          <p14:tracePt t="53823" x="6915150" y="3575050"/>
          <p14:tracePt t="53839" x="6915150" y="3581400"/>
          <p14:tracePt t="53855" x="6902450" y="3594100"/>
          <p14:tracePt t="54351" x="6889750" y="3594100"/>
          <p14:tracePt t="54540" x="6877050" y="3594100"/>
          <p14:tracePt t="54560" x="6877050" y="3600450"/>
          <p14:tracePt t="54564" x="6870700" y="3606800"/>
          <p14:tracePt t="54570" x="6864350" y="3606800"/>
          <p14:tracePt t="54600" x="6858000" y="3606800"/>
          <p14:tracePt t="54620" x="6845300" y="3613150"/>
          <p14:tracePt t="54653" x="6794500" y="3644900"/>
          <p14:tracePt t="54686" x="6642100" y="3695700"/>
          <p14:tracePt t="54703" x="6426200" y="3746500"/>
          <p14:tracePt t="54720" x="6178550" y="3803650"/>
          <p14:tracePt t="54737" x="5746750" y="3930650"/>
          <p14:tracePt t="54753" x="5334000" y="4051300"/>
          <p14:tracePt t="54770" x="4813300" y="4191000"/>
          <p14:tracePt t="54787" x="4254500" y="4337050"/>
          <p14:tracePt t="54803" x="3822700" y="4438650"/>
          <p14:tracePt t="54822" x="3460750" y="4527550"/>
          <p14:tracePt t="54836" x="3359150" y="4559300"/>
          <p14:tracePt t="54853" x="3314700" y="4565650"/>
          <p14:tracePt t="55199" x="3340100" y="4540250"/>
          <p14:tracePt t="55205" x="3365500" y="4521200"/>
          <p14:tracePt t="55222" x="3524250" y="4470400"/>
          <p14:tracePt t="55254" x="4108450" y="4330700"/>
          <p14:tracePt t="55286" x="4521200" y="4222750"/>
          <p14:tracePt t="55320" x="4749800" y="4159250"/>
          <p14:tracePt t="55340" x="4857750" y="4140200"/>
          <p14:tracePt t="55358" x="4953000" y="4108450"/>
          <p14:tracePt t="55370" x="4991100" y="4095750"/>
          <p14:tracePt t="55387" x="5029200" y="4089400"/>
          <p14:tracePt t="55405" x="5067300" y="4076700"/>
          <p14:tracePt t="55422" x="5099050" y="4064000"/>
          <p14:tracePt t="55437" x="5137150" y="4057650"/>
          <p14:tracePt t="55453" x="5143500" y="4051300"/>
          <p14:tracePt t="55516" x="5137150" y="4051300"/>
          <p14:tracePt t="55529" x="5105400" y="4051300"/>
          <p14:tracePt t="55538" x="5067300" y="4064000"/>
          <p14:tracePt t="55555" x="4972050" y="4083050"/>
          <p14:tracePt t="55570" x="4806950" y="4114800"/>
          <p14:tracePt t="55587" x="4489450" y="4152900"/>
          <p14:tracePt t="55604" x="4203700" y="4191000"/>
          <p14:tracePt t="55621" x="4013200" y="4191000"/>
          <p14:tracePt t="55639" x="3873500" y="4203700"/>
          <p14:tracePt t="55657" x="3790950" y="4203700"/>
          <p14:tracePt t="55672" x="3740150" y="4210050"/>
          <p14:tracePt t="55688" x="3702050" y="4229100"/>
          <p14:tracePt t="55705" x="3651250" y="4229100"/>
          <p14:tracePt t="55720" x="3619500" y="4229100"/>
          <p14:tracePt t="55737" x="3600450" y="4235450"/>
          <p14:tracePt t="55754" x="3575050" y="4235450"/>
          <p14:tracePt t="56151" x="3587750" y="4241800"/>
          <p14:tracePt t="56159" x="3619500" y="4241800"/>
          <p14:tracePt t="56173" x="3759200" y="4216400"/>
          <p14:tracePt t="56186" x="3930650" y="4165600"/>
          <p14:tracePt t="56203" x="4318000" y="4102100"/>
          <p14:tracePt t="56221" x="4660900" y="4013200"/>
          <p14:tracePt t="56255" x="5207000" y="3873500"/>
          <p14:tracePt t="56287" x="5359400" y="3841750"/>
          <p14:tracePt t="56322" x="5410200" y="3829050"/>
          <p14:tracePt t="56340" x="5441950" y="3829050"/>
          <p14:tracePt t="56354" x="5499100" y="3829050"/>
          <p14:tracePt t="56372" x="5581650" y="3803650"/>
          <p14:tracePt t="56389" x="5638800" y="3784600"/>
          <p14:tracePt t="56404" x="5689600" y="3771900"/>
          <p14:tracePt t="56420" x="5746750" y="3765550"/>
          <p14:tracePt t="56436" x="5822950" y="3746500"/>
          <p14:tracePt t="56455" x="5962650" y="3714750"/>
          <p14:tracePt t="56470" x="6108700" y="3702050"/>
          <p14:tracePt t="56487" x="6248400" y="3663950"/>
          <p14:tracePt t="56503" x="6388100" y="3632200"/>
          <p14:tracePt t="56506" x="6419850" y="3625850"/>
          <p14:tracePt t="56521" x="6496050" y="3606800"/>
          <p14:tracePt t="56537" x="6578600" y="3594100"/>
          <p14:tracePt t="56553" x="6610350" y="3594100"/>
          <p14:tracePt t="56570" x="6616700" y="3594100"/>
          <p14:tracePt t="56695" x="6623050" y="3594100"/>
          <p14:tracePt t="57425" x="6635750" y="3594100"/>
          <p14:tracePt t="57456" x="6642100" y="3594100"/>
          <p14:tracePt t="57472" x="6648450" y="3606800"/>
          <p14:tracePt t="57504" x="6673850" y="3606800"/>
          <p14:tracePt t="57552" x="6680200" y="3613150"/>
          <p14:tracePt t="57791" x="6686550" y="3619500"/>
          <p14:tracePt t="57813" x="6673850" y="3644900"/>
          <p14:tracePt t="57819" x="6648450" y="3663950"/>
          <p14:tracePt t="57836" x="6591300" y="3702050"/>
          <p14:tracePt t="57852" x="6534150" y="3746500"/>
          <p14:tracePt t="57888" x="6407150" y="3810000"/>
          <p14:tracePt t="57920" x="6350000" y="3848100"/>
          <p14:tracePt t="57955" x="6305550" y="3879850"/>
          <p14:tracePt t="57973" x="6261100" y="3905250"/>
          <p14:tracePt t="57988" x="6229350" y="3917950"/>
          <p14:tracePt t="58003" x="6210300" y="3937000"/>
          <p14:tracePt t="58019" x="6197600" y="3937000"/>
          <p14:tracePt t="58037" x="6178550" y="3956050"/>
          <p14:tracePt t="58055" x="6165850" y="3962400"/>
          <p14:tracePt t="58071" x="6153150" y="3968750"/>
          <p14:tracePt t="58088" x="6127750" y="3987800"/>
          <p14:tracePt t="58104" x="6089650" y="4006850"/>
          <p14:tracePt t="58120" x="6057900" y="4025900"/>
          <p14:tracePt t="58138" x="6032500" y="4038600"/>
          <p14:tracePt t="58154" x="6019800" y="4051300"/>
          <p14:tracePt t="58188" x="6013450" y="4051300"/>
          <p14:tracePt t="58204" x="5988050" y="4051300"/>
          <p14:tracePt t="58220" x="5981700" y="4057650"/>
          <p14:tracePt t="58237" x="5969000" y="4057650"/>
          <p14:tracePt t="58254" x="5969000" y="4064000"/>
          <p14:tracePt t="58275" x="5962650" y="4070350"/>
          <p14:tracePt t="59328" x="5930900" y="4083050"/>
          <p14:tracePt t="59340" x="5924550" y="4089400"/>
          <p14:tracePt t="59352" x="5899150" y="4102100"/>
          <p14:tracePt t="59370" x="5867400" y="4108450"/>
          <p14:tracePt t="59388" x="5842000" y="4121150"/>
          <p14:tracePt t="59402" x="5822950" y="4121150"/>
          <p14:tracePt t="59419" x="5803900" y="4121150"/>
          <p14:tracePt t="59453" x="5791200" y="4127500"/>
          <p14:tracePt t="59486" x="5784850" y="4127500"/>
          <p14:tracePt t="59520" x="5778500" y="4127500"/>
          <p14:tracePt t="59571" x="5765800" y="4127500"/>
          <p14:tracePt t="60000" x="5778500" y="4127500"/>
          <p14:tracePt t="60019" x="5791200" y="4114800"/>
          <p14:tracePt t="60034" x="5822950" y="4095750"/>
          <p14:tracePt t="60051" x="5848350" y="4070350"/>
          <p14:tracePt t="60070" x="5905500" y="4038600"/>
          <p14:tracePt t="60084" x="5943600" y="4006850"/>
          <p14:tracePt t="60118" x="6134100" y="3879850"/>
          <p14:tracePt t="60151" x="6318250" y="3771900"/>
          <p14:tracePt t="60184" x="6565900" y="3619500"/>
          <p14:tracePt t="60201" x="6699250" y="3562350"/>
          <p14:tracePt t="60218" x="6788150" y="3498850"/>
          <p14:tracePt t="60234" x="6896100" y="3435350"/>
          <p14:tracePt t="60252" x="7029450" y="3346450"/>
          <p14:tracePt t="60268" x="7086600" y="3308350"/>
          <p14:tracePt t="60284" x="7099300" y="3302000"/>
          <p14:tracePt t="60358" x="7105650" y="3302000"/>
          <p14:tracePt t="60685" x="7099300" y="3308350"/>
          <p14:tracePt t="60692" x="7080250" y="3321050"/>
          <p14:tracePt t="60702" x="7067550" y="3333750"/>
          <p14:tracePt t="60720" x="7023100" y="3365500"/>
          <p14:tracePt t="60753" x="6813550" y="3454400"/>
          <p14:tracePt t="60784" x="6604000" y="3543300"/>
          <p14:tracePt t="60821" x="6496050" y="3613150"/>
          <p14:tracePt t="60835" x="6470650" y="3625850"/>
          <p14:tracePt t="60854" x="6451600" y="3632200"/>
          <p14:tracePt t="60871" x="6438900" y="3651250"/>
          <p14:tracePt t="60888" x="6419850" y="3663950"/>
          <p14:tracePt t="60903" x="6388100" y="3683000"/>
          <p14:tracePt t="60917" x="6350000" y="3702050"/>
          <p14:tracePt t="60934" x="6273800" y="3746500"/>
          <p14:tracePt t="60951" x="6216650" y="3778250"/>
          <p14:tracePt t="60968" x="6121400" y="3829050"/>
          <p14:tracePt t="60986" x="6038850" y="3873500"/>
          <p14:tracePt t="61003" x="5937250" y="3911600"/>
          <p14:tracePt t="61020" x="5791200" y="3949700"/>
          <p14:tracePt t="61037" x="5708650" y="3981450"/>
          <p14:tracePt t="61051" x="5657850" y="3994150"/>
          <p14:tracePt t="61064" x="5613400" y="4013200"/>
          <p14:tracePt t="61078" x="5581650" y="4013200"/>
          <p14:tracePt t="61102" x="5562600" y="4019550"/>
          <p14:tracePt t="61138" x="5556250" y="4019550"/>
          <p14:tracePt t="61151" x="5549900" y="4019550"/>
          <p14:tracePt t="61170" x="5543550" y="4025900"/>
          <p14:tracePt t="61184" x="5537200" y="4032250"/>
          <p14:tracePt t="61215" x="5530850" y="4032250"/>
          <p14:tracePt t="61264" x="5518150" y="4032250"/>
          <p14:tracePt t="61273" x="5505450" y="4032250"/>
          <p14:tracePt t="61286" x="5499100" y="4038600"/>
          <p14:tracePt t="61301" x="5486400" y="4044950"/>
          <p14:tracePt t="61317" x="5473700" y="4044950"/>
          <p14:tracePt t="61333" x="5461000" y="4044950"/>
          <p14:tracePt t="61350" x="5448300" y="4051300"/>
          <p14:tracePt t="61367" x="5435600" y="4064000"/>
          <p14:tracePt t="61383" x="5429250" y="4070350"/>
          <p14:tracePt t="61402" x="5429250" y="4083050"/>
          <p14:tracePt t="61419" x="5429250" y="4089400"/>
          <p14:tracePt t="61618" x="5435600" y="4095750"/>
          <p14:tracePt t="61629" x="5454650" y="4076700"/>
          <p14:tracePt t="61640" x="5499100" y="4051300"/>
          <p14:tracePt t="61658" x="5613400" y="3975100"/>
          <p14:tracePt t="61668" x="5727700" y="3892550"/>
          <p14:tracePt t="61685" x="5918200" y="3771900"/>
          <p14:tracePt t="61702" x="6057900" y="3683000"/>
          <p14:tracePt t="61718" x="6159500" y="3625850"/>
          <p14:tracePt t="61734" x="6305550" y="3575050"/>
          <p14:tracePt t="61752" x="6438900" y="3536950"/>
          <p14:tracePt t="61769" x="6502400" y="3517900"/>
          <p14:tracePt t="61785" x="6534150" y="3511550"/>
          <p14:tracePt t="61802" x="6553200" y="3511550"/>
          <p14:tracePt t="61819" x="6578600" y="3511550"/>
          <p14:tracePt t="61835" x="6584950" y="3498850"/>
          <p14:tracePt t="61852" x="6604000" y="3498850"/>
          <p14:tracePt t="62034" x="6616700" y="3498850"/>
          <p14:tracePt t="62040" x="6623050" y="3498850"/>
          <p14:tracePt t="62060" x="6673850" y="3498850"/>
          <p14:tracePt t="62072" x="6743700" y="3511550"/>
          <p14:tracePt t="62086" x="6845300" y="3568700"/>
          <p14:tracePt t="62102" x="7035800" y="3670300"/>
          <p14:tracePt t="62117" x="7219950" y="3765550"/>
          <p14:tracePt t="62134" x="7378700" y="3829050"/>
          <p14:tracePt t="62150" x="7499350" y="3892550"/>
          <p14:tracePt t="62169" x="7645400" y="3975100"/>
          <p14:tracePt t="62183" x="7734300" y="4032250"/>
          <p14:tracePt t="62202" x="7867650" y="4121150"/>
          <p14:tracePt t="62223" x="7943850" y="4171950"/>
          <p14:tracePt t="62237" x="7956550" y="4184650"/>
          <p14:tracePt t="62252" x="7969250" y="4184650"/>
          <p14:tracePt t="62270" x="7975600" y="4197350"/>
          <p14:tracePt t="62285" x="7981950" y="4203700"/>
          <p14:tracePt t="62320" x="7994650" y="4210050"/>
          <p14:tracePt t="62887" x="7975600" y="4229100"/>
          <p14:tracePt t="62933" x="7804150" y="4229100"/>
          <p14:tracePt t="62954" x="7721600" y="4229100"/>
          <p14:tracePt t="62972" x="7645400" y="4222750"/>
          <p14:tracePt t="62990" x="7594600" y="4197350"/>
          <p14:tracePt t="63010" x="7524750" y="4171950"/>
          <p14:tracePt t="63033" x="7442200" y="4146550"/>
          <p14:tracePt t="63037" x="7429500" y="4146550"/>
          <p14:tracePt t="63066" x="7385050" y="4133850"/>
          <p14:tracePt t="63083" x="7353300" y="4121150"/>
          <p14:tracePt t="63099" x="7334250" y="4108450"/>
          <p14:tracePt t="63116" x="7327900" y="4108450"/>
          <p14:tracePt t="63132" x="7302500" y="4089400"/>
          <p14:tracePt t="63150" x="7277100" y="4070350"/>
          <p14:tracePt t="63166" x="7251700" y="4070350"/>
          <p14:tracePt t="63183" x="7219950" y="4057650"/>
          <p14:tracePt t="63202" x="7188200" y="4051300"/>
          <p14:tracePt t="63217" x="7150100" y="4032250"/>
          <p14:tracePt t="63233" x="7137400" y="4032250"/>
          <p14:tracePt t="63252" x="7105650" y="4025900"/>
          <p14:tracePt t="63268" x="7092950" y="4013200"/>
          <p14:tracePt t="63282" x="7080250" y="4013200"/>
          <p14:tracePt t="63301" x="7061200" y="4000500"/>
          <p14:tracePt t="63318" x="7023100" y="3994150"/>
          <p14:tracePt t="63334" x="7004050" y="3981450"/>
          <p14:tracePt t="63350" x="6985000" y="3981450"/>
          <p14:tracePt t="63366" x="6965950" y="3981450"/>
          <p14:tracePt t="63385" x="6934200" y="3981450"/>
          <p14:tracePt t="63402" x="6896100" y="3981450"/>
          <p14:tracePt t="63417" x="6877050" y="3981450"/>
          <p14:tracePt t="63435" x="6851650" y="3981450"/>
          <p14:tracePt t="63451" x="6826250" y="3981450"/>
          <p14:tracePt t="63467" x="6813550" y="3981450"/>
          <p14:tracePt t="63486" x="6794500" y="3981450"/>
          <p14:tracePt t="63501" x="6762750" y="3981450"/>
          <p14:tracePt t="63520" x="6731000" y="3981450"/>
          <p14:tracePt t="63536" x="6692900" y="3981450"/>
          <p14:tracePt t="63550" x="6648450" y="3981450"/>
          <p14:tracePt t="63560" x="6629400" y="3981450"/>
          <p14:tracePt t="63567" x="6610350" y="3981450"/>
          <p14:tracePt t="63582" x="6572250" y="3987800"/>
          <p14:tracePt t="63601" x="6534150" y="3987800"/>
          <p14:tracePt t="63619" x="6489700" y="4000500"/>
          <p14:tracePt t="63636" x="6451600" y="4019550"/>
          <p14:tracePt t="63653" x="6407150" y="4025900"/>
          <p14:tracePt t="63684" x="6394450" y="4032250"/>
          <p14:tracePt t="63699" x="6381750" y="4032250"/>
          <p14:tracePt t="63791" x="6369050" y="4032250"/>
          <p14:tracePt t="64029" x="6362700" y="4032250"/>
          <p14:tracePt t="64772" x="6362700" y="4025900"/>
          <p14:tracePt t="64805" x="6369050" y="4025900"/>
          <p14:tracePt t="64826" x="6394450" y="4025900"/>
          <p14:tracePt t="64836" x="6400800" y="4025900"/>
          <p14:tracePt t="64849" x="6426200" y="4013200"/>
          <p14:tracePt t="64865" x="6464300" y="4013200"/>
          <p14:tracePt t="64881" x="6521450" y="4013200"/>
          <p14:tracePt t="64898" x="6610350" y="4038600"/>
          <p14:tracePt t="64932" x="6819900" y="4152900"/>
          <p14:tracePt t="64965" x="6959600" y="4260850"/>
          <p14:tracePt t="64998" x="6985000" y="4311650"/>
          <p14:tracePt t="65019" x="6985000" y="4337050"/>
          <p14:tracePt t="65038" x="6997700" y="4381500"/>
          <p14:tracePt t="65056" x="6997700" y="4400550"/>
          <p14:tracePt t="65075" x="6997700" y="4406900"/>
          <p14:tracePt t="65093" x="6997700" y="4432300"/>
          <p14:tracePt t="65111" x="6997700" y="4445000"/>
          <p14:tracePt t="65130" x="6959600" y="4470400"/>
          <p14:tracePt t="65150" x="6915150" y="4527550"/>
          <p14:tracePt t="65169" x="6877050" y="4565650"/>
          <p14:tracePt t="65187" x="6864350" y="4591050"/>
          <p14:tracePt t="65205" x="6851650" y="4603750"/>
          <p14:tracePt t="65223" x="6838950" y="4603750"/>
          <p14:tracePt t="65259" x="6826250" y="4603750"/>
          <p14:tracePt t="65293" x="6819900" y="4603750"/>
          <p14:tracePt t="65323" x="6807200" y="4603750"/>
          <p14:tracePt t="65578" x="6813550" y="4603750"/>
          <p14:tracePt t="65601" x="6819900" y="4603750"/>
          <p14:tracePt t="65717" x="6832600" y="4603750"/>
          <p14:tracePt t="65742" x="6838950" y="4603750"/>
          <p14:tracePt t="65763" x="6851650" y="4603750"/>
          <p14:tracePt t="65782" x="6870700" y="4603750"/>
          <p14:tracePt t="65815" x="6934200" y="4603750"/>
          <p14:tracePt t="65835" x="7004050" y="4622800"/>
          <p14:tracePt t="65853" x="7200900" y="4667250"/>
          <p14:tracePt t="65872" x="7467600" y="4743450"/>
          <p14:tracePt t="65890" x="7639050" y="4794250"/>
          <p14:tracePt t="65909" x="7791450" y="4826000"/>
          <p14:tracePt t="65928" x="7893050" y="4857750"/>
          <p14:tracePt t="65947" x="7975600" y="4902200"/>
          <p14:tracePt t="65966" x="8108950" y="4991100"/>
          <p14:tracePt t="65985" x="8197850" y="5041900"/>
          <p14:tracePt t="66003" x="8242300" y="5060950"/>
          <p14:tracePt t="66020" x="8248650" y="5060950"/>
          <p14:tracePt t="66404" x="8248650" y="5073650"/>
          <p14:tracePt t="66441" x="8229600" y="5111750"/>
          <p14:tracePt t="66459" x="8216900" y="5124450"/>
          <p14:tracePt t="66478" x="8210550" y="5137150"/>
          <p14:tracePt t="66496" x="8191500" y="5149850"/>
          <p14:tracePt t="66516" x="8185150" y="5162550"/>
          <p14:tracePt t="66535" x="8172450" y="5168900"/>
          <p14:tracePt t="66565" x="8083550" y="5194300"/>
          <p14:tracePt t="66598" x="7943850" y="5226050"/>
          <p14:tracePt t="66617" x="7829550" y="5226050"/>
          <p14:tracePt t="66635" x="7645400" y="5226050"/>
          <p14:tracePt t="66661" x="7366000" y="5226050"/>
          <p14:tracePt t="66679" x="7175500" y="5226050"/>
          <p14:tracePt t="66698" x="7080250" y="5226050"/>
          <p14:tracePt t="66717" x="7035800" y="5226050"/>
          <p14:tracePt t="66735" x="7010400" y="5213350"/>
          <p14:tracePt t="66752" x="6997700" y="5213350"/>
          <p14:tracePt t="66770" x="6972300" y="5200650"/>
          <p14:tracePt t="66788" x="6959600" y="5187950"/>
          <p14:tracePt t="66805" x="6953250" y="5181600"/>
          <p14:tracePt t="66823" x="6946900" y="5181600"/>
          <p14:tracePt t="66858" x="6934200" y="5168900"/>
          <p14:tracePt t="66892" x="6921500" y="5156200"/>
          <p14:tracePt t="66973" x="6921500" y="5149850"/>
          <p14:tracePt t="66997" x="6915150" y="5149850"/>
          <p14:tracePt t="67178" x="6902450" y="5149850"/>
          <p14:tracePt t="67199" x="6889750" y="5137150"/>
          <p14:tracePt t="67223" x="6883400" y="5137150"/>
          <p14:tracePt t="67239" x="6870700" y="5137150"/>
          <p14:tracePt t="67257" x="6858000" y="5130800"/>
          <p14:tracePt t="67275" x="6851650" y="5130800"/>
          <p14:tracePt t="67293" x="6832600" y="5118100"/>
          <p14:tracePt t="67312" x="6807200" y="5111750"/>
          <p14:tracePt t="67332" x="6775450" y="5105400"/>
          <p14:tracePt t="67351" x="6756400" y="5099050"/>
          <p14:tracePt t="67369" x="6711950" y="5086350"/>
          <p14:tracePt t="67386" x="6673850" y="5054600"/>
          <p14:tracePt t="67402" x="6629400" y="4978400"/>
          <p14:tracePt t="67420" x="6565900" y="4889500"/>
          <p14:tracePt t="67437" x="6496050" y="4787900"/>
          <p14:tracePt t="67455" x="6464300" y="4654550"/>
          <p14:tracePt t="67473" x="6419850" y="4476750"/>
          <p14:tracePt t="67491" x="6375400" y="4273550"/>
          <p14:tracePt t="67509" x="6324600" y="4159250"/>
          <p14:tracePt t="67527" x="6299200" y="4057650"/>
          <p14:tracePt t="67530" x="6299200" y="4051300"/>
          <p14:tracePt t="67548" x="6299200" y="4019550"/>
          <p14:tracePt t="67565" x="6299200" y="3994150"/>
          <p14:tracePt t="67581" x="6299200" y="3981450"/>
          <p14:tracePt t="67599" x="6286500" y="3968750"/>
          <p14:tracePt t="67615" x="6286500" y="3962400"/>
          <p14:tracePt t="67631" x="6286500" y="3956050"/>
          <p14:tracePt t="67648" x="6280150" y="3949700"/>
          <p14:tracePt t="67667" x="6280150" y="3943350"/>
          <p14:tracePt t="67698" x="6280150" y="3937000"/>
          <p14:tracePt t="67716" x="6273800" y="3924300"/>
          <p14:tracePt t="67731" x="6273800" y="3905250"/>
          <p14:tracePt t="67748" x="6267450" y="3898900"/>
          <p14:tracePt t="67764" x="6261100" y="3892550"/>
          <p14:tracePt t="68002" x="6261100" y="3898900"/>
          <p14:tracePt t="68018" x="6261100" y="3905250"/>
          <p14:tracePt t="68034" x="6261100" y="3911600"/>
          <p14:tracePt t="68036" x="6261100" y="3917950"/>
          <p14:tracePt t="68049" x="6261100" y="3924300"/>
          <p14:tracePt t="68064" x="6254750" y="3937000"/>
          <p14:tracePt t="68080" x="6248400" y="3943350"/>
          <p14:tracePt t="68114" x="6248400" y="3975100"/>
          <p14:tracePt t="68147" x="6242050" y="4000500"/>
          <p14:tracePt t="68180" x="6242050" y="4019550"/>
          <p14:tracePt t="68199" x="6242050" y="4032250"/>
          <p14:tracePt t="68216" x="6242050" y="4038600"/>
          <p14:tracePt t="68232" x="6235700" y="4044950"/>
          <p14:tracePt t="68265" x="6229350" y="4057650"/>
          <p14:tracePt t="68287" x="6229350" y="4070350"/>
          <p14:tracePt t="68297" x="6223000" y="4070350"/>
          <p14:tracePt t="68324" x="6216650" y="4083050"/>
          <p14:tracePt t="68367" x="6203950" y="4089400"/>
          <p14:tracePt t="68398" x="6197600" y="4095750"/>
          <p14:tracePt t="68406" x="6184900" y="4108450"/>
          <p14:tracePt t="68449" x="6172200" y="4114800"/>
          <p14:tracePt t="68452" x="6165850" y="4121150"/>
          <p14:tracePt t="68610" x="6153150" y="4121150"/>
          <p14:tracePt t="68623" x="6146800" y="4121150"/>
          <p14:tracePt t="68639" x="6153150" y="4095750"/>
          <p14:tracePt t="68647" x="6153150" y="4064000"/>
          <p14:tracePt t="68665" x="6165850" y="4025900"/>
          <p14:tracePt t="68682" x="6165850" y="3962400"/>
          <p14:tracePt t="68700" x="6165850" y="3917950"/>
          <p14:tracePt t="68715" x="6165850" y="3898900"/>
          <p14:tracePt t="68730" x="6165850" y="3873500"/>
          <p14:tracePt t="68749" x="6165850" y="3854450"/>
          <p14:tracePt t="68766" x="6165850" y="3829050"/>
          <p14:tracePt t="68781" x="6165850" y="3822700"/>
          <p14:tracePt t="68798" x="6159500" y="3810000"/>
          <p14:tracePt t="68816" x="6159500" y="3803650"/>
          <p14:tracePt t="68831" x="6159500" y="3797300"/>
          <p14:tracePt t="68849" x="6159500" y="3778250"/>
          <p14:tracePt t="68865" x="6165850" y="3759200"/>
          <p14:tracePt t="68881" x="6184900" y="3727450"/>
          <p14:tracePt t="68899" x="6203950" y="3708400"/>
          <p14:tracePt t="68914" x="6203950" y="3695700"/>
          <p14:tracePt t="68930" x="6216650" y="3695700"/>
          <p14:tracePt t="68946" x="6223000" y="3695700"/>
          <p14:tracePt t="68966" x="6235700" y="3695700"/>
          <p14:tracePt t="68983" x="6254750" y="3695700"/>
          <p14:tracePt t="69000" x="6267450" y="3695700"/>
          <p14:tracePt t="69016" x="6280150" y="3695700"/>
          <p14:tracePt t="69032" x="6292850" y="3714750"/>
          <p14:tracePt t="69042" x="6292850" y="3721100"/>
          <p14:tracePt t="69054" x="6292850" y="3740150"/>
          <p14:tracePt t="69066" x="6292850" y="3771900"/>
          <p14:tracePt t="69080" x="6305550" y="3803650"/>
          <p14:tracePt t="69096" x="6305550" y="3822700"/>
          <p14:tracePt t="69113" x="6305550" y="3841750"/>
          <p14:tracePt t="69149" x="6305550" y="3854450"/>
          <p14:tracePt t="69164" x="6305550" y="3860800"/>
          <p14:tracePt t="69183" x="6305550" y="3892550"/>
          <p14:tracePt t="69200" x="6305550" y="3917950"/>
          <p14:tracePt t="69214" x="6305550" y="3937000"/>
          <p14:tracePt t="69232" x="6305550" y="3949700"/>
          <p14:tracePt t="69249" x="6305550" y="3962400"/>
          <p14:tracePt t="69265" x="6299200" y="3975100"/>
          <p14:tracePt t="69282" x="6292850" y="3981450"/>
          <p14:tracePt t="69303" x="6292850" y="4000500"/>
          <p14:tracePt t="69315" x="6286500" y="4013200"/>
          <p14:tracePt t="69332" x="6280150" y="4019550"/>
          <p14:tracePt t="69352" x="6254750" y="4057650"/>
          <p14:tracePt t="69368" x="6248400" y="4076700"/>
          <p14:tracePt t="69379" x="6216650" y="4095750"/>
          <p14:tracePt t="69397" x="6197600" y="4108450"/>
          <p14:tracePt t="69413" x="6184900" y="4121150"/>
          <p14:tracePt t="69430" x="6178550" y="4121150"/>
          <p14:tracePt t="69446" x="6159500" y="4121150"/>
          <p14:tracePt t="69464" x="6134100" y="4114800"/>
          <p14:tracePt t="69480" x="6121400" y="4108450"/>
          <p14:tracePt t="69497" x="6096000" y="4083050"/>
          <p14:tracePt t="69513" x="6083300" y="4064000"/>
          <p14:tracePt t="69530" x="6064250" y="4032250"/>
          <p14:tracePt t="69535" x="6064250" y="4025900"/>
          <p14:tracePt t="69548" x="6064250" y="3975100"/>
          <p14:tracePt t="69564" x="6076950" y="3911600"/>
          <p14:tracePt t="69583" x="6115050" y="3829050"/>
          <p14:tracePt t="69600" x="6153150" y="3790950"/>
          <p14:tracePt t="69616" x="6165850" y="3746500"/>
          <p14:tracePt t="69632" x="6184900" y="3733800"/>
          <p14:tracePt t="69663" x="6203950" y="3727450"/>
          <p14:tracePt t="69680" x="6223000" y="3721100"/>
          <p14:tracePt t="69696" x="6242050" y="3721100"/>
          <p14:tracePt t="69714" x="6286500" y="3721100"/>
          <p14:tracePt t="69730" x="6305550" y="3733800"/>
          <p14:tracePt t="69747" x="6337300" y="3765550"/>
          <p14:tracePt t="69763" x="6337300" y="3784600"/>
          <p14:tracePt t="69781" x="6337300" y="3822700"/>
          <p14:tracePt t="69800" x="6337300" y="3854450"/>
          <p14:tracePt t="69814" x="6337300" y="3873500"/>
          <p14:tracePt t="69831" x="6337300" y="3886200"/>
          <p14:tracePt t="70149" x="6337300" y="3898900"/>
          <p14:tracePt t="70159" x="6330950" y="3911600"/>
          <p14:tracePt t="70172" x="6330950" y="3937000"/>
          <p14:tracePt t="70180" x="6324600" y="3943350"/>
          <p14:tracePt t="70196" x="6318250" y="3968750"/>
          <p14:tracePt t="70213" x="6305550" y="4000500"/>
          <p14:tracePt t="70246" x="6299200" y="4044950"/>
          <p14:tracePt t="70280" x="6292850" y="4070350"/>
          <p14:tracePt t="70314" x="6286500" y="4089400"/>
          <p14:tracePt t="70388" x="6280150" y="4089400"/>
          <p14:tracePt t="70426" x="6267450" y="4089400"/>
          <p14:tracePt t="70439" x="6261100" y="4089400"/>
          <p14:tracePt t="70472" x="6229350" y="4089400"/>
          <p14:tracePt t="70498" x="6210300" y="4089400"/>
          <p14:tracePt t="70514" x="6203950" y="4089400"/>
          <p14:tracePt t="70548" x="6178550" y="4076700"/>
          <p14:tracePt t="70563" x="6172200" y="4076700"/>
          <p14:tracePt t="70597" x="6165850" y="4076700"/>
          <p14:tracePt t="70614" x="6153150" y="4070350"/>
          <p14:tracePt t="70646" x="6146800" y="4070350"/>
          <p14:tracePt t="70666" x="6134100" y="4057650"/>
          <p14:tracePt t="70683" x="6127750" y="4038600"/>
          <p14:tracePt t="70699" x="6127750" y="4025900"/>
          <p14:tracePt t="70714" x="6115050" y="4000500"/>
          <p14:tracePt t="70730" x="6115050" y="3981450"/>
          <p14:tracePt t="70748" x="6115050" y="3956050"/>
          <p14:tracePt t="70763" x="6115050" y="3937000"/>
          <p14:tracePt t="70779" x="6115050" y="3905250"/>
          <p14:tracePt t="70796" x="6115050" y="3873500"/>
          <p14:tracePt t="70814" x="6115050" y="3860800"/>
          <p14:tracePt t="70831" x="6115050" y="3841750"/>
          <p14:tracePt t="70849" x="6115050" y="3829050"/>
          <p14:tracePt t="70880" x="6115050" y="3816350"/>
          <p14:tracePt t="70899" x="6127750" y="3810000"/>
          <p14:tracePt t="70914" x="6127750" y="3803650"/>
          <p14:tracePt t="70932" x="6134100" y="3790950"/>
          <p14:tracePt t="70947" x="6146800" y="3790950"/>
          <p14:tracePt t="70968" x="6165850" y="3778250"/>
          <p14:tracePt t="70980" x="6184900" y="3778250"/>
          <p14:tracePt t="70996" x="6210300" y="3778250"/>
          <p14:tracePt t="71013" x="6235700" y="3778250"/>
          <p14:tracePt t="71032" x="6261100" y="3778250"/>
          <p14:tracePt t="71043" x="6267450" y="3778250"/>
          <p14:tracePt t="71054" x="6280150" y="3778250"/>
          <p14:tracePt t="71065" x="6286500" y="3778250"/>
          <p14:tracePt t="71081" x="6299200" y="3778250"/>
          <p14:tracePt t="71097" x="6305550" y="3778250"/>
          <p14:tracePt t="71117" x="6318250" y="3778250"/>
          <p14:tracePt t="71142" x="6324600" y="3784600"/>
          <p14:tracePt t="71157" x="6324600" y="3797300"/>
          <p14:tracePt t="71171" x="6324600" y="3810000"/>
          <p14:tracePt t="71178" x="6324600" y="3816350"/>
          <p14:tracePt t="71196" x="6324600" y="3848100"/>
          <p14:tracePt t="71216" x="6324600" y="3879850"/>
          <p14:tracePt t="71232" x="6305550" y="3905250"/>
          <p14:tracePt t="71250" x="6292850" y="3930650"/>
          <p14:tracePt t="71271" x="6267450" y="3956050"/>
          <p14:tracePt t="71283" x="6261100" y="3975100"/>
          <p14:tracePt t="71299" x="6248400" y="3994150"/>
          <p14:tracePt t="71314" x="6229350" y="4025900"/>
          <p14:tracePt t="71329" x="6223000" y="4057650"/>
          <p14:tracePt t="71349" x="6216650" y="4064000"/>
          <p14:tracePt t="71364" x="6210300" y="4070350"/>
          <p14:tracePt t="71379" x="6203950" y="4076700"/>
          <p14:tracePt t="71411" x="6197600" y="4083050"/>
          <p14:tracePt t="71430" x="6191250" y="4089400"/>
          <p14:tracePt t="71446" x="6184900" y="4089400"/>
          <p14:tracePt t="71465" x="6184900" y="4095750"/>
          <p14:tracePt t="71478" x="6178550" y="4108450"/>
          <p14:tracePt t="71554" x="6172200" y="4108450"/>
          <p14:tracePt t="71582" x="6159500" y="4108450"/>
          <p14:tracePt t="71599" x="6115050" y="4102100"/>
          <p14:tracePt t="71614" x="6096000" y="4083050"/>
          <p14:tracePt t="71632" x="6064250" y="4057650"/>
          <p14:tracePt t="71650" x="6045200" y="4032250"/>
          <p14:tracePt t="71662" x="6026150" y="4013200"/>
          <p14:tracePt t="71681" x="6013450" y="3987800"/>
          <p14:tracePt t="71699" x="6013450" y="3956050"/>
          <p14:tracePt t="71715" x="6013450" y="3924300"/>
          <p14:tracePt t="71730" x="6013450" y="3886200"/>
          <p14:tracePt t="71745" x="6026150" y="3854450"/>
          <p14:tracePt t="71762" x="6038850" y="3829050"/>
          <p14:tracePt t="71778" x="6057900" y="3803650"/>
          <p14:tracePt t="71796" x="6096000" y="3784600"/>
          <p14:tracePt t="71812" x="6134100" y="3759200"/>
          <p14:tracePt t="71829" x="6184900" y="3721100"/>
          <p14:tracePt t="71848" x="6229350" y="3721100"/>
          <p14:tracePt t="71863" x="6261100" y="3714750"/>
          <p14:tracePt t="71882" x="6280150" y="3714750"/>
          <p14:tracePt t="71897" x="6292850" y="3714750"/>
          <p14:tracePt t="71913" x="6311900" y="3714750"/>
          <p14:tracePt t="71931" x="6330950" y="3714750"/>
          <p14:tracePt t="71949" x="6337300" y="3721100"/>
          <p14:tracePt t="71963" x="6350000" y="3727450"/>
          <p14:tracePt t="71982" x="6362700" y="3752850"/>
          <p14:tracePt t="71998" x="6362700" y="3765550"/>
          <p14:tracePt t="72014" x="6362700" y="3784600"/>
          <p14:tracePt t="72031" x="6362700" y="3816350"/>
          <p14:tracePt t="72036" x="6362700" y="3835400"/>
          <p14:tracePt t="72045" x="6362700" y="3848100"/>
          <p14:tracePt t="72064" x="6362700" y="3886200"/>
          <p14:tracePt t="72079" x="6362700" y="3911600"/>
          <p14:tracePt t="72098" x="6356350" y="3917950"/>
          <p14:tracePt t="72113" x="6356350" y="3930650"/>
          <p14:tracePt t="72147" x="6350000" y="3943350"/>
          <p14:tracePt t="72163" x="6350000" y="3949700"/>
          <p14:tracePt t="72179" x="6350000" y="3962400"/>
          <p14:tracePt t="72198" x="6343650" y="3962400"/>
          <p14:tracePt t="72214" x="6337300" y="3968750"/>
          <p14:tracePt t="72472" x="6337300" y="3981450"/>
          <p14:tracePt t="72488" x="6330950" y="3987800"/>
          <p14:tracePt t="72504" x="6318250" y="4000500"/>
          <p14:tracePt t="72517" x="6318250" y="4006850"/>
          <p14:tracePt t="72545" x="6311900" y="4006850"/>
          <p14:tracePt t="72595" x="6299200" y="4038600"/>
          <p14:tracePt t="72628" x="6286500" y="4051300"/>
          <p14:tracePt t="72661" x="6273800" y="4064000"/>
          <p14:tracePt t="72679" x="6267450" y="4070350"/>
          <p14:tracePt t="72712" x="6261100" y="4076700"/>
          <p14:tracePt t="72731" x="6254750" y="4076700"/>
          <p14:tracePt t="72754" x="6248400" y="4083050"/>
          <p14:tracePt t="72767" x="6242050" y="4089400"/>
          <p14:tracePt t="72798" x="6235700" y="4089400"/>
          <p14:tracePt t="72821" x="6223000" y="4089400"/>
          <p14:tracePt t="72832" x="6210300" y="4089400"/>
          <p14:tracePt t="72853" x="6203950" y="4089400"/>
          <p14:tracePt t="72870" x="6184900" y="4089400"/>
          <p14:tracePt t="72883" x="6165850" y="4083050"/>
          <p14:tracePt t="72896" x="6159500" y="4070350"/>
          <p14:tracePt t="72911" x="6140450" y="4057650"/>
          <p14:tracePt t="72927" x="6121400" y="4044950"/>
          <p14:tracePt t="72948" x="6102350" y="4032250"/>
          <p14:tracePt t="72964" x="6089650" y="4013200"/>
          <p14:tracePt t="72980" x="6070600" y="3994150"/>
          <p14:tracePt t="72998" x="6070600" y="3981450"/>
          <p14:tracePt t="73014" x="6045200" y="3956050"/>
          <p14:tracePt t="73031" x="6038850" y="3937000"/>
          <p14:tracePt t="73069" x="6038850" y="3930650"/>
          <p14:tracePt t="73080" x="6038850" y="3924300"/>
          <p14:tracePt t="73097" x="6038850" y="3917950"/>
          <p14:tracePt t="73113" x="6038850" y="3892550"/>
          <p14:tracePt t="73130" x="6038850" y="3886200"/>
          <p14:tracePt t="73145" x="6038850" y="3873500"/>
          <p14:tracePt t="73161" x="6038850" y="3867150"/>
          <p14:tracePt t="73177" x="6038850" y="3854450"/>
          <p14:tracePt t="73212" x="6038850" y="3835400"/>
          <p14:tracePt t="73229" x="6045200" y="3829050"/>
          <p14:tracePt t="73244" x="6051550" y="3822700"/>
          <p14:tracePt t="73263" x="6051550" y="3816350"/>
          <p14:tracePt t="73280" x="6051550" y="3810000"/>
          <p14:tracePt t="73296" x="6064250" y="3797300"/>
          <p14:tracePt t="73329" x="6070600" y="3790950"/>
          <p14:tracePt t="73359" x="6076950" y="3784600"/>
          <p14:tracePt t="73374" x="6096000" y="3778250"/>
          <p14:tracePt t="73395" x="6108700" y="3778250"/>
          <p14:tracePt t="73410" x="6121400" y="3759200"/>
          <p14:tracePt t="73423" x="6134100" y="3759200"/>
          <p14:tracePt t="73436" x="6159500" y="3759200"/>
          <p14:tracePt t="73445" x="6178550" y="3746500"/>
          <p14:tracePt t="73461" x="6210300" y="3746500"/>
          <p14:tracePt t="73479" x="6229350" y="3740150"/>
          <p14:tracePt t="73496" x="6242050" y="3733800"/>
          <p14:tracePt t="73511" x="6248400" y="3733800"/>
          <p14:tracePt t="73528" x="6261100" y="3733800"/>
          <p14:tracePt t="73544" x="6267450" y="3733800"/>
          <p14:tracePt t="73561" x="6280150" y="3733800"/>
          <p14:tracePt t="73577" x="6292850" y="3733800"/>
          <p14:tracePt t="73598" x="6299200" y="3733800"/>
          <p14:tracePt t="73648" x="6311900" y="3733800"/>
          <p14:tracePt t="73660" x="6324600" y="3733800"/>
          <p14:tracePt t="73667" x="6324600" y="3746500"/>
          <p14:tracePt t="73680" x="6324600" y="3759200"/>
          <p14:tracePt t="73695" x="6324600" y="3778250"/>
          <p14:tracePt t="73711" x="6324600" y="3803650"/>
          <p14:tracePt t="73728" x="6324600" y="3829050"/>
          <p14:tracePt t="73748" x="6324600" y="3879850"/>
          <p14:tracePt t="73765" x="6324600" y="3937000"/>
          <p14:tracePt t="73781" x="6311900" y="3981450"/>
          <p14:tracePt t="73797" x="6305550" y="4013200"/>
          <p14:tracePt t="73813" x="6299200" y="4032250"/>
          <p14:tracePt t="73830" x="6292850" y="4051300"/>
          <p14:tracePt t="73847" x="6286500" y="4070350"/>
          <p14:tracePt t="73862" x="6280150" y="4076700"/>
          <p14:tracePt t="73886" x="6280150" y="4089400"/>
          <p14:tracePt t="73914" x="6267450" y="4095750"/>
          <p14:tracePt t="73952" x="6261100" y="4102100"/>
          <p14:tracePt t="73989" x="6248400" y="4102100"/>
          <p14:tracePt t="74004" x="6223000" y="4102100"/>
          <p14:tracePt t="74016" x="6210300" y="4089400"/>
          <p14:tracePt t="74031" x="6165850" y="4064000"/>
          <p14:tracePt t="74042" x="6140450" y="4044950"/>
          <p14:tracePt t="74054" x="6127750" y="4032250"/>
          <p14:tracePt t="74063" x="6121400" y="4019550"/>
          <p14:tracePt t="74080" x="6108700" y="4000500"/>
          <p14:tracePt t="74096" x="6083300" y="3975100"/>
          <p14:tracePt t="74114" x="6076950" y="3943350"/>
          <p14:tracePt t="74129" x="6076950" y="3924300"/>
          <p14:tracePt t="74145" x="6076950" y="3892550"/>
          <p14:tracePt t="74161" x="6096000" y="3867150"/>
          <p14:tracePt t="74177" x="6121400" y="3841750"/>
          <p14:tracePt t="74195" x="6172200" y="3810000"/>
          <p14:tracePt t="74210" x="6235700" y="3759200"/>
          <p14:tracePt t="74228" x="6324600" y="3714750"/>
          <p14:tracePt t="74245" x="6369050" y="3683000"/>
          <p14:tracePt t="74261" x="6400800" y="3676650"/>
          <p14:tracePt t="74278" x="6407150" y="3676650"/>
          <p14:tracePt t="74294" x="6419850" y="3676650"/>
          <p14:tracePt t="74310" x="6432550" y="3676650"/>
          <p14:tracePt t="74327" x="6438900" y="3676650"/>
          <p14:tracePt t="74344" x="6451600" y="3695700"/>
          <p14:tracePt t="74361" x="6477000" y="3727450"/>
          <p14:tracePt t="74378" x="6483350" y="3778250"/>
          <p14:tracePt t="74394" x="6483350" y="3822700"/>
          <p14:tracePt t="74411" x="6483350" y="3892550"/>
          <p14:tracePt t="74427" x="6483350" y="3956050"/>
          <p14:tracePt t="74444" x="6483350" y="3987800"/>
          <p14:tracePt t="74460" x="6483350" y="4038600"/>
          <p14:tracePt t="74477" x="6483350" y="4057650"/>
          <p14:tracePt t="74493" x="6477000" y="4070350"/>
          <p14:tracePt t="74511" x="6470650" y="4083050"/>
          <p14:tracePt t="74528" x="6457950" y="4095750"/>
          <p14:tracePt t="74545" x="6445250" y="4108450"/>
          <p14:tracePt t="74549" x="6438900" y="4114800"/>
          <p14:tracePt t="74563" x="6426200" y="4127500"/>
          <p14:tracePt t="74580" x="6407150" y="4152900"/>
          <p14:tracePt t="74595" x="6381750" y="4165600"/>
          <p14:tracePt t="74613" x="6362700" y="4178300"/>
          <p14:tracePt t="74629" x="6350000" y="4191000"/>
          <p14:tracePt t="74648" x="6330950" y="4191000"/>
          <p14:tracePt t="74660" x="6311900" y="4191000"/>
          <p14:tracePt t="74677" x="6292850" y="4191000"/>
          <p14:tracePt t="74693" x="6261100" y="4191000"/>
          <p14:tracePt t="74712" x="6229350" y="4184650"/>
          <p14:tracePt t="74730" x="6210300" y="4165600"/>
          <p14:tracePt t="74745" x="6184900" y="4152900"/>
          <p14:tracePt t="74762" x="6159500" y="4127500"/>
          <p14:tracePt t="74780" x="6127750" y="4102100"/>
          <p14:tracePt t="74796" x="6102350" y="4076700"/>
          <p14:tracePt t="74811" x="6089650" y="4044950"/>
          <p14:tracePt t="74827" x="6070600" y="4019550"/>
          <p14:tracePt t="74844" x="6070600" y="3975100"/>
          <p14:tracePt t="74860" x="6070600" y="3949700"/>
          <p14:tracePt t="74878" x="6083300" y="3917950"/>
          <p14:tracePt t="74893" x="6108700" y="3886200"/>
          <p14:tracePt t="74912" x="6159500" y="3854450"/>
          <p14:tracePt t="74927" x="6178550" y="3841750"/>
          <p14:tracePt t="74944" x="6197600" y="3822700"/>
          <p14:tracePt t="74961" x="6229350" y="3810000"/>
          <p14:tracePt t="74980" x="6248400" y="3803650"/>
          <p14:tracePt t="74997" x="6280150" y="3797300"/>
          <p14:tracePt t="75012" x="6299200" y="3797300"/>
          <p14:tracePt t="75030" x="6311900" y="3797300"/>
          <p14:tracePt t="75044" x="6330950" y="3797300"/>
          <p14:tracePt t="75060" x="6343650" y="3797300"/>
          <p14:tracePt t="75078" x="6375400" y="3822700"/>
          <p14:tracePt t="75094" x="6388100" y="3848100"/>
          <p14:tracePt t="75110" x="6400800" y="3873500"/>
          <p14:tracePt t="75128" x="6407150" y="3886200"/>
          <p14:tracePt t="75146" x="6407150" y="3905250"/>
          <p14:tracePt t="75161" x="6407150" y="3911600"/>
          <p14:tracePt t="75179" x="6407150" y="3930650"/>
          <p14:tracePt t="75197" x="6407150" y="3968750"/>
          <p14:tracePt t="75212" x="6394450" y="4000500"/>
          <p14:tracePt t="75229" x="6394450" y="4006850"/>
          <p14:tracePt t="75247" x="6394450" y="4013200"/>
          <p14:tracePt t="75261" x="6394450" y="4019550"/>
          <p14:tracePt t="75284" x="6381750" y="4025900"/>
          <p14:tracePt t="75482" x="6381750" y="4038600"/>
          <p14:tracePt t="75497" x="6375400" y="4044950"/>
          <p14:tracePt t="75514" x="6369050" y="4064000"/>
          <p14:tracePt t="75540" x="6356350" y="4076700"/>
          <p14:tracePt t="75569" x="6343650" y="4089400"/>
          <p14:tracePt t="75584" x="6330950" y="4102100"/>
          <p14:tracePt t="75599" x="6324600" y="4102100"/>
          <p14:tracePt t="75622" x="6311900" y="4114800"/>
          <p14:tracePt t="75641" x="6305550" y="4114800"/>
          <p14:tracePt t="75664" x="6292850" y="4114800"/>
          <p14:tracePt t="75685" x="6286500" y="4114800"/>
          <p14:tracePt t="75694" x="6273800" y="4121150"/>
          <p14:tracePt t="75699" x="6267450" y="4121150"/>
          <p14:tracePt t="75713" x="6254750" y="4121150"/>
          <p14:tracePt t="75729" x="6242050" y="4121150"/>
          <p14:tracePt t="75743" x="6235700" y="4121150"/>
          <p14:tracePt t="75760" x="6216650" y="4121150"/>
          <p14:tracePt t="75779" x="6197600" y="4108450"/>
          <p14:tracePt t="75797" x="6178550" y="4095750"/>
          <p14:tracePt t="75812" x="6159500" y="4076700"/>
          <p14:tracePt t="75829" x="6140450" y="4057650"/>
          <p14:tracePt t="75847" x="6115050" y="4025900"/>
          <p14:tracePt t="75864" x="6108700" y="4000500"/>
          <p14:tracePt t="75881" x="6108700" y="3949700"/>
          <p14:tracePt t="75894" x="6108700" y="3905250"/>
          <p14:tracePt t="75911" x="6108700" y="3854450"/>
          <p14:tracePt t="75928" x="6108700" y="3803650"/>
          <p14:tracePt t="75945" x="6127750" y="3778250"/>
          <p14:tracePt t="75962" x="6153150" y="3752850"/>
          <p14:tracePt t="75977" x="6172200" y="3721100"/>
          <p14:tracePt t="75993" x="6197600" y="3708400"/>
          <p14:tracePt t="76010" x="6223000" y="3695700"/>
          <p14:tracePt t="76027" x="6254750" y="3689350"/>
          <p14:tracePt t="76044" x="6286500" y="3689350"/>
          <p14:tracePt t="76059" x="6305550" y="3689350"/>
          <p14:tracePt t="76076" x="6324600" y="3689350"/>
          <p14:tracePt t="76094" x="6356350" y="3708400"/>
          <p14:tracePt t="76109" x="6375400" y="3727450"/>
          <p14:tracePt t="76127" x="6394450" y="3759200"/>
          <p14:tracePt t="76143" x="6400800" y="3778250"/>
          <p14:tracePt t="76160" x="6400800" y="3790950"/>
          <p14:tracePt t="76180" x="6400800" y="3810000"/>
          <p14:tracePt t="76222" x="6400800" y="3822700"/>
          <p14:tracePt t="76372" x="6400800" y="3829050"/>
          <p14:tracePt t="76387" x="6400800" y="3841750"/>
          <p14:tracePt t="76403" x="6400800" y="3848100"/>
          <p14:tracePt t="76651" x="6400800" y="3860800"/>
          <p14:tracePt t="76689" x="6400800" y="3873500"/>
          <p14:tracePt t="76711" x="6400800" y="3879850"/>
          <p14:tracePt t="76741" x="6400800" y="3886200"/>
          <p14:tracePt t="76796" x="6400800" y="3898900"/>
          <p14:tracePt t="76825" x="6400800" y="3905250"/>
          <p14:tracePt t="76844" x="6400800" y="3917950"/>
          <p14:tracePt t="76878" x="6400800" y="3949700"/>
          <p14:tracePt t="76894" x="6400800" y="3962400"/>
          <p14:tracePt t="76910" x="6400800" y="3981450"/>
          <p14:tracePt t="76928" x="6407150" y="4019550"/>
          <p14:tracePt t="76944" x="6426200" y="4038600"/>
          <p14:tracePt t="76961" x="6445250" y="4070350"/>
          <p14:tracePt t="76978" x="6464300" y="4102100"/>
          <p14:tracePt t="76994" x="6489700" y="4140200"/>
          <p14:tracePt t="77010" x="6521450" y="4184650"/>
          <p14:tracePt t="77026" x="6553200" y="4229100"/>
          <p14:tracePt t="77046" x="6591300" y="4292600"/>
          <p14:tracePt t="77065" x="6635750" y="4343400"/>
          <p14:tracePt t="77084" x="6667500" y="4394200"/>
          <p14:tracePt t="77103" x="6692900" y="4425950"/>
          <p14:tracePt t="77122" x="6724650" y="4476750"/>
          <p14:tracePt t="77140" x="6743700" y="4514850"/>
          <p14:tracePt t="77161" x="6769100" y="4540250"/>
          <p14:tracePt t="77179" x="6781800" y="4565650"/>
          <p14:tracePt t="77196" x="6788150" y="4584700"/>
          <p14:tracePt t="77214" x="6794500" y="4603750"/>
          <p14:tracePt t="77232" x="6794500" y="4635500"/>
          <p14:tracePt t="77249" x="6794500" y="4686300"/>
          <p14:tracePt t="77267" x="6794500" y="4724400"/>
          <p14:tracePt t="77286" x="6794500" y="4756150"/>
          <p14:tracePt t="77303" x="6794500" y="4762500"/>
          <p14:tracePt t="77320" x="6794500" y="4775200"/>
          <p14:tracePt t="77338" x="6794500" y="4787900"/>
          <p14:tracePt t="77357" x="6794500" y="4794250"/>
          <p14:tracePt t="77587" x="6794500" y="4800600"/>
          <p14:tracePt t="77644" x="6794500" y="4806950"/>
          <p14:tracePt t="77701" x="6788150" y="4806950"/>
          <p14:tracePt t="77778" x="6781800" y="4813300"/>
          <p14:tracePt t="77800" x="6781800" y="4819650"/>
          <p14:tracePt t="77816" x="6769100" y="4819650"/>
          <p14:tracePt t="77833" x="6762750" y="4819650"/>
          <p14:tracePt t="77855" x="6762750" y="4826000"/>
          <p14:tracePt t="77890" x="6750050" y="4826000"/>
          <p14:tracePt t="77908" x="6750050" y="4832350"/>
          <p14:tracePt t="77929" x="6743700" y="4832350"/>
          <p14:tracePt t="77946" x="6731000" y="4838700"/>
          <p14:tracePt t="78005" x="6724650" y="4838700"/>
          <p14:tracePt t="78133" x="6718300" y="4845050"/>
          <p14:tracePt t="78150" x="6711950" y="4851400"/>
          <p14:tracePt t="78166" x="6699250" y="4857750"/>
          <p14:tracePt t="78185" x="6673850" y="4857750"/>
          <p14:tracePt t="78211" x="6610350" y="4857750"/>
          <p14:tracePt t="78230" x="6565900" y="4851400"/>
          <p14:tracePt t="78248" x="6546850" y="4845050"/>
          <p14:tracePt t="78265" x="6521450" y="4832350"/>
          <p14:tracePt t="78282" x="6502400" y="4832350"/>
          <p14:tracePt t="78300" x="6483350" y="4826000"/>
          <p14:tracePt t="78317" x="6470650" y="4813300"/>
          <p14:tracePt t="78335" x="6457950" y="4806950"/>
          <p14:tracePt t="78352" x="6438900" y="4806950"/>
          <p14:tracePt t="78370" x="6432550" y="4800600"/>
          <p14:tracePt t="78396" x="6426200" y="4794250"/>
          <p14:tracePt t="78430" x="6419850" y="4787900"/>
          <p14:tracePt t="78448" x="6413500" y="4781550"/>
          <p14:tracePt t="78465" x="6413500" y="4775200"/>
          <p14:tracePt t="78488" x="6413500" y="4768850"/>
          <p14:tracePt t="78521" x="6413500" y="4756150"/>
          <p14:tracePt t="78542" x="6413500" y="4743450"/>
          <p14:tracePt t="78572" x="6413500" y="4737100"/>
          <p14:tracePt t="79219" x="6419850" y="4737100"/>
          <p14:tracePt t="79237" x="6457950" y="4775200"/>
          <p14:tracePt t="79256" x="6489700" y="4800600"/>
          <p14:tracePt t="79278" x="6521450" y="4826000"/>
          <p14:tracePt t="79296" x="6527800" y="4838700"/>
          <p14:tracePt t="79325" x="6527800" y="4876800"/>
          <p14:tracePt t="79346" x="6540500" y="4908550"/>
          <p14:tracePt t="79363" x="6540500" y="4940300"/>
          <p14:tracePt t="79381" x="6540500" y="4959350"/>
          <p14:tracePt t="79399" x="6540500" y="4984750"/>
          <p14:tracePt t="79417" x="6540500" y="5003800"/>
          <p14:tracePt t="79434" x="6540500" y="5010150"/>
          <p14:tracePt t="79451" x="6540500" y="5022850"/>
          <p14:tracePt t="79468" x="6534150" y="5035550"/>
          <p14:tracePt t="79485" x="6521450" y="5054600"/>
          <p14:tracePt t="79503" x="6508750" y="5067300"/>
          <p14:tracePt t="79520" x="6502400" y="5073650"/>
          <p14:tracePt t="79538" x="6457950" y="5118100"/>
          <p14:tracePt t="79555" x="6451600" y="5124450"/>
          <p14:tracePt t="79591" x="6438900" y="5137150"/>
          <p14:tracePt t="80461" x="6426200" y="5137150"/>
          <p14:tracePt t="80493" x="6375400" y="5073650"/>
          <p14:tracePt t="80512" x="6356350" y="5022850"/>
          <p14:tracePt t="80529" x="6337300" y="4959350"/>
          <p14:tracePt t="80548" x="6324600" y="4914900"/>
          <p14:tracePt t="80574" x="6305550" y="4864100"/>
          <p14:tracePt t="80608" x="6280150" y="4813300"/>
          <p14:tracePt t="80612" x="6280150" y="4806950"/>
          <p14:tracePt t="80629" x="6280150" y="4800600"/>
          <p14:tracePt t="80646" x="6280150" y="4787900"/>
          <p14:tracePt t="80763" x="6273800" y="4787900"/>
          <p14:tracePt t="80790" x="6267450" y="4787900"/>
          <p14:tracePt t="80808" x="6261100" y="4775200"/>
          <p14:tracePt t="80827" x="6235700" y="4768850"/>
          <p14:tracePt t="80845" x="6216650" y="4768850"/>
          <p14:tracePt t="80862" x="6191250" y="4743450"/>
          <p14:tracePt t="80880" x="6178550" y="4730750"/>
          <p14:tracePt t="80897" x="6165850" y="4711700"/>
          <p14:tracePt t="80915" x="6153150" y="4692650"/>
          <p14:tracePt t="80933" x="6153150" y="4679950"/>
          <p14:tracePt t="80951" x="6146800" y="4679950"/>
          <p14:tracePt t="81164" x="6153150" y="4679950"/>
          <p14:tracePt t="81194" x="6197600" y="4705350"/>
          <p14:tracePt t="81212" x="6223000" y="4718050"/>
          <p14:tracePt t="81230" x="6254750" y="4737100"/>
          <p14:tracePt t="81249" x="6286500" y="4749800"/>
          <p14:tracePt t="81267" x="6311900" y="4768850"/>
          <p14:tracePt t="81285" x="6330950" y="4781550"/>
          <p14:tracePt t="81307" x="6350000" y="4800600"/>
          <p14:tracePt t="81342" x="6413500" y="4857750"/>
          <p14:tracePt t="81367" x="6445250" y="4889500"/>
          <p14:tracePt t="81386" x="6477000" y="4921250"/>
          <p14:tracePt t="81405" x="6483350" y="4933950"/>
          <p14:tracePt t="81425" x="6489700" y="4940300"/>
          <p14:tracePt t="81443" x="6502400" y="4953000"/>
          <p14:tracePt t="81461" x="6508750" y="4965700"/>
          <p14:tracePt t="81479" x="6515100" y="4978400"/>
          <p14:tracePt t="81497" x="6527800" y="4997450"/>
          <p14:tracePt t="81515" x="6527800" y="5016500"/>
          <p14:tracePt t="81532" x="6534150" y="5041900"/>
          <p14:tracePt t="81550" x="6534150" y="5073650"/>
          <p14:tracePt t="81568" x="6534150" y="5092700"/>
          <p14:tracePt t="81588" x="6534150" y="5118100"/>
          <p14:tracePt t="81609" x="6515100" y="5137150"/>
          <p14:tracePt t="81627" x="6489700" y="5162550"/>
          <p14:tracePt t="81645" x="6464300" y="5187950"/>
          <p14:tracePt t="81662" x="6438900" y="5194300"/>
          <p14:tracePt t="81680" x="6407150" y="5226050"/>
          <p14:tracePt t="81697" x="6375400" y="5245100"/>
          <p14:tracePt t="81715" x="6330950" y="5257800"/>
          <p14:tracePt t="81733" x="6311900" y="5257800"/>
          <p14:tracePt t="81749" x="6305550" y="5257800"/>
          <p14:tracePt t="81766" x="6299200" y="5257800"/>
          <p14:tracePt t="82544" x="6286500" y="5264150"/>
          <p14:tracePt t="82577" x="6261100" y="5276850"/>
          <p14:tracePt t="82597" x="6254750" y="5276850"/>
          <p14:tracePt t="82811" x="6242050" y="5276850"/>
          <p14:tracePt t="82858" x="6235700" y="5276850"/>
          <p14:tracePt t="82901" x="6223000" y="5276850"/>
          <p14:tracePt t="82925" x="6210300" y="5276850"/>
          <p14:tracePt t="82960" x="6203950" y="5276850"/>
          <p14:tracePt t="82988" x="6191250" y="5276850"/>
          <p14:tracePt t="83009" x="6184900" y="5276850"/>
          <p14:tracePt t="83049" x="6178550" y="5276850"/>
          <p14:tracePt t="83180" x="6172200" y="5276850"/>
          <p14:tracePt t="83215" x="6172200" y="5270500"/>
          <p14:tracePt t="83249" x="6178550" y="5270500"/>
          <p14:tracePt t="83281" x="6191250" y="5270500"/>
          <p14:tracePt t="83297" x="6197600" y="5270500"/>
          <p14:tracePt t="83313" x="6210300" y="5270500"/>
          <p14:tracePt t="83330" x="6229350" y="5270500"/>
          <p14:tracePt t="83347" x="6248400" y="5283200"/>
          <p14:tracePt t="83382" x="6267450" y="5295900"/>
          <p14:tracePt t="83399" x="6273800" y="5308600"/>
          <p14:tracePt t="83417" x="6273800" y="5327650"/>
          <p14:tracePt t="83435" x="6273800" y="5346700"/>
          <p14:tracePt t="83453" x="6273800" y="5359400"/>
          <p14:tracePt t="83471" x="6273800" y="5378450"/>
          <p14:tracePt t="83491" x="6273800" y="5384800"/>
          <p14:tracePt t="83509" x="6273800" y="5397500"/>
          <p14:tracePt t="83526" x="6254750" y="5410200"/>
          <p14:tracePt t="83544" x="6229350" y="5410200"/>
          <p14:tracePt t="83562" x="6172200" y="5403850"/>
          <p14:tracePt t="83579" x="6115050" y="5397500"/>
          <p14:tracePt t="83581" x="6102350" y="5384800"/>
          <p14:tracePt t="83598" x="6064250" y="5372100"/>
          <p14:tracePt t="83615" x="6026150" y="5359400"/>
          <p14:tracePt t="83632" x="6007100" y="5359400"/>
          <p14:tracePt t="83650" x="5988050" y="5346700"/>
          <p14:tracePt t="83668" x="5969000" y="5334000"/>
          <p14:tracePt t="83684" x="5949950" y="5321300"/>
          <p14:tracePt t="83703" x="5924550" y="5295900"/>
          <p14:tracePt t="83721" x="5899150" y="5270500"/>
          <p14:tracePt t="83741" x="5899150" y="5251450"/>
          <p14:tracePt t="83758" x="5892800" y="5238750"/>
          <p14:tracePt t="83776" x="5880100" y="5219700"/>
          <p14:tracePt t="83793" x="5886450" y="5207000"/>
          <p14:tracePt t="83810" x="5911850" y="5194300"/>
          <p14:tracePt t="83827" x="5930900" y="5175250"/>
          <p14:tracePt t="83844" x="5962650" y="5162550"/>
          <p14:tracePt t="83862" x="5994400" y="5149850"/>
          <p14:tracePt t="83879" x="6032500" y="5143500"/>
          <p14:tracePt t="83896" x="6083300" y="5137150"/>
          <p14:tracePt t="83913" x="6153150" y="5149850"/>
          <p14:tracePt t="83930" x="6223000" y="5149850"/>
          <p14:tracePt t="83948" x="6261100" y="5162550"/>
          <p14:tracePt t="83965" x="6292850" y="5168900"/>
          <p14:tracePt t="83982" x="6292850" y="5175250"/>
          <p14:tracePt t="84000" x="6305550" y="5187950"/>
          <p14:tracePt t="84017" x="6311900" y="5200650"/>
          <p14:tracePt t="84035" x="6311900" y="5219700"/>
          <p14:tracePt t="84053" x="6311900" y="5226050"/>
          <p14:tracePt t="84071" x="6305550" y="5238750"/>
          <p14:tracePt t="84089" x="6286500" y="5245100"/>
          <p14:tracePt t="84108" x="6273800" y="5257800"/>
          <p14:tracePt t="84128" x="6267450" y="5270500"/>
          <p14:tracePt t="84919" x="6267450" y="5276850"/>
          <p14:tracePt t="84951" x="6254750" y="5289550"/>
          <p14:tracePt t="84989" x="6248400" y="5302250"/>
          <p14:tracePt t="85091" x="6254750" y="5289550"/>
          <p14:tracePt t="85108" x="6337300" y="5251450"/>
          <p14:tracePt t="85125" x="6553200" y="5251450"/>
          <p14:tracePt t="85143" x="6915150" y="5219700"/>
          <p14:tracePt t="85161" x="7188200" y="5219700"/>
          <p14:tracePt t="85181" x="7385050" y="5219700"/>
          <p14:tracePt t="85199" x="7429500" y="5219700"/>
          <p14:tracePt t="85236" x="7467600" y="5219700"/>
          <p14:tracePt t="85254" x="7499350" y="5232400"/>
          <p14:tracePt t="85273" x="7556500" y="5238750"/>
          <p14:tracePt t="85291" x="7639050" y="5238750"/>
          <p14:tracePt t="85309" x="7677150" y="5238750"/>
          <p14:tracePt t="85326" x="7696200" y="5238750"/>
          <p14:tracePt t="85344" x="7702550" y="5245100"/>
          <p14:tracePt t="85362" x="7721600" y="5251450"/>
          <p14:tracePt t="85379" x="7753350" y="5270500"/>
          <p14:tracePt t="85397" x="7785100" y="5276850"/>
          <p14:tracePt t="85415" x="7823200" y="5276850"/>
          <p14:tracePt t="85433" x="7842250" y="5276850"/>
          <p14:tracePt t="85560" x="7842250" y="5283200"/>
          <p14:tracePt t="85576" x="7842250" y="5289550"/>
          <p14:tracePt t="85593" x="7816850" y="5302250"/>
          <p14:tracePt t="85595" x="7810500" y="5308600"/>
          <p14:tracePt t="85612" x="7797800" y="5308600"/>
          <p14:tracePt t="85629" x="7766050" y="5314950"/>
          <p14:tracePt t="85647" x="7715250" y="5327650"/>
          <p14:tracePt t="85666" x="7632700" y="5327650"/>
          <p14:tracePt t="85683" x="7543800" y="5327650"/>
          <p14:tracePt t="85700" x="7429500" y="5327650"/>
          <p14:tracePt t="85719" x="7277100" y="5327650"/>
          <p14:tracePt t="85737" x="7175500" y="5327650"/>
          <p14:tracePt t="85756" x="7099300" y="5327650"/>
          <p14:tracePt t="85775" x="7067550" y="5321300"/>
          <p14:tracePt t="85792" x="7042150" y="5321300"/>
          <p14:tracePt t="85809" x="7016750" y="5295900"/>
          <p14:tracePt t="85826" x="7004050" y="5276850"/>
          <p14:tracePt t="85843" x="6991350" y="5245100"/>
          <p14:tracePt t="85860" x="6991350" y="5194300"/>
          <p14:tracePt t="85877" x="7016750" y="5130800"/>
          <p14:tracePt t="85895" x="7080250" y="5067300"/>
          <p14:tracePt t="85912" x="7188200" y="5022850"/>
          <p14:tracePt t="85929" x="7321550" y="5010150"/>
          <p14:tracePt t="85947" x="7607300" y="5010150"/>
          <p14:tracePt t="85964" x="7823200" y="5022850"/>
          <p14:tracePt t="85981" x="7981950" y="5067300"/>
          <p14:tracePt t="85999" x="8070850" y="5099050"/>
          <p14:tracePt t="86017" x="8089900" y="5118100"/>
          <p14:tracePt t="86041" x="8096250" y="5149850"/>
          <p14:tracePt t="86058" x="8096250" y="5219700"/>
          <p14:tracePt t="86076" x="8064500" y="5295900"/>
          <p14:tracePt t="86093" x="8026400" y="5372100"/>
          <p14:tracePt t="86095" x="8020050" y="5378450"/>
          <p14:tracePt t="86111" x="7994650" y="5416550"/>
          <p14:tracePt t="86129" x="7969250" y="5435600"/>
          <p14:tracePt t="86146" x="7950200" y="5454650"/>
          <p14:tracePt t="86163" x="7924800" y="5461000"/>
          <p14:tracePt t="86180" x="7867650" y="5473700"/>
          <p14:tracePt t="86198" x="7753350" y="5473700"/>
          <p14:tracePt t="86215" x="7493000" y="5422900"/>
          <p14:tracePt t="86232" x="7277100" y="5359400"/>
          <p14:tracePt t="86250" x="7162800" y="5334000"/>
          <p14:tracePt t="86268" x="7118350" y="5321300"/>
          <p14:tracePt t="86286" x="7105650" y="5314950"/>
          <p14:tracePt t="86303" x="7080250" y="5283200"/>
          <p14:tracePt t="86322" x="7067550" y="5257800"/>
          <p14:tracePt t="86340" x="7067550" y="5207000"/>
          <p14:tracePt t="86357" x="7067550" y="5149850"/>
          <p14:tracePt t="86375" x="7099300" y="5105400"/>
          <p14:tracePt t="86393" x="7143750" y="5054600"/>
          <p14:tracePt t="86411" x="7226300" y="5003800"/>
          <p14:tracePt t="86428" x="7327900" y="4972050"/>
          <p14:tracePt t="86446" x="7486650" y="4946650"/>
          <p14:tracePt t="86463" x="7658100" y="4946650"/>
          <p14:tracePt t="86484" x="7874000" y="4984750"/>
          <p14:tracePt t="86503" x="8001000" y="5048250"/>
          <p14:tracePt t="86521" x="8058150" y="5099050"/>
          <p14:tracePt t="86539" x="8077200" y="5149850"/>
          <p14:tracePt t="86557" x="8077200" y="5181600"/>
          <p14:tracePt t="86575" x="8070850" y="5270500"/>
          <p14:tracePt t="86592" x="8013700" y="5346700"/>
          <p14:tracePt t="86610" x="7905750" y="5448300"/>
          <p14:tracePt t="86628" x="7677150" y="5594350"/>
          <p14:tracePt t="86645" x="7467600" y="5657850"/>
          <p14:tracePt t="86663" x="7245350" y="5708650"/>
          <p14:tracePt t="86680" x="6965950" y="5708650"/>
          <p14:tracePt t="86698" x="6737350" y="5619750"/>
          <p14:tracePt t="86716" x="6661150" y="5562600"/>
          <p14:tracePt t="86734" x="6635750" y="5492750"/>
          <p14:tracePt t="86751" x="6635750" y="5372100"/>
          <p14:tracePt t="86770" x="6635750" y="5226050"/>
          <p14:tracePt t="86788" x="6635750" y="5156200"/>
          <p14:tracePt t="86807" x="6635750" y="5118100"/>
          <p14:tracePt t="86825" x="6635750" y="5080000"/>
          <p14:tracePt t="86843" x="6661150" y="5060950"/>
          <p14:tracePt t="86860" x="6800850" y="5054600"/>
          <p14:tracePt t="86878" x="7131050" y="5054600"/>
          <p14:tracePt t="86896" x="7404100" y="5092700"/>
          <p14:tracePt t="86914" x="7499350" y="5130800"/>
          <p14:tracePt t="86932" x="7524750" y="5149850"/>
          <p14:tracePt t="86951" x="7531100" y="5181600"/>
          <p14:tracePt t="86970" x="7505700" y="5226050"/>
          <p14:tracePt t="86989" x="7442200" y="5270500"/>
          <p14:tracePt t="87007" x="7296150" y="5327650"/>
          <p14:tracePt t="87025" x="7131050" y="5359400"/>
          <p14:tracePt t="87042" x="6953250" y="5391150"/>
          <p14:tracePt t="87060" x="6781800" y="5422900"/>
          <p14:tracePt t="87078" x="6686550" y="5448300"/>
          <p14:tracePt t="87096" x="6680200" y="5448300"/>
          <p14:tracePt t="88111" x="6673850" y="5441950"/>
          <p14:tracePt t="88129" x="6667500" y="5422900"/>
          <p14:tracePt t="88146" x="6667500" y="5403850"/>
          <p14:tracePt t="88165" x="6667500" y="5384800"/>
          <p14:tracePt t="88182" x="6667500" y="5372100"/>
          <p14:tracePt t="88204" x="6667500" y="5340350"/>
          <p14:tracePt t="88237" x="6667500" y="5245100"/>
          <p14:tracePt t="88257" x="6667500" y="5168900"/>
          <p14:tracePt t="88275" x="6667500" y="5086350"/>
          <p14:tracePt t="88294" x="6648450" y="5022850"/>
          <p14:tracePt t="88311" x="6629400" y="4965700"/>
          <p14:tracePt t="88328" x="6546850" y="4864100"/>
          <p14:tracePt t="88345" x="6356350" y="4711700"/>
          <p14:tracePt t="88363" x="6096000" y="4546600"/>
          <p14:tracePt t="88381" x="5835650" y="4381500"/>
          <p14:tracePt t="88399" x="5340350" y="4229100"/>
          <p14:tracePt t="88433" x="3968750" y="3879850"/>
          <p14:tracePt t="88451" x="3282950" y="3695700"/>
          <p14:tracePt t="88470" x="3009900" y="3638550"/>
          <p14:tracePt t="88488" x="2971800" y="3638550"/>
          <p14:tracePt t="88506" x="2952750" y="3638550"/>
          <p14:tracePt t="88521" x="2933700" y="3638550"/>
          <p14:tracePt t="88540" x="2914650" y="3638550"/>
          <p14:tracePt t="88554" x="2882900" y="3638550"/>
          <p14:tracePt t="88570" x="2863850" y="3651250"/>
          <p14:tracePt t="88587" x="2851150" y="3651250"/>
          <p14:tracePt t="88604" x="2844800" y="3663950"/>
          <p14:tracePt t="88606" x="2838450" y="3670300"/>
          <p14:tracePt t="88625" x="2832100" y="3670300"/>
          <p14:tracePt t="88638" x="2813050" y="3683000"/>
          <p14:tracePt t="88653" x="2787650" y="3702050"/>
          <p14:tracePt t="88670" x="2736850" y="3727450"/>
          <p14:tracePt t="88687" x="2667000" y="3771900"/>
          <p14:tracePt t="88704" x="2565400" y="3822700"/>
          <p14:tracePt t="88722" x="2482850" y="3867150"/>
          <p14:tracePt t="88738" x="2400300" y="3905250"/>
          <p14:tracePt t="88754" x="2305050" y="3930650"/>
          <p14:tracePt t="88771" x="2216150" y="3962400"/>
          <p14:tracePt t="88786" x="2159000" y="3968750"/>
          <p14:tracePt t="88805" x="2133600" y="3981450"/>
          <p14:tracePt t="88820" x="2120900" y="3981450"/>
          <p14:tracePt t="89093" x="2114550" y="3987800"/>
          <p14:tracePt t="89540" x="2127250" y="3968750"/>
          <p14:tracePt t="89543" x="2146300" y="3949700"/>
          <p14:tracePt t="89554" x="2171700" y="3898900"/>
          <p14:tracePt t="89571" x="2266950" y="3759200"/>
          <p14:tracePt t="89586" x="2298700" y="3714750"/>
          <p14:tracePt t="89603" x="2343150" y="3651250"/>
          <p14:tracePt t="89636" x="2355850" y="3619500"/>
          <p14:tracePt t="89670" x="2381250" y="3575050"/>
          <p14:tracePt t="89704" x="2444750" y="3486150"/>
          <p14:tracePt t="89722" x="2476500" y="3448050"/>
          <p14:tracePt t="89736" x="2508250" y="3397250"/>
          <p14:tracePt t="89755" x="2571750" y="3346450"/>
          <p14:tracePt t="89772" x="2628900" y="3308350"/>
          <p14:tracePt t="89788" x="2705100" y="3308350"/>
          <p14:tracePt t="89804" x="2825750" y="3308350"/>
          <p14:tracePt t="89820" x="2952750" y="3333750"/>
          <p14:tracePt t="89836" x="3060700" y="3359150"/>
          <p14:tracePt t="89855" x="3149600" y="3378200"/>
          <p14:tracePt t="89873" x="3206750" y="3403600"/>
          <p14:tracePt t="89889" x="3225800" y="3416300"/>
          <p14:tracePt t="89904" x="3238500" y="3429000"/>
          <p14:tracePt t="89921" x="3238500" y="3435350"/>
          <p14:tracePt t="89939" x="3238500" y="3473450"/>
          <p14:tracePt t="89954" x="3213100" y="3517900"/>
          <p14:tracePt t="89971" x="3155950" y="3575050"/>
          <p14:tracePt t="89986" x="3003550" y="3613150"/>
          <p14:tracePt t="90005" x="2838450" y="3613150"/>
          <p14:tracePt t="90020" x="2673350" y="3581400"/>
          <p14:tracePt t="90040" x="2527300" y="3524250"/>
          <p14:tracePt t="90057" x="2476500" y="3479800"/>
          <p14:tracePt t="90073" x="2451100" y="3429000"/>
          <p14:tracePt t="90088" x="2451100" y="3352800"/>
          <p14:tracePt t="90104" x="2463800" y="3251200"/>
          <p14:tracePt t="90110" x="2489200" y="3213100"/>
          <p14:tracePt t="90119" x="2514600" y="3175000"/>
          <p14:tracePt t="90136" x="2540000" y="3136900"/>
          <p14:tracePt t="90155" x="2546350" y="3130550"/>
          <p14:tracePt t="90172" x="2552700" y="3130550"/>
          <p14:tracePt t="90190" x="2597150" y="3130550"/>
          <p14:tracePt t="90205" x="2654300" y="3149600"/>
          <p14:tracePt t="90221" x="2692400" y="3168650"/>
          <p14:tracePt t="90236" x="2698750" y="3181350"/>
          <p14:tracePt t="90253" x="2705100" y="3181350"/>
          <p14:tracePt t="90497" x="2724150" y="3200400"/>
          <p14:tracePt t="90512" x="2781300" y="3251200"/>
          <p14:tracePt t="90530" x="2851150" y="3295650"/>
          <p14:tracePt t="90546" x="2946400" y="3333750"/>
          <p14:tracePt t="90557" x="3016250" y="3352800"/>
          <p14:tracePt t="90569" x="3098800" y="3371850"/>
          <p14:tracePt t="90586" x="3251200" y="3409950"/>
          <p14:tracePt t="90603" x="3409950" y="3448050"/>
          <p14:tracePt t="90606" x="3454400" y="3467100"/>
          <p14:tracePt t="90619" x="3594100" y="3511550"/>
          <p14:tracePt t="90637" x="3867150" y="3581400"/>
          <p14:tracePt t="90654" x="4140200" y="3657600"/>
          <p14:tracePt t="90671" x="4457700" y="3740150"/>
          <p14:tracePt t="90689" x="4851400" y="3835400"/>
          <p14:tracePt t="90705" x="5156200" y="3917950"/>
          <p14:tracePt t="90723" x="5429250" y="3987800"/>
          <p14:tracePt t="90738" x="5676900" y="4013200"/>
          <p14:tracePt t="90756" x="5886450" y="4032250"/>
          <p14:tracePt t="90771" x="6032500" y="4076700"/>
          <p14:tracePt t="90788" x="6108700" y="4095750"/>
          <p14:tracePt t="90805" x="6165850" y="4108450"/>
          <p14:tracePt t="90822" x="6248400" y="4127500"/>
          <p14:tracePt t="90837" x="6299200" y="4140200"/>
          <p14:tracePt t="90854" x="6400800" y="4165600"/>
          <p14:tracePt t="90871" x="6464300" y="4178300"/>
          <p14:tracePt t="90890" x="6546850" y="4178300"/>
          <p14:tracePt t="90907" x="6629400" y="4197350"/>
          <p14:tracePt t="90922" x="6718300" y="4229100"/>
          <p14:tracePt t="90964" x="6972300" y="4292600"/>
          <p14:tracePt t="90984" x="7061200" y="4311650"/>
          <p14:tracePt t="91005" x="7112000" y="4343400"/>
          <p14:tracePt t="91024" x="7162800" y="4394200"/>
          <p14:tracePt t="91043" x="7181850" y="4432300"/>
          <p14:tracePt t="91061" x="7213600" y="4514850"/>
          <p14:tracePt t="91080" x="7219950" y="4559300"/>
          <p14:tracePt t="91099" x="7219950" y="4591050"/>
          <p14:tracePt t="91101" x="7219950" y="4603750"/>
          <p14:tracePt t="91118" x="7219950" y="4622800"/>
          <p14:tracePt t="91139" x="7219950" y="4641850"/>
          <p14:tracePt t="91157" x="7207250" y="4673600"/>
          <p14:tracePt t="91177" x="7162800" y="4705350"/>
          <p14:tracePt t="91195" x="7054850" y="4743450"/>
          <p14:tracePt t="91214" x="6870700" y="4806950"/>
          <p14:tracePt t="91233" x="6686550" y="4851400"/>
          <p14:tracePt t="91253" x="6527800" y="4895850"/>
          <p14:tracePt t="91271" x="6419850" y="4895850"/>
          <p14:tracePt t="91289" x="6350000" y="4895850"/>
          <p14:tracePt t="91307" x="6299200" y="4876800"/>
          <p14:tracePt t="91325" x="6210300" y="4826000"/>
          <p14:tracePt t="91343" x="6146800" y="4768850"/>
          <p14:tracePt t="91360" x="6083300" y="4743450"/>
          <p14:tracePt t="91378" x="6051550" y="4711700"/>
          <p14:tracePt t="91396" x="5994400" y="4673600"/>
          <p14:tracePt t="91415" x="5949950" y="4635500"/>
          <p14:tracePt t="91434" x="5918200" y="4578350"/>
          <p14:tracePt t="91453" x="5886450" y="4527550"/>
          <p14:tracePt t="91471" x="5886450" y="4489450"/>
          <p14:tracePt t="91489" x="5886450" y="4438650"/>
          <p14:tracePt t="91506" x="5956300" y="4362450"/>
          <p14:tracePt t="91524" x="6057900" y="4273550"/>
          <p14:tracePt t="91542" x="6197600" y="4152900"/>
          <p14:tracePt t="91560" x="6305550" y="4095750"/>
          <p14:tracePt t="91579" x="6394450" y="4051300"/>
          <p14:tracePt t="91586" x="6419850" y="4044950"/>
          <p14:tracePt t="91602" x="6489700" y="4038600"/>
          <p14:tracePt t="91605" x="6508750" y="4032250"/>
          <p14:tracePt t="91619" x="6559550" y="4013200"/>
          <p14:tracePt t="91636" x="6648450" y="4013200"/>
          <p14:tracePt t="91652" x="6743700" y="4013200"/>
          <p14:tracePt t="91671" x="6864350" y="4013200"/>
          <p14:tracePt t="91688" x="6946900" y="4013200"/>
          <p14:tracePt t="91702" x="6997700" y="4013200"/>
          <p14:tracePt t="91720" x="7080250" y="4051300"/>
          <p14:tracePt t="91736" x="7124700" y="4083050"/>
          <p14:tracePt t="91752" x="7181850" y="4127500"/>
          <p14:tracePt t="91769" x="7219950" y="4146550"/>
          <p14:tracePt t="91789" x="7251700" y="4178300"/>
          <p14:tracePt t="91806" x="7270750" y="4222750"/>
          <p14:tracePt t="91825" x="7302500" y="4279900"/>
          <p14:tracePt t="91844" x="7308850" y="4356100"/>
          <p14:tracePt t="91862" x="7321550" y="4425950"/>
          <p14:tracePt t="91882" x="7321550" y="4483100"/>
          <p14:tracePt t="91901" x="7321550" y="4508500"/>
          <p14:tracePt t="91921" x="7321550" y="4514850"/>
          <p14:tracePt t="91939" x="7321550" y="4552950"/>
          <p14:tracePt t="91959" x="7283450" y="4584700"/>
          <p14:tracePt t="91977" x="7213600" y="4622800"/>
          <p14:tracePt t="91996" x="7118350" y="4673600"/>
          <p14:tracePt t="92017" x="6946900" y="4711700"/>
          <p14:tracePt t="92037" x="6750050" y="4762500"/>
          <p14:tracePt t="92056" x="6604000" y="4762500"/>
          <p14:tracePt t="92074" x="6508750" y="4756150"/>
          <p14:tracePt t="92092" x="6330950" y="4699000"/>
          <p14:tracePt t="92112" x="6165850" y="4660900"/>
          <p14:tracePt t="92130" x="6051550" y="4603750"/>
          <p14:tracePt t="92148" x="5905500" y="4508500"/>
          <p14:tracePt t="92166" x="5861050" y="4470400"/>
          <p14:tracePt t="92185" x="5822950" y="4419600"/>
          <p14:tracePt t="92204" x="5810250" y="4400550"/>
          <p14:tracePt t="92221" x="5797550" y="4362450"/>
          <p14:tracePt t="92240" x="5797550" y="4279900"/>
          <p14:tracePt t="92258" x="5822950" y="4210050"/>
          <p14:tracePt t="92277" x="5854700" y="4165600"/>
          <p14:tracePt t="92295" x="5918200" y="4114800"/>
          <p14:tracePt t="92314" x="6019800" y="4083050"/>
          <p14:tracePt t="92318" x="6038850" y="4076700"/>
          <p14:tracePt t="92336" x="6153150" y="4051300"/>
          <p14:tracePt t="92352" x="6311900" y="4019550"/>
          <p14:tracePt t="92371" x="6527800" y="4019550"/>
          <p14:tracePt t="92386" x="6718300" y="4019550"/>
          <p14:tracePt t="92402" x="6902450" y="4019550"/>
          <p14:tracePt t="92421" x="7054850" y="4057650"/>
          <p14:tracePt t="92436" x="7118350" y="4076700"/>
          <p14:tracePt t="92455" x="7150100" y="4102100"/>
          <p14:tracePt t="92468" x="7175500" y="4133850"/>
          <p14:tracePt t="92485" x="7194550" y="4178300"/>
          <p14:tracePt t="92501" x="7213600" y="4267200"/>
          <p14:tracePt t="92521" x="7219950" y="4343400"/>
          <p14:tracePt t="92539" x="7207250" y="4387850"/>
          <p14:tracePt t="92558" x="7181850" y="4457700"/>
          <p14:tracePt t="92576" x="7181850" y="4483100"/>
          <p14:tracePt t="92595" x="7162800" y="4508500"/>
          <p14:tracePt t="92614" x="7131050" y="4552950"/>
          <p14:tracePt t="92632" x="7086600" y="4616450"/>
          <p14:tracePt t="92652" x="7048500" y="4648200"/>
          <p14:tracePt t="92671" x="7023100" y="4660900"/>
          <p14:tracePt t="92688" x="6997700" y="4673600"/>
          <p14:tracePt t="92706" x="6965950" y="4686300"/>
          <p14:tracePt t="92724" x="6934200" y="4705350"/>
          <p14:tracePt t="92742" x="6908800" y="4718050"/>
          <p14:tracePt t="92760" x="6889750" y="4724400"/>
          <p14:tracePt t="92778" x="6870700" y="4743450"/>
          <p14:tracePt t="92795" x="6864350" y="4743450"/>
          <p14:tracePt t="92813" x="6819900" y="4756150"/>
          <p14:tracePt t="92832" x="6788150" y="4781550"/>
          <p14:tracePt t="92850" x="6724650" y="4813300"/>
          <p14:tracePt t="92871" x="6648450" y="4864100"/>
          <p14:tracePt t="92889" x="6572250" y="4914900"/>
          <p14:tracePt t="92907" x="6515100" y="4946650"/>
          <p14:tracePt t="92926" x="6432550" y="4965700"/>
          <p14:tracePt t="92944" x="6318250" y="4991100"/>
          <p14:tracePt t="92962" x="6242050" y="5010150"/>
          <p14:tracePt t="92981" x="6089650" y="5010150"/>
          <p14:tracePt t="92999" x="5937250" y="4984750"/>
          <p14:tracePt t="93017" x="5835650" y="4933950"/>
          <p14:tracePt t="93038" x="5797550" y="4895850"/>
          <p14:tracePt t="93056" x="5765800" y="4851400"/>
          <p14:tracePt t="93075" x="5753100" y="4756150"/>
          <p14:tracePt t="93093" x="5753100" y="4648200"/>
          <p14:tracePt t="93095" x="5753100" y="4622800"/>
          <p14:tracePt t="93112" x="5778500" y="4521200"/>
          <p14:tracePt t="93131" x="5816600" y="4413250"/>
          <p14:tracePt t="93149" x="5867400" y="4349750"/>
          <p14:tracePt t="93168" x="5924550" y="4279900"/>
          <p14:tracePt t="93187" x="5981700" y="4241800"/>
          <p14:tracePt t="93206" x="6076950" y="4203700"/>
          <p14:tracePt t="93224" x="6178550" y="4184650"/>
          <p14:tracePt t="93242" x="6299200" y="4184650"/>
          <p14:tracePt t="93260" x="6388100" y="4184650"/>
          <p14:tracePt t="93268" x="6426200" y="4184650"/>
          <p14:tracePt t="93287" x="6515100" y="4197350"/>
          <p14:tracePt t="93302" x="6572250" y="4229100"/>
          <p14:tracePt t="93325" x="6642100" y="4286250"/>
          <p14:tracePt t="93344" x="6692900" y="4337050"/>
          <p14:tracePt t="93362" x="6718300" y="4413250"/>
          <p14:tracePt t="93380" x="6724650" y="4470400"/>
          <p14:tracePt t="93398" x="6724650" y="4565650"/>
          <p14:tracePt t="93417" x="6724650" y="4654550"/>
          <p14:tracePt t="93437" x="6711950" y="4737100"/>
          <p14:tracePt t="93456" x="6692900" y="4781550"/>
          <p14:tracePt t="93473" x="6686550" y="4800600"/>
          <p14:tracePt t="93507" x="6686550" y="4813300"/>
          <p14:tracePt t="93537" x="6680200" y="4819650"/>
          <p14:tracePt t="93563" x="6661150" y="4857750"/>
          <p14:tracePt t="93582" x="6648450" y="4864100"/>
          <p14:tracePt t="93600" x="6648450" y="4876800"/>
          <p14:tracePt t="93626" x="6642100" y="4889500"/>
          <p14:tracePt t="93671" x="6629400" y="4902200"/>
          <p14:tracePt t="93688" x="6610350" y="4933950"/>
          <p14:tracePt t="93706" x="6572250" y="4997450"/>
          <p14:tracePt t="93724" x="6534150" y="5054600"/>
          <p14:tracePt t="93742" x="6515100" y="5092700"/>
          <p14:tracePt t="93759" x="6470650" y="5143500"/>
          <p14:tracePt t="93776" x="6445250" y="5175250"/>
          <p14:tracePt t="93793" x="6407150" y="5219700"/>
          <p14:tracePt t="93811" x="6356350" y="5276850"/>
          <p14:tracePt t="93829" x="6286500" y="5321300"/>
          <p14:tracePt t="93847" x="6191250" y="5372100"/>
          <p14:tracePt t="93865" x="6134100" y="5403850"/>
          <p14:tracePt t="93883" x="6076950" y="5416550"/>
          <p14:tracePt t="93901" x="6032500" y="5416550"/>
          <p14:tracePt t="93920" x="5981700" y="5416550"/>
          <p14:tracePt t="93937" x="5911850" y="5416550"/>
          <p14:tracePt t="93954" x="5842000" y="5410200"/>
          <p14:tracePt t="93972" x="5778500" y="5378450"/>
          <p14:tracePt t="93990" x="5727700" y="5327650"/>
          <p14:tracePt t="94007" x="5676900" y="5289550"/>
          <p14:tracePt t="94025" x="5575300" y="5175250"/>
          <p14:tracePt t="94043" x="5543550" y="5111750"/>
          <p14:tracePt t="94061" x="5486400" y="5010150"/>
          <p14:tracePt t="94078" x="5473700" y="4959350"/>
          <p14:tracePt t="94096" x="5461000" y="4895850"/>
          <p14:tracePt t="94098" x="5454650" y="4870450"/>
          <p14:tracePt t="94115" x="5454650" y="4787900"/>
          <p14:tracePt t="94134" x="5454650" y="4686300"/>
          <p14:tracePt t="94153" x="5499100" y="4565650"/>
          <p14:tracePt t="94171" x="5575300" y="4451350"/>
          <p14:tracePt t="94189" x="5626100" y="4368800"/>
          <p14:tracePt t="94207" x="5683250" y="4292600"/>
          <p14:tracePt t="94225" x="5740400" y="4254500"/>
          <p14:tracePt t="94244" x="5803900" y="4222750"/>
          <p14:tracePt t="94262" x="5842000" y="4197350"/>
          <p14:tracePt t="94280" x="5899150" y="4184650"/>
          <p14:tracePt t="94299" x="5981700" y="4178300"/>
          <p14:tracePt t="94318" x="6102350" y="4178300"/>
          <p14:tracePt t="94334" x="6210300" y="4178300"/>
          <p14:tracePt t="94352" x="6299200" y="4178300"/>
          <p14:tracePt t="94367" x="6381750" y="4178300"/>
          <p14:tracePt t="94387" x="6438900" y="4178300"/>
          <p14:tracePt t="94400" x="6477000" y="4191000"/>
          <p14:tracePt t="94421" x="6515100" y="4248150"/>
          <p14:tracePt t="94448" x="6610350" y="4387850"/>
          <p14:tracePt t="94467" x="6635750" y="4495800"/>
          <p14:tracePt t="94487" x="6661150" y="4597400"/>
          <p14:tracePt t="94506" x="6686550" y="4705350"/>
          <p14:tracePt t="94524" x="6711950" y="4775200"/>
          <p14:tracePt t="94542" x="6718300" y="4845050"/>
          <p14:tracePt t="94559" x="6718300" y="4876800"/>
          <p14:tracePt t="94577" x="6718300" y="4883150"/>
          <p14:tracePt t="94595" x="6718300" y="4895850"/>
          <p14:tracePt t="94614" x="6718300" y="4902200"/>
          <p14:tracePt t="94633" x="6718300" y="4908550"/>
          <p14:tracePt t="94981" x="6718300" y="4914900"/>
          <p14:tracePt t="95012" x="6711950" y="4933950"/>
          <p14:tracePt t="95030" x="6692900" y="4972050"/>
          <p14:tracePt t="95050" x="6654800" y="5016500"/>
          <p14:tracePt t="95070" x="6610350" y="5099050"/>
          <p14:tracePt t="95088" x="6559550" y="5162550"/>
          <p14:tracePt t="95106" x="6508750" y="5200650"/>
          <p14:tracePt t="95108" x="6502400" y="5207000"/>
          <p14:tracePt t="95125" x="6457950" y="5226050"/>
          <p14:tracePt t="95150" x="6369050" y="5238750"/>
          <p14:tracePt t="95185" x="6089650" y="5232400"/>
          <p14:tracePt t="95206" x="5880100" y="5175250"/>
          <p14:tracePt t="95223" x="5702300" y="5086350"/>
          <p14:tracePt t="95241" x="5549900" y="4965700"/>
          <p14:tracePt t="95259" x="5378450" y="4768850"/>
          <p14:tracePt t="95277" x="5334000" y="4622800"/>
          <p14:tracePt t="95295" x="5334000" y="4527550"/>
          <p14:tracePt t="95313" x="5384800" y="4400550"/>
          <p14:tracePt t="95331" x="5480050" y="4260850"/>
          <p14:tracePt t="95349" x="5632450" y="4083050"/>
          <p14:tracePt t="95368" x="5772150" y="3975100"/>
          <p14:tracePt t="95388" x="5924550" y="3886200"/>
          <p14:tracePt t="95400" x="6070600" y="3835400"/>
          <p14:tracePt t="95420" x="6203950" y="3810000"/>
          <p14:tracePt t="95433" x="6324600" y="3790950"/>
          <p14:tracePt t="95451" x="6426200" y="3790950"/>
          <p14:tracePt t="95467" x="6521450" y="3803650"/>
          <p14:tracePt t="95483" x="6661150" y="3854450"/>
          <p14:tracePt t="95502" x="6775450" y="3911600"/>
          <p14:tracePt t="95520" x="6870700" y="3930650"/>
          <p14:tracePt t="95534" x="6908800" y="3956050"/>
          <p14:tracePt t="95550" x="6940550" y="3975100"/>
          <p14:tracePt t="95567" x="6959600" y="3994150"/>
          <p14:tracePt t="95583" x="6972300" y="4025900"/>
          <p14:tracePt t="95600" x="6978650" y="4070350"/>
          <p14:tracePt t="95617" x="6978650" y="4146550"/>
          <p14:tracePt t="95633" x="6978650" y="4197350"/>
          <p14:tracePt t="95650" x="6978650" y="4235450"/>
          <p14:tracePt t="95669" x="6978650" y="4254500"/>
          <p14:tracePt t="95687" x="6978650" y="4267200"/>
          <p14:tracePt t="95705" x="6978650" y="4279900"/>
          <p14:tracePt t="95740" x="6978650" y="4292600"/>
          <p14:tracePt t="96023" x="6978650" y="4298950"/>
          <p14:tracePt t="96071" x="6978650" y="4311650"/>
          <p14:tracePt t="96123" x="6978650" y="4318000"/>
          <p14:tracePt t="96303" x="6978650" y="4324350"/>
          <p14:tracePt t="96323" x="6959600" y="4298950"/>
          <p14:tracePt t="96341" x="6908800" y="4254500"/>
          <p14:tracePt t="96360" x="6864350" y="4210050"/>
          <p14:tracePt t="96379" x="6813550" y="4127500"/>
          <p14:tracePt t="96398" x="6711950" y="3962400"/>
          <p14:tracePt t="96419" x="6591300" y="3746500"/>
          <p14:tracePt t="96433" x="6489700" y="3594100"/>
          <p14:tracePt t="96466" x="6286500" y="3308350"/>
          <p14:tracePt t="96500" x="6223000" y="3162300"/>
          <p14:tracePt t="96533" x="6153150" y="2863850"/>
          <p14:tracePt t="96549" x="6096000" y="2679700"/>
          <p14:tracePt t="96566" x="6057900" y="2514600"/>
          <p14:tracePt t="96583" x="6026150" y="2362200"/>
          <p14:tracePt t="96600" x="6007100" y="2222500"/>
          <p14:tracePt t="96616" x="6007100" y="2095500"/>
          <p14:tracePt t="96620" x="6007100" y="2057400"/>
          <p14:tracePt t="96633" x="6007100" y="1962150"/>
          <p14:tracePt t="96653" x="6007100" y="1822450"/>
          <p14:tracePt t="96672" x="6007100" y="1752600"/>
          <p14:tracePt t="96683" x="6007100" y="1733550"/>
          <p14:tracePt t="96701" x="6013450" y="1708150"/>
          <p14:tracePt t="96733" x="6013450" y="1695450"/>
          <p14:tracePt t="96819" x="6019800" y="1695450"/>
          <p14:tracePt t="96890" x="6026150" y="1695450"/>
          <p14:tracePt t="96901" x="6026150" y="1720850"/>
          <p14:tracePt t="96903" x="6026150" y="1746250"/>
          <p14:tracePt t="96916" x="6026150" y="1816100"/>
          <p14:tracePt t="96934" x="6026150" y="1930400"/>
          <p14:tracePt t="96950" x="6038850" y="2025650"/>
          <p14:tracePt t="96967" x="6038850" y="2101850"/>
          <p14:tracePt t="96984" x="6045200" y="2139950"/>
          <p14:tracePt t="96999" x="6057900" y="2159000"/>
          <p14:tracePt t="97016" x="6064250" y="2165350"/>
          <p14:tracePt t="97049" x="6064250" y="2171700"/>
          <p14:tracePt t="97431" x="6127750" y="2178050"/>
          <p14:tracePt t="97446" x="6248400" y="2178050"/>
          <p14:tracePt t="97463" x="6388100" y="2178050"/>
          <p14:tracePt t="97465" x="6432550" y="2178050"/>
          <p14:tracePt t="97500" x="6648450" y="2178050"/>
          <p14:tracePt t="97532" x="6826250" y="2178050"/>
          <p14:tracePt t="97571" x="7029450" y="2171700"/>
          <p14:tracePt t="97585" x="7105650" y="2159000"/>
          <p14:tracePt t="97602" x="7194550" y="2152650"/>
          <p14:tracePt t="97618" x="7258050" y="2139950"/>
          <p14:tracePt t="97630" x="7308850" y="2139950"/>
          <p14:tracePt t="97648" x="7372350" y="2139950"/>
          <p14:tracePt t="97661" x="7423150" y="2139950"/>
          <p14:tracePt t="97666" x="7435850" y="2139950"/>
          <p14:tracePt t="97686" x="7473950" y="2139950"/>
          <p14:tracePt t="97703" x="7512050" y="2139950"/>
          <p14:tracePt t="97719" x="7556500" y="2139950"/>
          <p14:tracePt t="97736" x="7594600" y="2139950"/>
          <p14:tracePt t="97749" x="7626350" y="2139950"/>
          <p14:tracePt t="97765" x="7658100" y="2139950"/>
          <p14:tracePt t="97783" x="7670800" y="2139950"/>
          <p14:tracePt t="97801" x="7683500" y="2139950"/>
          <p14:tracePt t="97818" x="7689850" y="2139950"/>
          <p14:tracePt t="98007" x="7696200" y="2146300"/>
          <p14:tracePt t="98029" x="7696200" y="2159000"/>
          <p14:tracePt t="98050" x="7689850" y="2171700"/>
          <p14:tracePt t="98062" x="7683500" y="2171700"/>
          <p14:tracePt t="98074" x="7677150" y="2184400"/>
          <p14:tracePt t="98090" x="7664450" y="2197100"/>
          <p14:tracePt t="98100" x="7645400" y="2203450"/>
          <p14:tracePt t="98115" x="7626350" y="2222500"/>
          <p14:tracePt t="98135" x="7581900" y="2254250"/>
          <p14:tracePt t="98152" x="7499350" y="2305050"/>
          <p14:tracePt t="98170" x="7366000" y="2387600"/>
          <p14:tracePt t="98184" x="7283450" y="2432050"/>
          <p14:tracePt t="98199" x="7181850" y="2470150"/>
          <p14:tracePt t="98215" x="7105650" y="2482850"/>
          <p14:tracePt t="98232" x="7035800" y="2495550"/>
          <p14:tracePt t="98248" x="6985000" y="2508250"/>
          <p14:tracePt t="98269" x="6889750" y="2508250"/>
          <p14:tracePt t="98284" x="6781800" y="2533650"/>
          <p14:tracePt t="98300" x="6661150" y="2533650"/>
          <p14:tracePt t="98319" x="6489700" y="2565400"/>
          <p14:tracePt t="98335" x="6400800" y="2571750"/>
          <p14:tracePt t="98353" x="6330950" y="2571750"/>
          <p14:tracePt t="98368" x="6299200" y="2571750"/>
          <p14:tracePt t="98383" x="6280150" y="2571750"/>
          <p14:tracePt t="98398" x="6261100" y="2571750"/>
          <p14:tracePt t="98419" x="6254750" y="2571750"/>
          <p14:tracePt t="98436" x="6242050" y="2571750"/>
          <p14:tracePt t="98450" x="6229350" y="2571750"/>
          <p14:tracePt t="98465" x="6210300" y="2571750"/>
          <p14:tracePt t="98484" x="6191250" y="2571750"/>
          <p14:tracePt t="98501" x="6178550" y="2571750"/>
          <p14:tracePt t="98517" x="6172200" y="2571750"/>
          <p14:tracePt t="98534" x="6146800" y="2584450"/>
          <p14:tracePt t="98551" x="6127750" y="2584450"/>
          <p14:tracePt t="98568" x="6115050" y="2584450"/>
          <p14:tracePt t="98583" x="6108700" y="2584450"/>
          <p14:tracePt t="98600" x="6083300" y="2590800"/>
          <p14:tracePt t="98617" x="6064250" y="2597150"/>
          <p14:tracePt t="98627" x="6038850" y="2609850"/>
          <p14:tracePt t="98641" x="6019800" y="2616200"/>
          <p14:tracePt t="98651" x="6000750" y="2622550"/>
          <p14:tracePt t="98666" x="5969000" y="2647950"/>
          <p14:tracePt t="98682" x="5949950" y="2647950"/>
          <p14:tracePt t="98699" x="5943600" y="2660650"/>
          <p14:tracePt t="98715" x="5930900" y="2660650"/>
          <p14:tracePt t="99502" x="5930900" y="2667000"/>
          <p14:tracePt t="99518" x="5962650" y="2679700"/>
          <p14:tracePt t="99529" x="5988050" y="2686050"/>
          <p14:tracePt t="99541" x="6019800" y="2698750"/>
          <p14:tracePt t="99550" x="6038850" y="2711450"/>
          <p14:tracePt t="99566" x="6083300" y="2730500"/>
          <p14:tracePt t="99582" x="6127750" y="2755900"/>
          <p14:tracePt t="99598" x="6159500" y="2762250"/>
          <p14:tracePt t="99631" x="6216650" y="2787650"/>
          <p14:tracePt t="99665" x="6261100" y="2825750"/>
          <p14:tracePt t="99698" x="6324600" y="2851150"/>
          <p14:tracePt t="99715" x="6350000" y="2882900"/>
          <p14:tracePt t="99732" x="6413500" y="2940050"/>
          <p14:tracePt t="99750" x="6457950" y="2984500"/>
          <p14:tracePt t="99768" x="6483350" y="3016250"/>
          <p14:tracePt t="99785" x="6515100" y="3073400"/>
          <p14:tracePt t="99800" x="6540500" y="3117850"/>
          <p14:tracePt t="99818" x="6565900" y="3175000"/>
          <p14:tracePt t="99835" x="6578600" y="3225800"/>
          <p14:tracePt t="99851" x="6591300" y="3289300"/>
          <p14:tracePt t="99867" x="6597650" y="3352800"/>
          <p14:tracePt t="99883" x="6597650" y="3403600"/>
          <p14:tracePt t="99902" x="6597650" y="3486150"/>
          <p14:tracePt t="99915" x="6597650" y="3517900"/>
          <p14:tracePt t="99931" x="6597650" y="3549650"/>
          <p14:tracePt t="99948" x="6591300" y="3575050"/>
          <p14:tracePt t="99967" x="6584950" y="3600450"/>
          <p14:tracePt t="99983" x="6578600" y="3613150"/>
          <p14:tracePt t="100000" x="6572250" y="3619500"/>
          <p14:tracePt t="101612" x="6553200" y="3644900"/>
          <p14:tracePt t="101631" x="6553200" y="3676650"/>
          <p14:tracePt t="101647" x="6553200" y="3708400"/>
          <p14:tracePt t="101663" x="6553200" y="3746500"/>
          <p14:tracePt t="101699" x="6553200" y="3867150"/>
          <p14:tracePt t="101731" x="6553200" y="4000500"/>
          <p14:tracePt t="101767" x="6553200" y="4038600"/>
          <p14:tracePt t="103174" x="6540500" y="4089400"/>
          <p14:tracePt t="103209" x="6445250" y="4476750"/>
          <p14:tracePt t="103231" x="6407150" y="4660900"/>
          <p14:tracePt t="103251" x="6375400" y="4768850"/>
          <p14:tracePt t="103280" x="6318250" y="4876800"/>
          <p14:tracePt t="103312" x="6235700" y="5010150"/>
          <p14:tracePt t="103333" x="6159500" y="5086350"/>
          <p14:tracePt t="103351" x="6096000" y="5137150"/>
          <p14:tracePt t="103369" x="6013450" y="5168900"/>
          <p14:tracePt t="103386" x="5949950" y="5187950"/>
          <p14:tracePt t="103404" x="5873750" y="5207000"/>
          <p14:tracePt t="103421" x="5816600" y="5219700"/>
          <p14:tracePt t="103439" x="5784850" y="5219700"/>
          <p14:tracePt t="103457" x="5765800" y="5219700"/>
          <p14:tracePt t="103474" x="5746750" y="5219700"/>
          <p14:tracePt t="103492" x="5746750" y="5226050"/>
          <p14:tracePt t="103510" x="5727700" y="5245100"/>
          <p14:tracePt t="103527" x="5708650" y="5264150"/>
          <p14:tracePt t="103546" x="5702300" y="5283200"/>
          <p14:tracePt t="103565" x="5689600" y="5314950"/>
          <p14:tracePt t="103582" x="5676900" y="5372100"/>
          <p14:tracePt t="103599" x="5702300" y="5473700"/>
          <p14:tracePt t="103616" x="5721350" y="5543550"/>
          <p14:tracePt t="103634" x="5753100" y="5619750"/>
          <p14:tracePt t="103652" x="5810250" y="5721350"/>
          <p14:tracePt t="103669" x="5861050" y="5803900"/>
          <p14:tracePt t="103687" x="5905500" y="5854700"/>
          <p14:tracePt t="103704" x="5924550" y="5886450"/>
          <p14:tracePt t="103722" x="5937250" y="5892800"/>
          <p14:tracePt t="103739" x="5949950" y="5892800"/>
          <p14:tracePt t="103942" x="5956300" y="5899150"/>
          <p14:tracePt t="103967" x="5956300" y="5918200"/>
          <p14:tracePt t="103985" x="5956300" y="5924550"/>
          <p14:tracePt t="104002" x="5956300" y="5949950"/>
          <p14:tracePt t="104019" x="5956300" y="5962650"/>
          <p14:tracePt t="104037" x="5949950" y="5969000"/>
          <p14:tracePt t="104055" x="5943600" y="5975350"/>
          <p14:tracePt t="104088" x="5943600" y="5988050"/>
          <p14:tracePt t="104106" x="5943600" y="6007100"/>
          <p14:tracePt t="104124" x="5943600" y="6013450"/>
          <p14:tracePt t="104141" x="5943600" y="6032500"/>
          <p14:tracePt t="104158" x="5943600" y="6038850"/>
          <p14:tracePt t="104204" x="5937250" y="6045200"/>
          <p14:tracePt t="106521" x="5943600" y="6045200"/>
          <p14:tracePt t="106537" x="5994400" y="6045200"/>
          <p14:tracePt t="106555" x="6038850" y="6045200"/>
          <p14:tracePt t="106573" x="6057900" y="6045200"/>
          <p14:tracePt t="106595" x="6108700" y="6045200"/>
          <p14:tracePt t="106628" x="6216650" y="6045200"/>
          <p14:tracePt t="106630" x="6223000" y="6045200"/>
          <p14:tracePt t="106648" x="6267450" y="6045200"/>
          <p14:tracePt t="106666" x="6286500" y="6045200"/>
          <p14:tracePt t="106699" x="6299200" y="6045200"/>
          <p14:tracePt t="106716" x="6318250" y="6038850"/>
          <p14:tracePt t="106733" x="6337300" y="6038850"/>
          <p14:tracePt t="106768" x="6350000" y="6038850"/>
          <p14:tracePt t="106830" x="6356350" y="6038850"/>
          <p14:tracePt t="106849" x="6369050" y="6038850"/>
          <p14:tracePt t="106865" x="6388100" y="6038850"/>
          <p14:tracePt t="106883" x="6413500" y="6026150"/>
          <p14:tracePt t="106901" x="6438900" y="6026150"/>
          <p14:tracePt t="106919" x="6489700" y="6026150"/>
          <p14:tracePt t="106937" x="6521450" y="6026150"/>
          <p14:tracePt t="106954" x="6584950" y="6026150"/>
          <p14:tracePt t="106973" x="6673850" y="6026150"/>
          <p14:tracePt t="106991" x="6769100" y="6007100"/>
          <p14:tracePt t="107011" x="6877050" y="6000750"/>
          <p14:tracePt t="107030" x="6959600" y="5981700"/>
          <p14:tracePt t="107047" x="7023100" y="5975350"/>
          <p14:tracePt t="107064" x="7086600" y="5962650"/>
          <p14:tracePt t="107082" x="7162800" y="5962650"/>
          <p14:tracePt t="107099" x="7200900" y="5962650"/>
          <p14:tracePt t="107116" x="7232650" y="5956300"/>
          <p14:tracePt t="107118" x="7245350" y="5956300"/>
          <p14:tracePt t="107136" x="7283450" y="5943600"/>
          <p14:tracePt t="107153" x="7315200" y="5943600"/>
          <p14:tracePt t="107171" x="7334250" y="5943600"/>
          <p14:tracePt t="107188" x="7378700" y="5943600"/>
          <p14:tracePt t="107207" x="7416800" y="5943600"/>
          <p14:tracePt t="107224" x="7467600" y="5943600"/>
          <p14:tracePt t="107241" x="7499350" y="5943600"/>
          <p14:tracePt t="107259" x="7537450" y="5943600"/>
          <p14:tracePt t="107277" x="7581900" y="5943600"/>
          <p14:tracePt t="107296" x="7645400" y="5943600"/>
          <p14:tracePt t="107314" x="7715250" y="5943600"/>
          <p14:tracePt t="107332" x="7772400" y="5943600"/>
          <p14:tracePt t="107349" x="7791450" y="5943600"/>
          <p14:tracePt t="107426" x="7797800" y="5943600"/>
          <p14:tracePt t="108735" x="7791450" y="5943600"/>
          <p14:tracePt t="108755" x="7785100" y="5943600"/>
          <p14:tracePt t="108771" x="7772400" y="5943600"/>
          <p14:tracePt t="108788" x="7759700" y="5943600"/>
          <p14:tracePt t="108856" x="7753350" y="5943600"/>
          <p14:tracePt t="108894" x="7747000" y="5949950"/>
          <p14:tracePt t="108916" x="7740650" y="5956300"/>
          <p14:tracePt t="108933" x="7734300" y="5956300"/>
          <p14:tracePt t="108950" x="7721600" y="5962650"/>
          <p14:tracePt t="108968" x="7715250" y="5962650"/>
          <p14:tracePt t="108986" x="7702550" y="5962650"/>
          <p14:tracePt t="109004" x="7683500" y="5975350"/>
          <p14:tracePt t="109022" x="7645400" y="5975350"/>
          <p14:tracePt t="109040" x="7607300" y="5994400"/>
          <p14:tracePt t="109059" x="7562850" y="6000750"/>
          <p14:tracePt t="109078" x="7505700" y="6013450"/>
          <p14:tracePt t="109096" x="7448550" y="6032500"/>
          <p14:tracePt t="109114" x="7385050" y="6045200"/>
          <p14:tracePt t="109133" x="7321550" y="6064250"/>
          <p14:tracePt t="109151" x="7270750" y="6064250"/>
          <p14:tracePt t="109169" x="7194550" y="6083300"/>
          <p14:tracePt t="109187" x="7112000" y="6108700"/>
          <p14:tracePt t="109206" x="6997700" y="6134100"/>
          <p14:tracePt t="109223" x="6927850" y="6159500"/>
          <p14:tracePt t="109241" x="6851650" y="6165850"/>
          <p14:tracePt t="109260" x="6800850" y="6178550"/>
          <p14:tracePt t="109278" x="6762750" y="6191250"/>
          <p14:tracePt t="109297" x="6743700" y="6197600"/>
          <p14:tracePt t="109310" x="6731000" y="6197600"/>
          <p14:tracePt t="109326" x="6711950" y="6197600"/>
          <p14:tracePt t="109344" x="6667500" y="6210300"/>
          <p14:tracePt t="109362" x="6623050" y="6223000"/>
          <p14:tracePt t="109377" x="6572250" y="6229350"/>
          <p14:tracePt t="109394" x="6508750" y="6254750"/>
          <p14:tracePt t="109410" x="6438900" y="6273800"/>
          <p14:tracePt t="109426" x="6407150" y="6273800"/>
          <p14:tracePt t="109443" x="6388100" y="6273800"/>
          <p14:tracePt t="109459" x="6375400" y="6273800"/>
          <p14:tracePt t="109478" x="6362700" y="6273800"/>
          <p14:tracePt t="109702" x="6356350" y="6267450"/>
          <p14:tracePt t="109707" x="6356350" y="6261100"/>
          <p14:tracePt t="109712" x="6356350" y="6223000"/>
          <p14:tracePt t="109726" x="6337300" y="6140450"/>
          <p14:tracePt t="109744" x="6337300" y="6019800"/>
          <p14:tracePt t="109764" x="6337300" y="5930900"/>
          <p14:tracePt t="109781" x="6324600" y="5867400"/>
          <p14:tracePt t="109799" x="6318250" y="5791200"/>
          <p14:tracePt t="109817" x="6286500" y="5695950"/>
          <p14:tracePt t="109835" x="6267450" y="5613400"/>
          <p14:tracePt t="109853" x="6267450" y="5562600"/>
          <p14:tracePt t="109871" x="6254750" y="5530850"/>
          <p14:tracePt t="109889" x="6242050" y="5518150"/>
          <p14:tracePt t="109907" x="6242050" y="5511800"/>
          <p14:tracePt t="109925" x="6242050" y="5505450"/>
          <p14:tracePt t="109945" x="6242050" y="5499100"/>
          <p14:tracePt t="109963" x="6242050" y="5486400"/>
          <p14:tracePt t="109981" x="6254750" y="5461000"/>
          <p14:tracePt t="109998" x="6280150" y="5429250"/>
          <p14:tracePt t="110016" x="6292850" y="5416550"/>
          <p14:tracePt t="110034" x="6305550" y="5403850"/>
          <p14:tracePt t="110052" x="6311900" y="5403850"/>
          <p14:tracePt t="110072" x="6318250" y="5403850"/>
          <p14:tracePt t="110089" x="6330950" y="5403850"/>
          <p14:tracePt t="110106" x="6350000" y="5403850"/>
          <p14:tracePt t="110126" x="6369050" y="5403850"/>
          <p14:tracePt t="110145" x="6375400" y="5403850"/>
          <p14:tracePt t="111748" x="6388100" y="5403850"/>
          <p14:tracePt t="111764" x="6413500" y="5441950"/>
          <p14:tracePt t="111782" x="6432550" y="5467350"/>
          <p14:tracePt t="111799" x="6451600" y="5480050"/>
          <p14:tracePt t="111817" x="6464300" y="5486400"/>
          <p14:tracePt t="111835" x="6502400" y="5505450"/>
          <p14:tracePt t="111859" x="6540500" y="5537200"/>
          <p14:tracePt t="111892" x="6629400" y="5594350"/>
          <p14:tracePt t="111911" x="6667500" y="5619750"/>
          <p14:tracePt t="111933" x="6686550" y="5638800"/>
          <p14:tracePt t="111950" x="6711950" y="5651500"/>
          <p14:tracePt t="111968" x="6724650" y="5664200"/>
          <p14:tracePt t="111986" x="6762750" y="5702300"/>
          <p14:tracePt t="112003" x="6775450" y="5734050"/>
          <p14:tracePt t="112022" x="6788150" y="5753100"/>
          <p14:tracePt t="112040" x="6788150" y="5772150"/>
          <p14:tracePt t="112060" x="6788150" y="5816600"/>
          <p14:tracePt t="112079" x="6788150" y="5892800"/>
          <p14:tracePt t="112097" x="6788150" y="5994400"/>
          <p14:tracePt t="112115" x="6788150" y="6115050"/>
          <p14:tracePt t="112136" x="6775450" y="6184900"/>
          <p14:tracePt t="112154" x="6762750" y="6203950"/>
          <p14:tracePt t="112183" x="6756400" y="6210300"/>
          <p14:tracePt t="112191" x="6750050" y="6216650"/>
          <p14:tracePt t="112218" x="6743700" y="6229350"/>
          <p14:tracePt t="112225" x="6731000" y="6242050"/>
          <p14:tracePt t="112243" x="6718300" y="6254750"/>
          <p14:tracePt t="112259" x="6711950" y="6280150"/>
          <p14:tracePt t="112292" x="6699250" y="6280150"/>
          <p14:tracePt t="112308" x="6692900" y="6280150"/>
          <p14:tracePt t="112325" x="6680200" y="6292850"/>
          <p14:tracePt t="112343" x="6667500" y="6299200"/>
          <p14:tracePt t="112358" x="6654800" y="6311900"/>
          <p14:tracePt t="112375" x="6648450" y="6324600"/>
          <p14:tracePt t="112408" x="6642100" y="6330950"/>
          <p14:tracePt t="112433" x="6635750" y="6330950"/>
          <p14:tracePt t="112441" x="6635750" y="6337300"/>
          <p14:tracePt t="112469" x="6629400" y="6343650"/>
          <p14:tracePt t="112477" x="6623050" y="6343650"/>
          <p14:tracePt t="112492" x="6616700" y="6362700"/>
          <p14:tracePt t="112509" x="6610350" y="6369050"/>
          <p14:tracePt t="112526" x="6604000" y="6381750"/>
          <p14:tracePt t="112541" x="6597650" y="6388100"/>
          <p14:tracePt t="112560" x="6584950" y="6407150"/>
          <p14:tracePt t="112579" x="6578600" y="6419850"/>
          <p14:tracePt t="112592" x="6572250" y="6426200"/>
          <p14:tracePt t="112610" x="6559550" y="6438900"/>
          <p14:tracePt t="112625" x="6553200" y="6445250"/>
          <p14:tracePt t="112643" x="6540500" y="6457950"/>
          <p14:tracePt t="112658" x="6534150" y="6464300"/>
          <p14:tracePt t="112692" x="6527800" y="6470650"/>
          <p14:tracePt t="112727" x="6508750" y="6483350"/>
          <p14:tracePt t="112758" x="6496050" y="6483350"/>
          <p14:tracePt t="112813" x="6489700" y="6483350"/>
          <p14:tracePt t="112816" x="6489700" y="6489700"/>
          <p14:tracePt t="112851" x="6483350" y="6489700"/>
          <p14:tracePt t="112856" x="6470650" y="6489700"/>
          <p14:tracePt t="112873" x="6470650" y="6496050"/>
          <p14:tracePt t="112889" x="6464300" y="6502400"/>
          <p14:tracePt t="112953" x="6457950" y="6502400"/>
          <p14:tracePt t="112962" x="6432550" y="6502400"/>
          <p14:tracePt t="112975" x="6426200" y="6508750"/>
          <p14:tracePt t="112994" x="6413500" y="6508750"/>
          <p14:tracePt t="113010" x="6413500" y="6515100"/>
          <p14:tracePt t="113024" x="6407150" y="6515100"/>
          <p14:tracePt t="113044" x="6394450" y="6515100"/>
          <p14:tracePt t="113061" x="6388100" y="6515100"/>
          <p14:tracePt t="113076" x="6369050" y="6527800"/>
          <p14:tracePt t="113092" x="6350000" y="6534150"/>
          <p14:tracePt t="113108" x="6318250" y="6540500"/>
          <p14:tracePt t="113128" x="6292850" y="6540500"/>
          <p14:tracePt t="113143" x="6286500" y="6540500"/>
          <p14:tracePt t="113159" x="6273800" y="6540500"/>
          <p14:tracePt t="113177" x="6254750" y="6540500"/>
          <p14:tracePt t="113195" x="6242050" y="6540500"/>
          <p14:tracePt t="113226" x="6229350" y="6540500"/>
          <p14:tracePt t="113250" x="6223000" y="6534150"/>
          <p14:tracePt t="113261" x="6216650" y="6534150"/>
          <p14:tracePt t="113278" x="6191250" y="6515100"/>
          <p14:tracePt t="113293" x="6184900" y="6508750"/>
          <p14:tracePt t="113392" x="6178550" y="6502400"/>
          <p14:tracePt t="113394" x="6178550" y="6496050"/>
          <p14:tracePt t="113408" x="6178550" y="6470650"/>
          <p14:tracePt t="113426" x="6178550" y="6445250"/>
          <p14:tracePt t="113442" x="6197600" y="6426200"/>
          <p14:tracePt t="113461" x="6203950" y="6413500"/>
          <p14:tracePt t="113477" x="6216650" y="6394450"/>
          <p14:tracePt t="113492" x="6223000" y="6388100"/>
          <p14:tracePt t="113509" x="6235700" y="6369050"/>
          <p14:tracePt t="113525" x="6248400" y="6362700"/>
          <p14:tracePt t="113543" x="6267450" y="6356350"/>
          <p14:tracePt t="113560" x="6267450" y="6350000"/>
          <p14:tracePt t="113577" x="6280150" y="6350000"/>
          <p14:tracePt t="113610" x="6299200" y="6330950"/>
          <p14:tracePt t="113626" x="6311900" y="6324600"/>
          <p14:tracePt t="113642" x="6324600" y="6318250"/>
          <p14:tracePt t="113658" x="6330950" y="6318250"/>
          <p14:tracePt t="113674" x="6337300" y="6311900"/>
          <p14:tracePt t="113694" x="6343650" y="6311900"/>
          <p14:tracePt t="113718" x="6362700" y="6311900"/>
          <p14:tracePt t="113727" x="6369050" y="6311900"/>
          <p14:tracePt t="113743" x="6394450" y="6311900"/>
          <p14:tracePt t="113760" x="6426200" y="6299200"/>
          <p14:tracePt t="113777" x="6477000" y="6286500"/>
          <p14:tracePt t="113793" x="6515100" y="6286500"/>
          <p14:tracePt t="113811" x="6572250" y="6286500"/>
          <p14:tracePt t="113826" x="6610350" y="6286500"/>
          <p14:tracePt t="113842" x="6635750" y="6286500"/>
          <p14:tracePt t="113859" x="6654800" y="6286500"/>
          <p14:tracePt t="113875" x="6661150" y="6286500"/>
          <p14:tracePt t="113908" x="6673850" y="6286500"/>
          <p14:tracePt t="113952" x="6680200" y="6286500"/>
          <p14:tracePt t="113964" x="6686550" y="6286500"/>
          <p14:tracePt t="113970" x="6692900" y="6286500"/>
          <p14:tracePt t="113995" x="6699250" y="6286500"/>
          <p14:tracePt t="114021" x="6705600" y="6299200"/>
          <p14:tracePt t="114033" x="6718300" y="6305550"/>
          <p14:tracePt t="114048" x="6724650" y="6318250"/>
          <p14:tracePt t="114063" x="6724650" y="6330950"/>
          <p14:tracePt t="114076" x="6724650" y="6350000"/>
          <p14:tracePt t="114093" x="6724650" y="6356350"/>
          <p14:tracePt t="114110" x="6731000" y="6369050"/>
          <p14:tracePt t="114119" x="6737350" y="6381750"/>
          <p14:tracePt t="114129" x="6737350" y="6388100"/>
          <p14:tracePt t="114143" x="6737350" y="6400800"/>
          <p14:tracePt t="114209" x="6737350" y="6407150"/>
          <p14:tracePt t="114249" x="6737350" y="6413500"/>
          <p14:tracePt t="114263" x="6731000" y="6419850"/>
          <p14:tracePt t="114273" x="6724650" y="6419850"/>
          <p14:tracePt t="114284" x="6724650" y="6426200"/>
          <p14:tracePt t="114303" x="6718300" y="6426200"/>
          <p14:tracePt t="114319" x="6705600" y="6426200"/>
          <p14:tracePt t="114335" x="6686550" y="6426200"/>
          <p14:tracePt t="114349" x="6667500" y="6426200"/>
          <p14:tracePt t="114359" x="6648450" y="6426200"/>
          <p14:tracePt t="114374" x="6610350" y="6426200"/>
          <p14:tracePt t="114390" x="6572250" y="6413500"/>
          <p14:tracePt t="114407" x="6496050" y="6369050"/>
          <p14:tracePt t="114424" x="6413500" y="6305550"/>
          <p14:tracePt t="114440" x="6356350" y="6261100"/>
          <p14:tracePt t="114458" x="6299200" y="6165850"/>
          <p14:tracePt t="114481" x="6216650" y="5835650"/>
          <p14:tracePt t="114499" x="6153150" y="5372100"/>
          <p14:tracePt t="114517" x="6153150" y="5060950"/>
          <p14:tracePt t="114536" x="6127750" y="4864100"/>
          <p14:tracePt t="114554" x="6115050" y="4800600"/>
          <p14:tracePt t="114573" x="6115050" y="4756150"/>
          <p14:tracePt t="114593" x="6115050" y="4737100"/>
          <p14:tracePt t="114611" x="6115050" y="4724400"/>
          <p14:tracePt t="114629" x="6115050" y="4711700"/>
          <p14:tracePt t="114651" x="6140450" y="4686300"/>
          <p14:tracePt t="114670" x="6178550" y="4667250"/>
          <p14:tracePt t="114687" x="6223000" y="4635500"/>
          <p14:tracePt t="114706" x="6343650" y="4622800"/>
          <p14:tracePt t="114725" x="6540500" y="4610100"/>
          <p14:tracePt t="114743" x="6686550" y="4622800"/>
          <p14:tracePt t="114761" x="6813550" y="4660900"/>
          <p14:tracePt t="114779" x="6864350" y="4705350"/>
          <p14:tracePt t="114796" x="6908800" y="4756150"/>
          <p14:tracePt t="114814" x="6908800" y="4895850"/>
          <p14:tracePt t="114832" x="6845300" y="5130800"/>
          <p14:tracePt t="114849" x="6705600" y="5340350"/>
          <p14:tracePt t="114867" x="6553200" y="5473700"/>
          <p14:tracePt t="114884" x="6419850" y="5524500"/>
          <p14:tracePt t="114902" x="6375400" y="5530850"/>
          <p14:tracePt t="115101" x="6362700" y="5543550"/>
          <p14:tracePt t="115118" x="6362700" y="5638800"/>
          <p14:tracePt t="115138" x="6413500" y="5854700"/>
          <p14:tracePt t="115189" x="6464300" y="6121400"/>
          <p14:tracePt t="115209" x="6477000" y="6184900"/>
          <p14:tracePt t="115227" x="6483350" y="6223000"/>
          <p14:tracePt t="115244" x="6483350" y="6273800"/>
          <p14:tracePt t="115258" x="6483350" y="6292850"/>
          <p14:tracePt t="115273" x="6483350" y="6324600"/>
          <p14:tracePt t="115292" x="6483350" y="6337300"/>
          <p14:tracePt t="115342" x="6477000" y="6343650"/>
          <p14:tracePt t="115425" x="6470650" y="6350000"/>
          <p14:tracePt t="115451" x="6464300" y="6356350"/>
          <p14:tracePt t="116346" x="6470650" y="6356350"/>
          <p14:tracePt t="116352" x="6477000" y="6356350"/>
          <p14:tracePt t="116360" x="6489700" y="6362700"/>
          <p14:tracePt t="116374" x="6502400" y="6369050"/>
          <p14:tracePt t="116393" x="6508750" y="6381750"/>
          <p14:tracePt t="116415" x="6521450" y="6394450"/>
          <p14:tracePt t="116439" x="6527800" y="6400800"/>
          <p14:tracePt t="116473" x="6508750" y="6457950"/>
          <p14:tracePt t="116506" x="6413500" y="6546850"/>
          <p14:tracePt t="116526" x="6330950" y="6584950"/>
          <p14:tracePt t="116541" x="6305550" y="6610350"/>
          <p14:tracePt t="116557" x="6286500" y="6610350"/>
          <p14:tracePt t="116573" x="6267450" y="6610350"/>
          <p14:tracePt t="116592" x="6254750" y="6616700"/>
          <p14:tracePt t="116623" x="6242050" y="661670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矩形 11"/>
          <p:cNvSpPr/>
          <p:nvPr/>
        </p:nvSpPr>
        <p:spPr>
          <a:xfrm>
            <a:off x="4489108" y="1700808"/>
            <a:ext cx="4763412" cy="1508105"/>
          </a:xfrm>
          <a:prstGeom prst="rect">
            <a:avLst/>
          </a:prstGeom>
        </p:spPr>
        <p:txBody>
          <a:bodyPr wrap="square">
            <a:spAutoFit/>
          </a:bodyPr>
          <a:lstStyle/>
          <a:p>
            <a:pPr marL="285750" indent="-285750">
              <a:buFont typeface="Arial" panose="020B0604020202020204" pitchFamily="34" charset="0"/>
              <a:buChar char="•"/>
            </a:pPr>
            <a:r>
              <a:rPr lang="en-US" altLang="zh-TW" sz="2300" b="1" dirty="0"/>
              <a:t>P-I-N photodiodes with high-responsivity and high saturation power (under strong LO pumping)…</a:t>
            </a:r>
            <a:endParaRPr lang="zh-TW" altLang="en-US" sz="2300" b="1" dirty="0"/>
          </a:p>
        </p:txBody>
      </p:sp>
      <p:sp>
        <p:nvSpPr>
          <p:cNvPr id="11" name="矩形 10"/>
          <p:cNvSpPr/>
          <p:nvPr/>
        </p:nvSpPr>
        <p:spPr>
          <a:xfrm>
            <a:off x="-47396" y="1677319"/>
            <a:ext cx="4763412" cy="1154162"/>
          </a:xfrm>
          <a:prstGeom prst="rect">
            <a:avLst/>
          </a:prstGeom>
        </p:spPr>
        <p:txBody>
          <a:bodyPr wrap="square">
            <a:spAutoFit/>
          </a:bodyPr>
          <a:lstStyle/>
          <a:p>
            <a:pPr marL="285750" indent="-285750">
              <a:buFont typeface="Arial" panose="020B0604020202020204" pitchFamily="34" charset="0"/>
              <a:buChar char="•"/>
            </a:pPr>
            <a:r>
              <a:rPr lang="en-US" altLang="zh-TW" sz="2300" b="1" dirty="0"/>
              <a:t>Avalanche photodiodes operated under Geiger mode for single-photon detection </a:t>
            </a:r>
            <a:endParaRPr lang="zh-TW" altLang="en-US" sz="2300" b="1" dirty="0"/>
          </a:p>
        </p:txBody>
      </p:sp>
      <p:sp>
        <p:nvSpPr>
          <p:cNvPr id="2" name="TextBox 7">
            <a:extLst>
              <a:ext uri="{FF2B5EF4-FFF2-40B4-BE49-F238E27FC236}">
                <a16:creationId xmlns:a16="http://schemas.microsoft.com/office/drawing/2014/main" id="{81C38C92-1404-4971-8F02-8FC0E0E3550E}"/>
              </a:ext>
            </a:extLst>
          </p:cNvPr>
          <p:cNvSpPr txBox="1"/>
          <p:nvPr/>
        </p:nvSpPr>
        <p:spPr>
          <a:xfrm>
            <a:off x="1155404" y="1095127"/>
            <a:ext cx="2057807" cy="461665"/>
          </a:xfrm>
          <a:prstGeom prst="rect">
            <a:avLst/>
          </a:prstGeom>
          <a:noFill/>
        </p:spPr>
        <p:txBody>
          <a:bodyPr wrap="none" rtlCol="0">
            <a:spAutoFit/>
          </a:bodyPr>
          <a:lstStyle/>
          <a:p>
            <a:r>
              <a:rPr lang="en-US" sz="2400" b="1" dirty="0">
                <a:solidFill>
                  <a:srgbClr val="FF0000"/>
                </a:solidFill>
              </a:rPr>
              <a:t>Time of Flight</a:t>
            </a:r>
          </a:p>
        </p:txBody>
      </p:sp>
      <p:pic>
        <p:nvPicPr>
          <p:cNvPr id="6" name="圖片 5"/>
          <p:cNvPicPr>
            <a:picLocks noChangeAspect="1"/>
          </p:cNvPicPr>
          <p:nvPr/>
        </p:nvPicPr>
        <p:blipFill rotWithShape="1">
          <a:blip r:embed="rId6">
            <a:extLst>
              <a:ext uri="{28A0092B-C50C-407E-A947-70E740481C1C}">
                <a14:useLocalDpi xmlns:a14="http://schemas.microsoft.com/office/drawing/2010/main" val="0"/>
              </a:ext>
            </a:extLst>
          </a:blip>
          <a:srcRect l="14563" t="21993" r="9838" b="24458"/>
          <a:stretch/>
        </p:blipFill>
        <p:spPr>
          <a:xfrm>
            <a:off x="374849" y="4414959"/>
            <a:ext cx="3450689" cy="1833179"/>
          </a:xfrm>
          <a:prstGeom prst="rect">
            <a:avLst/>
          </a:prstGeom>
        </p:spPr>
      </p:pic>
      <p:cxnSp>
        <p:nvCxnSpPr>
          <p:cNvPr id="8" name="Straight Connector 11">
            <a:extLst>
              <a:ext uri="{FF2B5EF4-FFF2-40B4-BE49-F238E27FC236}">
                <a16:creationId xmlns:a16="http://schemas.microsoft.com/office/drawing/2014/main" id="{1E8301CD-9808-4FF4-B013-68667DB5E320}"/>
              </a:ext>
            </a:extLst>
          </p:cNvPr>
          <p:cNvCxnSpPr>
            <a:cxnSpLocks/>
          </p:cNvCxnSpPr>
          <p:nvPr/>
        </p:nvCxnSpPr>
        <p:spPr bwMode="auto">
          <a:xfrm>
            <a:off x="4572000" y="1307569"/>
            <a:ext cx="0" cy="514561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0" name="TextBox 10">
            <a:extLst>
              <a:ext uri="{FF2B5EF4-FFF2-40B4-BE49-F238E27FC236}">
                <a16:creationId xmlns:a16="http://schemas.microsoft.com/office/drawing/2014/main" id="{BFE75356-5E25-4E00-BE31-65C39A57BE4B}"/>
              </a:ext>
            </a:extLst>
          </p:cNvPr>
          <p:cNvSpPr txBox="1"/>
          <p:nvPr/>
        </p:nvSpPr>
        <p:spPr>
          <a:xfrm>
            <a:off x="5364839" y="1095127"/>
            <a:ext cx="2734275" cy="461665"/>
          </a:xfrm>
          <a:prstGeom prst="rect">
            <a:avLst/>
          </a:prstGeom>
          <a:noFill/>
        </p:spPr>
        <p:txBody>
          <a:bodyPr wrap="none" rtlCol="0">
            <a:spAutoFit/>
          </a:bodyPr>
          <a:lstStyle/>
          <a:p>
            <a:r>
              <a:rPr lang="en-US" sz="2400" b="1" dirty="0">
                <a:solidFill>
                  <a:srgbClr val="FF0000"/>
                </a:solidFill>
              </a:rPr>
              <a:t>Coherent Detection</a:t>
            </a:r>
          </a:p>
        </p:txBody>
      </p:sp>
      <p:grpSp>
        <p:nvGrpSpPr>
          <p:cNvPr id="22" name="群組 21"/>
          <p:cNvGrpSpPr/>
          <p:nvPr/>
        </p:nvGrpSpPr>
        <p:grpSpPr>
          <a:xfrm>
            <a:off x="683568" y="4221088"/>
            <a:ext cx="8192656" cy="2088232"/>
            <a:chOff x="683568" y="3880378"/>
            <a:chExt cx="8192656" cy="2088232"/>
          </a:xfrm>
        </p:grpSpPr>
        <p:pic>
          <p:nvPicPr>
            <p:cNvPr id="13" name="圖片 12"/>
            <p:cNvPicPr>
              <a:picLocks noChangeAspect="1"/>
            </p:cNvPicPr>
            <p:nvPr/>
          </p:nvPicPr>
          <p:blipFill>
            <a:blip r:embed="rId7"/>
            <a:stretch>
              <a:fillRect/>
            </a:stretch>
          </p:blipFill>
          <p:spPr>
            <a:xfrm>
              <a:off x="4828458" y="3880378"/>
              <a:ext cx="4047766" cy="2088232"/>
            </a:xfrm>
            <a:prstGeom prst="rect">
              <a:avLst/>
            </a:prstGeom>
          </p:spPr>
        </p:pic>
        <p:sp>
          <p:nvSpPr>
            <p:cNvPr id="4" name="矩形 3"/>
            <p:cNvSpPr/>
            <p:nvPr/>
          </p:nvSpPr>
          <p:spPr bwMode="auto">
            <a:xfrm>
              <a:off x="683568" y="4257092"/>
              <a:ext cx="1008112" cy="50405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cxnSp>
          <p:nvCxnSpPr>
            <p:cNvPr id="17" name="直線單箭頭接點 16"/>
            <p:cNvCxnSpPr/>
            <p:nvPr/>
          </p:nvCxnSpPr>
          <p:spPr bwMode="auto">
            <a:xfrm>
              <a:off x="1651184" y="4761148"/>
              <a:ext cx="3142642" cy="554874"/>
            </a:xfrm>
            <a:prstGeom prst="straightConnector1">
              <a:avLst/>
            </a:prstGeom>
            <a:noFill/>
            <a:ln w="381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群組 8"/>
          <p:cNvGrpSpPr/>
          <p:nvPr/>
        </p:nvGrpSpPr>
        <p:grpSpPr>
          <a:xfrm>
            <a:off x="2590801" y="3641860"/>
            <a:ext cx="1333128" cy="1587340"/>
            <a:chOff x="2590801" y="3281820"/>
            <a:chExt cx="1333128" cy="1587340"/>
          </a:xfrm>
        </p:grpSpPr>
        <p:sp>
          <p:nvSpPr>
            <p:cNvPr id="7" name="橢圓 6"/>
            <p:cNvSpPr/>
            <p:nvPr/>
          </p:nvSpPr>
          <p:spPr bwMode="auto">
            <a:xfrm>
              <a:off x="2915816" y="4149080"/>
              <a:ext cx="1008113" cy="72008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cxnSp>
          <p:nvCxnSpPr>
            <p:cNvPr id="20" name="直線單箭頭接點 19"/>
            <p:cNvCxnSpPr/>
            <p:nvPr/>
          </p:nvCxnSpPr>
          <p:spPr bwMode="auto">
            <a:xfrm flipH="1" flipV="1">
              <a:off x="2590801" y="3281820"/>
              <a:ext cx="685055" cy="86726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grpSp>
      <p:pic>
        <p:nvPicPr>
          <p:cNvPr id="16" name="圖片 15"/>
          <p:cNvPicPr>
            <a:picLocks noChangeAspect="1"/>
          </p:cNvPicPr>
          <p:nvPr/>
        </p:nvPicPr>
        <p:blipFill rotWithShape="1">
          <a:blip r:embed="rId8"/>
          <a:srcRect l="2932" t="2111" r="3238" b="2726"/>
          <a:stretch/>
        </p:blipFill>
        <p:spPr>
          <a:xfrm>
            <a:off x="227319" y="2827985"/>
            <a:ext cx="2784705" cy="1710201"/>
          </a:xfrm>
          <a:prstGeom prst="rect">
            <a:avLst/>
          </a:prstGeom>
        </p:spPr>
      </p:pic>
      <p:sp>
        <p:nvSpPr>
          <p:cNvPr id="18" name="Rectangle 4"/>
          <p:cNvSpPr txBox="1">
            <a:spLocks noChangeArrowheads="1"/>
          </p:cNvSpPr>
          <p:nvPr/>
        </p:nvSpPr>
        <p:spPr>
          <a:xfrm>
            <a:off x="324544" y="476672"/>
            <a:ext cx="9144000" cy="1152128"/>
          </a:xfrm>
          <a:prstGeom prst="rect">
            <a:avLst/>
          </a:prstGeom>
          <a:ln>
            <a:miter lim="800000"/>
            <a:headEnd/>
            <a:tailEnd/>
          </a:ln>
        </p:spPr>
        <p:txBody>
          <a:bodyPr/>
          <a:lstStyle>
            <a:lvl1pPr algn="ctr" rtl="0" eaLnBrk="1" fontAlgn="base" hangingPunct="1">
              <a:spcBef>
                <a:spcPct val="0"/>
              </a:spcBef>
              <a:spcAft>
                <a:spcPct val="0"/>
              </a:spcAft>
              <a:defRPr kumimoji="1" sz="3600" b="1">
                <a:solidFill>
                  <a:srgbClr val="FF3300"/>
                </a:solidFill>
                <a:latin typeface="+mj-lt"/>
                <a:ea typeface="+mj-ea"/>
                <a:cs typeface="+mj-cs"/>
              </a:defRPr>
            </a:lvl1pPr>
            <a:lvl2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5pPr>
            <a:lvl6pPr marL="34288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6pPr>
            <a:lvl7pPr marL="685766"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7pPr>
            <a:lvl8pPr marL="1028649"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8pPr>
            <a:lvl9pPr marL="137153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9pPr>
          </a:lstStyle>
          <a:p>
            <a:pPr>
              <a:defRPr/>
            </a:pPr>
            <a:r>
              <a:rPr lang="en-US" altLang="zh-TW" sz="430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FFFF00"/>
                </a:solidFill>
                <a:effectLst>
                  <a:outerShdw blurRad="60007" dist="310007" dir="7680000" sy="30000" kx="1300200" algn="ctr" rotWithShape="0">
                    <a:prstClr val="black">
                      <a:alpha val="32000"/>
                    </a:prstClr>
                  </a:outerShdw>
                </a:effectLst>
                <a:latin typeface="+mn-lt"/>
                <a:ea typeface="+mn-ea"/>
                <a:cs typeface="+mn-cs"/>
              </a:rPr>
              <a:t>What Kind of Receiver we need?</a:t>
            </a:r>
          </a:p>
        </p:txBody>
      </p:sp>
      <p:sp>
        <p:nvSpPr>
          <p:cNvPr id="19" name="Slide Number Placeholder 3"/>
          <p:cNvSpPr txBox="1">
            <a:spLocks/>
          </p:cNvSpPr>
          <p:nvPr/>
        </p:nvSpPr>
        <p:spPr>
          <a:xfrm>
            <a:off x="8795692" y="6093296"/>
            <a:ext cx="456828" cy="476250"/>
          </a:xfrm>
          <a:prstGeom prst="rect">
            <a:avLst/>
          </a:prstGeom>
        </p:spPr>
        <p:txBody>
          <a:bodyPr/>
          <a:lstStyle>
            <a:defPPr>
              <a:defRPr lang="zh-TW"/>
            </a:defPPr>
            <a:lvl1pPr algn="l" rtl="0" fontAlgn="base">
              <a:spcBef>
                <a:spcPct val="0"/>
              </a:spcBef>
              <a:spcAft>
                <a:spcPct val="0"/>
              </a:spcAft>
              <a:defRPr kumimoji="1" sz="2400" b="1" kern="1200">
                <a:solidFill>
                  <a:schemeClr val="tx1"/>
                </a:solidFill>
                <a:latin typeface="Times New Roman" pitchFamily="18" charset="0"/>
                <a:ea typeface="新細明體" pitchFamily="18" charset="-120"/>
                <a:cs typeface="+mn-cs"/>
              </a:defRPr>
            </a:lvl1pPr>
            <a:lvl2pPr marL="457200" algn="l" rtl="0" fontAlgn="base">
              <a:spcBef>
                <a:spcPct val="0"/>
              </a:spcBef>
              <a:spcAft>
                <a:spcPct val="0"/>
              </a:spcAft>
              <a:defRPr kumimoji="1" sz="2400" b="1" kern="1200">
                <a:solidFill>
                  <a:schemeClr val="tx1"/>
                </a:solidFill>
                <a:latin typeface="Times New Roman" pitchFamily="18" charset="0"/>
                <a:ea typeface="新細明體" pitchFamily="18" charset="-120"/>
                <a:cs typeface="+mn-cs"/>
              </a:defRPr>
            </a:lvl2pPr>
            <a:lvl3pPr marL="914400" algn="l" rtl="0" fontAlgn="base">
              <a:spcBef>
                <a:spcPct val="0"/>
              </a:spcBef>
              <a:spcAft>
                <a:spcPct val="0"/>
              </a:spcAft>
              <a:defRPr kumimoji="1" sz="2400" b="1" kern="1200">
                <a:solidFill>
                  <a:schemeClr val="tx1"/>
                </a:solidFill>
                <a:latin typeface="Times New Roman" pitchFamily="18" charset="0"/>
                <a:ea typeface="新細明體" pitchFamily="18" charset="-120"/>
                <a:cs typeface="+mn-cs"/>
              </a:defRPr>
            </a:lvl3pPr>
            <a:lvl4pPr marL="1371600" algn="l" rtl="0" fontAlgn="base">
              <a:spcBef>
                <a:spcPct val="0"/>
              </a:spcBef>
              <a:spcAft>
                <a:spcPct val="0"/>
              </a:spcAft>
              <a:defRPr kumimoji="1" sz="2400" b="1" kern="1200">
                <a:solidFill>
                  <a:schemeClr val="tx1"/>
                </a:solidFill>
                <a:latin typeface="Times New Roman" pitchFamily="18" charset="0"/>
                <a:ea typeface="新細明體" pitchFamily="18" charset="-120"/>
                <a:cs typeface="+mn-cs"/>
              </a:defRPr>
            </a:lvl4pPr>
            <a:lvl5pPr marL="1828800" algn="l" rtl="0" fontAlgn="base">
              <a:spcBef>
                <a:spcPct val="0"/>
              </a:spcBef>
              <a:spcAft>
                <a:spcPct val="0"/>
              </a:spcAft>
              <a:defRPr kumimoji="1" sz="2400" b="1"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b="1"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b="1"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b="1"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b="1" kern="1200">
                <a:solidFill>
                  <a:schemeClr val="tx1"/>
                </a:solidFill>
                <a:latin typeface="Times New Roman" pitchFamily="18" charset="0"/>
                <a:ea typeface="新細明體" pitchFamily="18" charset="-120"/>
                <a:cs typeface="+mn-cs"/>
              </a:defRPr>
            </a:lvl9pPr>
          </a:lstStyle>
          <a:p>
            <a:fld id="{71595C01-E43F-4FE7-9054-C9F0A0A01B70}" type="slidenum">
              <a:rPr lang="zh-TW" altLang="en-US" smtClean="0"/>
              <a:pPr/>
              <a:t>7</a:t>
            </a:fld>
            <a:endParaRPr lang="zh-TW" altLang="en-US" dirty="0"/>
          </a:p>
        </p:txBody>
      </p:sp>
      <p:pic>
        <p:nvPicPr>
          <p:cNvPr id="3" name="音訊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1301048516"/>
      </p:ext>
    </p:extLst>
  </p:cSld>
  <p:clrMapOvr>
    <a:masterClrMapping/>
  </p:clrMapOvr>
  <p:transition advTm="251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685" x="6235700" y="6616700"/>
          <p14:tracePt t="687" x="6229350" y="6610350"/>
          <p14:tracePt t="697" x="6216650" y="6597650"/>
          <p14:tracePt t="713" x="6178550" y="6521450"/>
          <p14:tracePt t="729" x="6127750" y="6451600"/>
          <p14:tracePt t="746" x="6051550" y="6318250"/>
          <p14:tracePt t="779" x="5734050" y="5873750"/>
          <p14:tracePt t="783" x="5676900" y="5803900"/>
          <p14:tracePt t="816" x="5175250" y="5200650"/>
          <p14:tracePt t="846" x="4597400" y="4521200"/>
          <p14:tracePt t="863" x="4254500" y="4152900"/>
          <p14:tracePt t="879" x="3835400" y="3752850"/>
          <p14:tracePt t="895" x="3308350" y="3270250"/>
          <p14:tracePt t="916" x="2946400" y="3009900"/>
          <p14:tracePt t="931" x="2597150" y="2794000"/>
          <p14:tracePt t="945" x="2476500" y="2711450"/>
          <p14:tracePt t="965" x="2374900" y="2647950"/>
          <p14:tracePt t="985" x="2311400" y="2603500"/>
          <p14:tracePt t="996" x="2298700" y="2603500"/>
          <p14:tracePt t="1016" x="2273300" y="2584450"/>
          <p14:tracePt t="1030" x="2273300" y="2571750"/>
          <p14:tracePt t="1045" x="2260600" y="2552700"/>
          <p14:tracePt t="1062" x="2260600" y="2527300"/>
          <p14:tracePt t="1079" x="2266950" y="2489200"/>
          <p14:tracePt t="1095" x="2311400" y="2425700"/>
          <p14:tracePt t="1113" x="2393950" y="2368550"/>
          <p14:tracePt t="1131" x="2476500" y="2317750"/>
          <p14:tracePt t="1150" x="2540000" y="2286000"/>
          <p14:tracePt t="1162" x="2565400" y="2273300"/>
          <p14:tracePt t="1180" x="2578100" y="2273300"/>
          <p14:tracePt t="1199" x="2578100" y="2247900"/>
          <p14:tracePt t="1219" x="2590800" y="2178050"/>
          <p14:tracePt t="1232" x="2597150" y="2159000"/>
          <p14:tracePt t="1246" x="2597150" y="2139950"/>
          <p14:tracePt t="1262" x="2603500" y="2133600"/>
          <p14:tracePt t="1371" x="2609850" y="2133600"/>
          <p14:tracePt t="1440" x="2622550" y="2133600"/>
          <p14:tracePt t="1454" x="2641600" y="2133600"/>
          <p14:tracePt t="1480" x="2654300" y="2133600"/>
          <p14:tracePt t="2376" x="2654300" y="2095500"/>
          <p14:tracePt t="2379" x="2654300" y="2076450"/>
          <p14:tracePt t="2395" x="2635250" y="1993900"/>
          <p14:tracePt t="2414" x="2622550" y="1917700"/>
          <p14:tracePt t="2430" x="2609850" y="1879600"/>
          <p14:tracePt t="2446" x="2578100" y="1822450"/>
          <p14:tracePt t="2461" x="2571750" y="1752600"/>
          <p14:tracePt t="2495" x="2540000" y="1689100"/>
          <p14:tracePt t="2528" x="2533650" y="1676400"/>
          <p14:tracePt t="2673" x="2527300" y="1676400"/>
          <p14:tracePt t="2679" x="2520950" y="1676400"/>
          <p14:tracePt t="2683" x="2514600" y="1689100"/>
          <p14:tracePt t="2696" x="2489200" y="1708150"/>
          <p14:tracePt t="2711" x="2463800" y="1720850"/>
          <p14:tracePt t="2730" x="2444750" y="1727200"/>
          <p14:tracePt t="3340" x="2457450" y="1727200"/>
          <p14:tracePt t="3345" x="2476500" y="1727200"/>
          <p14:tracePt t="3348" x="2495550" y="1727200"/>
          <p14:tracePt t="3364" x="2647950" y="1682750"/>
          <p14:tracePt t="3380" x="2806700" y="1651000"/>
          <p14:tracePt t="3411" x="2933700" y="1625600"/>
          <p14:tracePt t="3444" x="2965450" y="1625600"/>
          <p14:tracePt t="3461" x="2984500" y="1625600"/>
          <p14:tracePt t="3477" x="2990850" y="1625600"/>
          <p14:tracePt t="3614" x="3003550" y="1625600"/>
          <p14:tracePt t="3624" x="3016250" y="1625600"/>
          <p14:tracePt t="3631" x="3035300" y="1631950"/>
          <p14:tracePt t="3644" x="3060700" y="1631950"/>
          <p14:tracePt t="3661" x="3086100" y="1631950"/>
          <p14:tracePt t="3677" x="3117850" y="1631950"/>
          <p14:tracePt t="3698" x="3143250" y="1631950"/>
          <p14:tracePt t="3716" x="3187700" y="1631950"/>
          <p14:tracePt t="3728" x="3225800" y="1631950"/>
          <p14:tracePt t="3744" x="3295650" y="1631950"/>
          <p14:tracePt t="3761" x="3429000" y="1631950"/>
          <p14:tracePt t="3779" x="3587750" y="1631950"/>
          <p14:tracePt t="3794" x="3778250" y="1631950"/>
          <p14:tracePt t="3812" x="4051300" y="1631950"/>
          <p14:tracePt t="3829" x="4241800" y="1631950"/>
          <p14:tracePt t="3845" x="4400550" y="1631950"/>
          <p14:tracePt t="3860" x="4578350" y="1631950"/>
          <p14:tracePt t="3877" x="4749800" y="1631950"/>
          <p14:tracePt t="3894" x="4940300" y="1644650"/>
          <p14:tracePt t="3910" x="5111750" y="1676400"/>
          <p14:tracePt t="3927" x="5226050" y="1676400"/>
          <p14:tracePt t="3944" x="5321300" y="1689100"/>
          <p14:tracePt t="3961" x="5372100" y="1695450"/>
          <p14:tracePt t="3977" x="5403850" y="1708150"/>
          <p14:tracePt t="3998" x="5435600" y="1714500"/>
          <p14:tracePt t="4012" x="5448300" y="1714500"/>
          <p14:tracePt t="4040" x="5454650" y="1720850"/>
          <p14:tracePt t="4084" x="5454650" y="1727200"/>
          <p14:tracePt t="4087" x="5454650" y="1733550"/>
          <p14:tracePt t="4094" x="5454650" y="1739900"/>
          <p14:tracePt t="4111" x="5372100" y="1790700"/>
          <p14:tracePt t="4127" x="5200650" y="1854200"/>
          <p14:tracePt t="4144" x="4914900" y="1924050"/>
          <p14:tracePt t="4160" x="4381500" y="1974850"/>
          <p14:tracePt t="4177" x="3810000" y="1974850"/>
          <p14:tracePt t="4194" x="3086100" y="2000250"/>
          <p14:tracePt t="4211" x="2432050" y="2000250"/>
          <p14:tracePt t="4227" x="1962150" y="2006600"/>
          <p14:tracePt t="4244" x="1663700" y="2025650"/>
          <p14:tracePt t="4261" x="1517650" y="2019300"/>
          <p14:tracePt t="4278" x="1504950" y="2019300"/>
          <p14:tracePt t="4375" x="1498600" y="2012950"/>
          <p14:tracePt t="4391" x="1498600" y="2006600"/>
          <p14:tracePt t="4395" x="1498600" y="2000250"/>
          <p14:tracePt t="4410" x="1498600" y="1974850"/>
          <p14:tracePt t="4427" x="1543050" y="1936750"/>
          <p14:tracePt t="4443" x="1600200" y="1892300"/>
          <p14:tracePt t="4463" x="1676400" y="1847850"/>
          <p14:tracePt t="4477" x="1727200" y="1816100"/>
          <p14:tracePt t="4497" x="1752600" y="1790700"/>
          <p14:tracePt t="4511" x="1778000" y="1778000"/>
          <p14:tracePt t="4530" x="1803400" y="1771650"/>
          <p14:tracePt t="4547" x="1847850" y="1758950"/>
          <p14:tracePt t="4563" x="1885950" y="1746250"/>
          <p14:tracePt t="4578" x="1936750" y="1746250"/>
          <p14:tracePt t="4594" x="1993900" y="1739900"/>
          <p14:tracePt t="4611" x="2019300" y="1739900"/>
          <p14:tracePt t="4630" x="2044700" y="1739900"/>
          <p14:tracePt t="4645" x="2051050" y="1739900"/>
          <p14:tracePt t="4662" x="2063750" y="1739900"/>
          <p14:tracePt t="4678" x="2070100" y="1739900"/>
          <p14:tracePt t="4695" x="2095500" y="1739900"/>
          <p14:tracePt t="4711" x="2120900" y="1758950"/>
          <p14:tracePt t="4727" x="2133600" y="1758950"/>
          <p14:tracePt t="4743" x="2159000" y="1778000"/>
          <p14:tracePt t="4760" x="2165350" y="1784350"/>
          <p14:tracePt t="4842" x="2171700" y="1784350"/>
          <p14:tracePt t="4847" x="2184400" y="1797050"/>
          <p14:tracePt t="4862" x="2209800" y="1816100"/>
          <p14:tracePt t="4878" x="2241550" y="1841500"/>
          <p14:tracePt t="4895" x="2279650" y="1860550"/>
          <p14:tracePt t="4911" x="2298700" y="1873250"/>
          <p14:tracePt t="4929" x="2317750" y="1885950"/>
          <p14:tracePt t="4960" x="2330450" y="1898650"/>
          <p14:tracePt t="4977" x="2349500" y="1911350"/>
          <p14:tracePt t="4993" x="2368550" y="1924050"/>
          <p14:tracePt t="5010" x="2381250" y="1936750"/>
          <p14:tracePt t="5026" x="2406650" y="1962150"/>
          <p14:tracePt t="5043" x="2425700" y="1974850"/>
          <p14:tracePt t="5060" x="2451100" y="1987550"/>
          <p14:tracePt t="5077" x="2482850" y="2006600"/>
          <p14:tracePt t="5093" x="2508250" y="2025650"/>
          <p14:tracePt t="5112" x="2565400" y="2063750"/>
          <p14:tracePt t="5127" x="2622550" y="2101850"/>
          <p14:tracePt t="5145" x="2673350" y="2139950"/>
          <p14:tracePt t="5162" x="2724150" y="2178050"/>
          <p14:tracePt t="5178" x="2813050" y="2228850"/>
          <p14:tracePt t="5196" x="2863850" y="2266950"/>
          <p14:tracePt t="5212" x="2895600" y="2279650"/>
          <p14:tracePt t="5227" x="2901950" y="2286000"/>
          <p14:tracePt t="5243" x="2914650" y="2298700"/>
          <p14:tracePt t="5260" x="2921000" y="2305050"/>
          <p14:tracePt t="5276" x="2940050" y="2324100"/>
          <p14:tracePt t="5480" x="2940050" y="2330450"/>
          <p14:tracePt t="5501" x="2876550" y="2330450"/>
          <p14:tracePt t="5518" x="2806700" y="2343150"/>
          <p14:tracePt t="5527" x="2755900" y="2355850"/>
          <p14:tracePt t="5545" x="2698750" y="2362200"/>
          <p14:tracePt t="5562" x="2628900" y="2362200"/>
          <p14:tracePt t="5594" x="2571750" y="2330450"/>
          <p14:tracePt t="5627" x="2533650" y="2292350"/>
          <p14:tracePt t="5661" x="2546350" y="2273300"/>
          <p14:tracePt t="5678" x="2559050" y="2273300"/>
          <p14:tracePt t="5693" x="2578100" y="2260600"/>
          <p14:tracePt t="5710" x="2597150" y="2260600"/>
          <p14:tracePt t="5726" x="2647950" y="2260600"/>
          <p14:tracePt t="5743" x="2705100" y="2260600"/>
          <p14:tracePt t="5760" x="2768600" y="2298700"/>
          <p14:tracePt t="5778" x="2838450" y="2349500"/>
          <p14:tracePt t="5793" x="2870200" y="2374900"/>
          <p14:tracePt t="5809" x="2901950" y="2400300"/>
          <p14:tracePt t="5828" x="2978150" y="2514600"/>
          <p14:tracePt t="5846" x="3048000" y="2711450"/>
          <p14:tracePt t="5862" x="3124200" y="3035300"/>
          <p14:tracePt t="5878" x="3244850" y="3530600"/>
          <p14:tracePt t="5895" x="3302000" y="3784600"/>
          <p14:tracePt t="5911" x="3327400" y="3911600"/>
          <p14:tracePt t="5926" x="3327400" y="4000500"/>
          <p14:tracePt t="5943" x="3346450" y="4089400"/>
          <p14:tracePt t="5959" x="3371850" y="4216400"/>
          <p14:tracePt t="5977" x="3448050" y="4445000"/>
          <p14:tracePt t="5994" x="3486150" y="4584700"/>
          <p14:tracePt t="6011" x="3543300" y="4673600"/>
          <p14:tracePt t="6026" x="3549650" y="4686300"/>
          <p14:tracePt t="6043" x="3549650" y="4692650"/>
          <p14:tracePt t="6061" x="3562350" y="4730750"/>
          <p14:tracePt t="6077" x="3562350" y="4768850"/>
          <p14:tracePt t="6095" x="3575050" y="4800600"/>
          <p14:tracePt t="6113" x="3594100" y="4826000"/>
          <p14:tracePt t="6128" x="3600450" y="4845050"/>
          <p14:tracePt t="6146" x="3606800" y="4851400"/>
          <p14:tracePt t="6161" x="3625850" y="4883150"/>
          <p14:tracePt t="6177" x="3632200" y="4914900"/>
          <p14:tracePt t="6193" x="3644900" y="4953000"/>
          <p14:tracePt t="6210" x="3657600" y="4984750"/>
          <p14:tracePt t="6226" x="3657600" y="5003800"/>
          <p14:tracePt t="6244" x="3657600" y="5022850"/>
          <p14:tracePt t="6262" x="3657600" y="5035550"/>
          <p14:tracePt t="6279" x="3657600" y="5048250"/>
          <p14:tracePt t="6288" x="3657600" y="5054600"/>
          <p14:tracePt t="6306" x="3651250" y="5060950"/>
          <p14:tracePt t="6314" x="3644900" y="5073650"/>
          <p14:tracePt t="6327" x="3638550" y="5080000"/>
          <p14:tracePt t="6343" x="3606800" y="5099050"/>
          <p14:tracePt t="6360" x="3581400" y="5105400"/>
          <p14:tracePt t="6377" x="3517900" y="5118100"/>
          <p14:tracePt t="6392" x="3479800" y="5137150"/>
          <p14:tracePt t="6411" x="3435350" y="5137150"/>
          <p14:tracePt t="6428" x="3409950" y="5137150"/>
          <p14:tracePt t="6446" x="3390900" y="5137150"/>
          <p14:tracePt t="6461" x="3371850" y="5137150"/>
          <p14:tracePt t="6478" x="3340100" y="5137150"/>
          <p14:tracePt t="6495" x="3308350" y="5137150"/>
          <p14:tracePt t="6511" x="3282950" y="5130800"/>
          <p14:tracePt t="6528" x="3257550" y="5111750"/>
          <p14:tracePt t="6544" x="3219450" y="5080000"/>
          <p14:tracePt t="6560" x="3187700" y="5060950"/>
          <p14:tracePt t="6576" x="3155950" y="5035550"/>
          <p14:tracePt t="6594" x="3124200" y="5016500"/>
          <p14:tracePt t="6609" x="3092450" y="4984750"/>
          <p14:tracePt t="6626" x="3073400" y="4965700"/>
          <p14:tracePt t="6644" x="3054350" y="4940300"/>
          <p14:tracePt t="6659" x="3048000" y="4927600"/>
          <p14:tracePt t="6678" x="3048000" y="4895850"/>
          <p14:tracePt t="6695" x="3048000" y="4876800"/>
          <p14:tracePt t="6711" x="3054350" y="4838700"/>
          <p14:tracePt t="6728" x="3067050" y="4787900"/>
          <p14:tracePt t="6746" x="3105150" y="4737100"/>
          <p14:tracePt t="6762" x="3117850" y="4711700"/>
          <p14:tracePt t="6768" x="3124200" y="4705350"/>
          <p14:tracePt t="6779" x="3130550" y="4692650"/>
          <p14:tracePt t="6794" x="3130550" y="4686300"/>
          <p14:tracePt t="6809" x="3136900" y="4686300"/>
          <p14:tracePt t="6826" x="3149600" y="4673600"/>
          <p14:tracePt t="6842" x="3168650" y="4654550"/>
          <p14:tracePt t="6859" x="3187700" y="4648200"/>
          <p14:tracePt t="6876" x="3194050" y="4641850"/>
          <p14:tracePt t="6893" x="3206750" y="4641850"/>
          <p14:tracePt t="6912" x="3225800" y="4641850"/>
          <p14:tracePt t="6927" x="3232150" y="4641850"/>
          <p14:tracePt t="6944" x="3257550" y="4641850"/>
          <p14:tracePt t="6962" x="3295650" y="4641850"/>
          <p14:tracePt t="6978" x="3327400" y="4641850"/>
          <p14:tracePt t="6997" x="3346450" y="4641850"/>
          <p14:tracePt t="7011" x="3365500" y="4641850"/>
          <p14:tracePt t="7027" x="3397250" y="4641850"/>
          <p14:tracePt t="7044" x="3435350" y="4648200"/>
          <p14:tracePt t="7060" x="3473450" y="4673600"/>
          <p14:tracePt t="7077" x="3492500" y="4692650"/>
          <p14:tracePt t="7093" x="3524250" y="4718050"/>
          <p14:tracePt t="7109" x="3543300" y="4737100"/>
          <p14:tracePt t="7126" x="3556000" y="4775200"/>
          <p14:tracePt t="7144" x="3556000" y="4813300"/>
          <p14:tracePt t="7159" x="3556000" y="4857750"/>
          <p14:tracePt t="7175" x="3556000" y="4902200"/>
          <p14:tracePt t="7194" x="3556000" y="4933950"/>
          <p14:tracePt t="7209" x="3556000" y="4978400"/>
          <p14:tracePt t="7227" x="3543300" y="5022850"/>
          <p14:tracePt t="7244" x="3530600" y="5060950"/>
          <p14:tracePt t="7259" x="3517900" y="5073650"/>
          <p14:tracePt t="7276" x="3505200" y="5080000"/>
          <p14:tracePt t="7280" x="3505200" y="5086350"/>
          <p14:tracePt t="7301" x="3492500" y="5086350"/>
          <p14:tracePt t="7310" x="3486150" y="5086350"/>
          <p14:tracePt t="7325" x="3467100" y="5092700"/>
          <p14:tracePt t="7343" x="3429000" y="5092700"/>
          <p14:tracePt t="7362" x="3378200" y="5092700"/>
          <p14:tracePt t="7378" x="3333750" y="5092700"/>
          <p14:tracePt t="7397" x="3302000" y="5073650"/>
          <p14:tracePt t="7409" x="3232150" y="5048250"/>
          <p14:tracePt t="7426" x="3187700" y="5035550"/>
          <p14:tracePt t="7442" x="3149600" y="5022850"/>
          <p14:tracePt t="7459" x="3124200" y="5003800"/>
          <p14:tracePt t="7475" x="3086100" y="4972050"/>
          <p14:tracePt t="7493" x="3079750" y="4959350"/>
          <p14:tracePt t="7509" x="3067050" y="4940300"/>
          <p14:tracePt t="7525" x="3067050" y="4921250"/>
          <p14:tracePt t="7542" x="3067050" y="4876800"/>
          <p14:tracePt t="7559" x="3073400" y="4826000"/>
          <p14:tracePt t="7576" x="3086100" y="4781550"/>
          <p14:tracePt t="7592" x="3105150" y="4743450"/>
          <p14:tracePt t="7611" x="3130550" y="4711700"/>
          <p14:tracePt t="7627" x="3162300" y="4654550"/>
          <p14:tracePt t="7645" x="3181350" y="4635500"/>
          <p14:tracePt t="7659" x="3200400" y="4616450"/>
          <p14:tracePt t="7677" x="3225800" y="4591050"/>
          <p14:tracePt t="7694" x="3263900" y="4578350"/>
          <p14:tracePt t="7711" x="3314700" y="4565650"/>
          <p14:tracePt t="7727" x="3352800" y="4559300"/>
          <p14:tracePt t="7743" x="3384550" y="4559300"/>
          <p14:tracePt t="7759" x="3403600" y="4559300"/>
          <p14:tracePt t="7776" x="3435350" y="4559300"/>
          <p14:tracePt t="7792" x="3473450" y="4559300"/>
          <p14:tracePt t="7812" x="3517900" y="4559300"/>
          <p14:tracePt t="7827" x="3562350" y="4572000"/>
          <p14:tracePt t="7842" x="3581400" y="4578350"/>
          <p14:tracePt t="7861" x="3594100" y="4584700"/>
          <p14:tracePt t="7876" x="3613150" y="4597400"/>
          <p14:tracePt t="7892" x="3632200" y="4622800"/>
          <p14:tracePt t="7908" x="3663950" y="4673600"/>
          <p14:tracePt t="7926" x="3683000" y="4730750"/>
          <p14:tracePt t="7944" x="3695700" y="4781550"/>
          <p14:tracePt t="7958" x="3702050" y="4832350"/>
          <p14:tracePt t="7975" x="3702050" y="4864100"/>
          <p14:tracePt t="7992" x="3702050" y="4883150"/>
          <p14:tracePt t="8009" x="3702050" y="4908550"/>
          <p14:tracePt t="8025" x="3702050" y="4921250"/>
          <p14:tracePt t="8043" x="3702050" y="4933950"/>
          <p14:tracePt t="8060" x="3689350" y="4959350"/>
          <p14:tracePt t="8076" x="3676650" y="4972050"/>
          <p14:tracePt t="8093" x="3632200" y="5022850"/>
          <p14:tracePt t="8109" x="3594100" y="5054600"/>
          <p14:tracePt t="8125" x="3568700" y="5067300"/>
          <p14:tracePt t="8143" x="3536950" y="5080000"/>
          <p14:tracePt t="8159" x="3498850" y="5099050"/>
          <p14:tracePt t="8176" x="3435350" y="5099050"/>
          <p14:tracePt t="8192" x="3371850" y="5105400"/>
          <p14:tracePt t="8210" x="3302000" y="5105400"/>
          <p14:tracePt t="8228" x="3200400" y="5080000"/>
          <p14:tracePt t="8245" x="3124200" y="5054600"/>
          <p14:tracePt t="8259" x="3073400" y="5035550"/>
          <p14:tracePt t="8275" x="3054350" y="5035550"/>
          <p14:tracePt t="8308" x="3048000" y="5029200"/>
          <p14:tracePt t="8326" x="3035300" y="4991100"/>
          <p14:tracePt t="8344" x="3035300" y="4927600"/>
          <p14:tracePt t="8359" x="3035300" y="4870450"/>
          <p14:tracePt t="8377" x="3035300" y="4819650"/>
          <p14:tracePt t="8392" x="3035300" y="4787900"/>
          <p14:tracePt t="8410" x="3041650" y="4718050"/>
          <p14:tracePt t="8426" x="3067050" y="4641850"/>
          <p14:tracePt t="8444" x="3098800" y="4603750"/>
          <p14:tracePt t="8460" x="3124200" y="4565650"/>
          <p14:tracePt t="8475" x="3136900" y="4552950"/>
          <p14:tracePt t="8491" x="3149600" y="4533900"/>
          <p14:tracePt t="8509" x="3175000" y="4527550"/>
          <p14:tracePt t="8529" x="3232150" y="4521200"/>
          <p14:tracePt t="8543" x="3302000" y="4508500"/>
          <p14:tracePt t="8560" x="3378200" y="4508500"/>
          <p14:tracePt t="8575" x="3416300" y="4508500"/>
          <p14:tracePt t="8591" x="3448050" y="4508500"/>
          <p14:tracePt t="8609" x="3479800" y="4508500"/>
          <p14:tracePt t="8628" x="3536950" y="4540250"/>
          <p14:tracePt t="8644" x="3581400" y="4572000"/>
          <p14:tracePt t="8660" x="3613150" y="4603750"/>
          <p14:tracePt t="8675" x="3638550" y="4629150"/>
          <p14:tracePt t="8691" x="3657600" y="4648200"/>
          <p14:tracePt t="8711" x="3663950" y="4673600"/>
          <p14:tracePt t="8728" x="3663950" y="4705350"/>
          <p14:tracePt t="8742" x="3663950" y="4756150"/>
          <p14:tracePt t="8758" x="3663950" y="4806950"/>
          <p14:tracePt t="8776" x="3663950" y="4857750"/>
          <p14:tracePt t="8791" x="3651250" y="4889500"/>
          <p14:tracePt t="8794" x="3644900" y="4889500"/>
          <p14:tracePt t="8808" x="3644900" y="4895850"/>
          <p14:tracePt t="8827" x="3625850" y="4908550"/>
          <p14:tracePt t="8841" x="3619500" y="4914900"/>
          <p14:tracePt t="8860" x="3587750" y="4927600"/>
          <p14:tracePt t="8878" x="3556000" y="4953000"/>
          <p14:tracePt t="8895" x="3524250" y="4965700"/>
          <p14:tracePt t="8908" x="3486150" y="4978400"/>
          <p14:tracePt t="8925" x="3454400" y="4991100"/>
          <p14:tracePt t="8941" x="3441700" y="5003800"/>
          <p14:tracePt t="8959" x="3435350" y="5003800"/>
          <p14:tracePt t="9885" x="3422650" y="5003800"/>
          <p14:tracePt t="9887" x="3397250" y="5016500"/>
          <p14:tracePt t="9891" x="3378200" y="5016500"/>
          <p14:tracePt t="9908" x="3308350" y="5016500"/>
          <p14:tracePt t="9926" x="3251200" y="5010150"/>
          <p14:tracePt t="9941" x="3168650" y="4997450"/>
          <p14:tracePt t="9960" x="3098800" y="4972050"/>
          <p14:tracePt t="9992" x="3060700" y="4946650"/>
          <p14:tracePt t="10024" x="3016250" y="4883150"/>
          <p14:tracePt t="10058" x="3016250" y="4806950"/>
          <p14:tracePt t="10076" x="3016250" y="4775200"/>
          <p14:tracePt t="10091" x="3016250" y="4743450"/>
          <p14:tracePt t="10110" x="3041650" y="4724400"/>
          <p14:tracePt t="10126" x="3073400" y="4679950"/>
          <p14:tracePt t="10141" x="3124200" y="4603750"/>
          <p14:tracePt t="10157" x="3168650" y="4540250"/>
          <p14:tracePt t="10175" x="3225800" y="4508500"/>
          <p14:tracePt t="10191" x="3263900" y="4495800"/>
          <p14:tracePt t="10209" x="3308350" y="4495800"/>
          <p14:tracePt t="10226" x="3346450" y="4495800"/>
          <p14:tracePt t="10243" x="3409950" y="4533900"/>
          <p14:tracePt t="10257" x="3467100" y="4578350"/>
          <p14:tracePt t="10275" x="3530600" y="4648200"/>
          <p14:tracePt t="10291" x="3562350" y="4699000"/>
          <p14:tracePt t="10294" x="3568700" y="4711700"/>
          <p14:tracePt t="10309" x="3587750" y="4743450"/>
          <p14:tracePt t="10328" x="3594100" y="4794250"/>
          <p14:tracePt t="10341" x="3594100" y="4826000"/>
          <p14:tracePt t="10357" x="3594100" y="4870450"/>
          <p14:tracePt t="10375" x="3568700" y="4914900"/>
          <p14:tracePt t="10391" x="3517900" y="4959350"/>
          <p14:tracePt t="10407" x="3460750" y="4984750"/>
          <p14:tracePt t="10426" x="3384550" y="5022850"/>
          <p14:tracePt t="10443" x="3321050" y="5035550"/>
          <p14:tracePt t="10458" x="3282950" y="5035550"/>
          <p14:tracePt t="10474" x="3263900" y="5035550"/>
          <p14:tracePt t="10536" x="3251200" y="5035550"/>
          <p14:tracePt t="10543" x="3244850" y="5035550"/>
          <p14:tracePt t="10551" x="3232150" y="5035550"/>
          <p14:tracePt t="10559" x="3225800" y="5035550"/>
          <p14:tracePt t="10578" x="3206750" y="5016500"/>
          <p14:tracePt t="10593" x="3187700" y="4972050"/>
          <p14:tracePt t="10608" x="3175000" y="4946650"/>
          <p14:tracePt t="10624" x="3168650" y="4921250"/>
          <p14:tracePt t="10642" x="3168650" y="4883150"/>
          <p14:tracePt t="10660" x="3168650" y="4819650"/>
          <p14:tracePt t="10677" x="3168650" y="4787900"/>
          <p14:tracePt t="10691" x="3168650" y="4775200"/>
          <p14:tracePt t="11468" x="3175000" y="4756150"/>
          <p14:tracePt t="11470" x="3181350" y="4749800"/>
          <p14:tracePt t="11475" x="3187700" y="4730750"/>
          <p14:tracePt t="11490" x="3238500" y="4692650"/>
          <p14:tracePt t="11507" x="3333750" y="4622800"/>
          <p14:tracePt t="11524" x="3409950" y="4572000"/>
          <p14:tracePt t="11540" x="3473450" y="4533900"/>
          <p14:tracePt t="11573" x="3562350" y="4489450"/>
          <p14:tracePt t="11609" x="3625850" y="4451350"/>
          <p14:tracePt t="11641" x="3721100" y="4394200"/>
          <p14:tracePt t="11658" x="3790950" y="4343400"/>
          <p14:tracePt t="11673" x="3879850" y="4279900"/>
          <p14:tracePt t="11690" x="3994150" y="4203700"/>
          <p14:tracePt t="11710" x="4146550" y="4095750"/>
          <p14:tracePt t="11726" x="4229100" y="4051300"/>
          <p14:tracePt t="11741" x="4330700" y="3994150"/>
          <p14:tracePt t="11757" x="4457700" y="3898900"/>
          <p14:tracePt t="11773" x="4641850" y="3771900"/>
          <p14:tracePt t="11792" x="4864100" y="3625850"/>
          <p14:tracePt t="11793" x="4921250" y="3581400"/>
          <p14:tracePt t="11807" x="5073650" y="3486150"/>
          <p14:tracePt t="11824" x="5264150" y="3359150"/>
          <p14:tracePt t="11843" x="5454650" y="3232150"/>
          <p14:tracePt t="11858" x="5568950" y="3155950"/>
          <p14:tracePt t="11874" x="5651500" y="3105150"/>
          <p14:tracePt t="11891" x="5759450" y="3028950"/>
          <p14:tracePt t="11907" x="5905500" y="2927350"/>
          <p14:tracePt t="11925" x="6045200" y="2838450"/>
          <p14:tracePt t="11941" x="6172200" y="2743200"/>
          <p14:tracePt t="11957" x="6280150" y="2686050"/>
          <p14:tracePt t="11976" x="6388100" y="2609850"/>
          <p14:tracePt t="11991" x="6464300" y="2559050"/>
          <p14:tracePt t="12008" x="6521450" y="2501900"/>
          <p14:tracePt t="12025" x="6565900" y="2457450"/>
          <p14:tracePt t="12042" x="6597650" y="2419350"/>
          <p14:tracePt t="12057" x="6610350" y="2406650"/>
          <p14:tracePt t="12074" x="6616700" y="2387600"/>
          <p14:tracePt t="12892" x="6623050" y="2355850"/>
          <p14:tracePt t="12906" x="6616700" y="2273300"/>
          <p14:tracePt t="12923" x="6604000" y="2216150"/>
          <p14:tracePt t="12940" x="6604000" y="2120900"/>
          <p14:tracePt t="12973" x="6642100" y="1828800"/>
          <p14:tracePt t="13007" x="6699250" y="1606550"/>
          <p14:tracePt t="13043" x="6718300" y="1549400"/>
          <p14:tracePt t="13206" x="6724650" y="1543050"/>
          <p14:tracePt t="13209" x="6724650" y="1536700"/>
          <p14:tracePt t="13827" x="6724650" y="1543050"/>
          <p14:tracePt t="13831" x="6724650" y="1555750"/>
          <p14:tracePt t="13840" x="6724650" y="1562100"/>
          <p14:tracePt t="13856" x="6724650" y="1593850"/>
          <p14:tracePt t="13872" x="6724650" y="1612900"/>
          <p14:tracePt t="13890" x="6724650" y="1644650"/>
          <p14:tracePt t="13907" x="6724650" y="1663700"/>
          <p14:tracePt t="13923" x="6724650" y="1676400"/>
          <p14:tracePt t="13957" x="6724650" y="1720850"/>
          <p14:tracePt t="13989" x="6724650" y="1765300"/>
          <p14:tracePt t="14022" x="6724650" y="1816100"/>
          <p14:tracePt t="14040" x="6724650" y="1835150"/>
          <p14:tracePt t="14271" x="6724650" y="1847850"/>
          <p14:tracePt t="14299" x="6724650" y="1854200"/>
          <p14:tracePt t="14315" x="6724650" y="1866900"/>
          <p14:tracePt t="14316" x="6724650" y="1879600"/>
          <p14:tracePt t="14327" x="6724650" y="1885950"/>
          <p14:tracePt t="14339" x="6724650" y="1905000"/>
          <p14:tracePt t="14375" x="6705600" y="1974850"/>
          <p14:tracePt t="14406" x="6680200" y="2025650"/>
          <p14:tracePt t="14439" x="6635750" y="2089150"/>
          <p14:tracePt t="14457" x="6616700" y="2108200"/>
          <p14:tracePt t="14473" x="6604000" y="2133600"/>
          <p14:tracePt t="14489" x="6597650" y="2133600"/>
          <p14:tracePt t="14508" x="6591300" y="2152650"/>
          <p14:tracePt t="14546" x="6584950" y="2152650"/>
          <p14:tracePt t="14556" x="6572250" y="2152650"/>
          <p14:tracePt t="14575" x="6540500" y="2152650"/>
          <p14:tracePt t="14588" x="6521450" y="2165350"/>
          <p14:tracePt t="14605" x="6489700" y="2165350"/>
          <p14:tracePt t="14623" x="6483350" y="2165350"/>
          <p14:tracePt t="14656" x="6470650" y="2171700"/>
          <p14:tracePt t="14678" x="6457950" y="2171700"/>
          <p14:tracePt t="14709" x="6451600" y="2171700"/>
          <p14:tracePt t="15776" x="6515100" y="2171700"/>
          <p14:tracePt t="15780" x="6540500" y="2171700"/>
          <p14:tracePt t="15789" x="6584950" y="2171700"/>
          <p14:tracePt t="15807" x="6623050" y="2171700"/>
          <p14:tracePt t="15839" x="6756400" y="2171700"/>
          <p14:tracePt t="15872" x="6870700" y="2171700"/>
          <p14:tracePt t="15905" x="6997700" y="2171700"/>
          <p14:tracePt t="15921" x="7061200" y="2171700"/>
          <p14:tracePt t="15938" x="7086600" y="2171700"/>
          <p14:tracePt t="15956" x="7105650" y="2171700"/>
          <p14:tracePt t="15971" x="7118350" y="2171700"/>
          <p14:tracePt t="16301" x="7124700" y="2178050"/>
          <p14:tracePt t="16310" x="7118350" y="2190750"/>
          <p14:tracePt t="16321" x="7105650" y="2197100"/>
          <p14:tracePt t="16340" x="7080250" y="2222500"/>
          <p14:tracePt t="16355" x="7048500" y="2241550"/>
          <p14:tracePt t="16373" x="7010400" y="2266950"/>
          <p14:tracePt t="16405" x="6877050" y="2343150"/>
          <p14:tracePt t="16438" x="6781800" y="2406650"/>
          <p14:tracePt t="16472" x="6756400" y="2419350"/>
          <p14:tracePt t="16489" x="6743700" y="2419350"/>
          <p14:tracePt t="17185" x="6750050" y="2419350"/>
          <p14:tracePt t="17189" x="6756400" y="2419350"/>
          <p14:tracePt t="17206" x="6826250" y="2419350"/>
          <p14:tracePt t="17221" x="6902450" y="2419350"/>
          <p14:tracePt t="17237" x="6965950" y="2419350"/>
          <p14:tracePt t="17256" x="7016750" y="2419350"/>
          <p14:tracePt t="17288" x="7080250" y="2419350"/>
          <p14:tracePt t="17323" x="7112000" y="2419350"/>
          <p14:tracePt t="17332" x="7118350" y="2419350"/>
          <p14:tracePt t="17356" x="7131050" y="2419350"/>
          <p14:tracePt t="17373" x="7143750" y="2419350"/>
          <p14:tracePt t="17389" x="7150100" y="2432050"/>
          <p14:tracePt t="17405" x="7156450" y="2438400"/>
          <p14:tracePt t="17438" x="7162800" y="2444750"/>
          <p14:tracePt t="17455" x="7162800" y="2451100"/>
          <p14:tracePt t="17470" x="7162800" y="2463800"/>
          <p14:tracePt t="17489" x="7162800" y="2470150"/>
          <p14:tracePt t="17504" x="7162800" y="2489200"/>
          <p14:tracePt t="17521" x="7137400" y="2508250"/>
          <p14:tracePt t="17537" x="7105650" y="2540000"/>
          <p14:tracePt t="17554" x="7054850" y="2584450"/>
          <p14:tracePt t="17572" x="6985000" y="2628900"/>
          <p14:tracePt t="17590" x="6908800" y="2667000"/>
          <p14:tracePt t="17604" x="6870700" y="2686050"/>
          <p14:tracePt t="17621" x="6832600" y="2692400"/>
          <p14:tracePt t="17638" x="6826250" y="2692400"/>
          <p14:tracePt t="17657" x="6813550" y="2692400"/>
          <p14:tracePt t="17671" x="6807200" y="2692400"/>
          <p14:tracePt t="17706" x="6794500" y="2692400"/>
          <p14:tracePt t="22166" x="6756400" y="2711450"/>
          <p14:tracePt t="22187" x="6654800" y="2781300"/>
          <p14:tracePt t="22202" x="6559550" y="2832100"/>
          <p14:tracePt t="22236" x="6299200" y="2997200"/>
          <p14:tracePt t="22271" x="5626100" y="3435350"/>
          <p14:tracePt t="22302" x="4965700" y="3841750"/>
          <p14:tracePt t="22307" x="4908550" y="3873500"/>
          <p14:tracePt t="22319" x="4705350" y="3956050"/>
          <p14:tracePt t="22335" x="4413250" y="4032250"/>
          <p14:tracePt t="22352" x="4076700" y="4127500"/>
          <p14:tracePt t="22370" x="3663950" y="4235450"/>
          <p14:tracePt t="22386" x="3327400" y="4318000"/>
          <p14:tracePt t="22405" x="3016250" y="4400550"/>
          <p14:tracePt t="22419" x="2743200" y="4470400"/>
          <p14:tracePt t="22437" x="2489200" y="4508500"/>
          <p14:tracePt t="22452" x="2362200" y="4508500"/>
          <p14:tracePt t="22469" x="2254250" y="4508500"/>
          <p14:tracePt t="22485" x="2159000" y="4508500"/>
          <p14:tracePt t="22501" x="2051050" y="4527550"/>
          <p14:tracePt t="22519" x="1911350" y="4565650"/>
          <p14:tracePt t="22534" x="1816100" y="4597400"/>
          <p14:tracePt t="22552" x="1771650" y="4610100"/>
          <p14:tracePt t="22570" x="1765300" y="4610100"/>
          <p14:tracePt t="22587" x="1752600" y="4610100"/>
          <p14:tracePt t="22602" x="1733550" y="4610100"/>
          <p14:tracePt t="22619" x="1676400" y="4622800"/>
          <p14:tracePt t="22636" x="1612900" y="4648200"/>
          <p14:tracePt t="22651" x="1524000" y="4718050"/>
          <p14:tracePt t="22669" x="1365250" y="4826000"/>
          <p14:tracePt t="22687" x="1263650" y="4908550"/>
          <p14:tracePt t="22701" x="1206500" y="4953000"/>
          <p14:tracePt t="22719" x="1206500" y="4959350"/>
          <p14:tracePt t="22776" x="1193800" y="4965700"/>
          <p14:tracePt t="22779" x="1187450" y="4972050"/>
          <p14:tracePt t="22784" x="1187450" y="4978400"/>
          <p14:tracePt t="22803" x="1181100" y="4991100"/>
          <p14:tracePt t="22996" x="1181100" y="4997450"/>
          <p14:tracePt t="23002" x="1200150" y="4997450"/>
          <p14:tracePt t="23005" x="1219200" y="4997450"/>
          <p14:tracePt t="23018" x="1339850" y="4997450"/>
          <p14:tracePt t="23034" x="1638300" y="4997450"/>
          <p14:tracePt t="23051" x="2197100" y="4997450"/>
          <p14:tracePt t="23070" x="3403600" y="4997450"/>
          <p14:tracePt t="23085" x="4546600" y="4997450"/>
          <p14:tracePt t="23118" x="6515100" y="4940300"/>
          <p14:tracePt t="23151" x="7372350" y="4921250"/>
          <p14:tracePt t="23185" x="7600950" y="4927600"/>
          <p14:tracePt t="23203" x="7607300" y="4927600"/>
          <p14:tracePt t="23263" x="7620000" y="4933950"/>
          <p14:tracePt t="23276" x="7632700" y="4940300"/>
          <p14:tracePt t="23285" x="7658100" y="4959350"/>
          <p14:tracePt t="23302" x="7721600" y="5003800"/>
          <p14:tracePt t="23304" x="7753350" y="5016500"/>
          <p14:tracePt t="23317" x="7835900" y="5067300"/>
          <p14:tracePt t="23336" x="7931150" y="5099050"/>
          <p14:tracePt t="23352" x="8102600" y="5137150"/>
          <p14:tracePt t="23368" x="8375650" y="5207000"/>
          <p14:tracePt t="23386" x="8756650" y="5308600"/>
          <p14:tracePt t="23402" x="8978900" y="5384800"/>
          <p14:tracePt t="23419" x="9036050" y="5429250"/>
          <p14:tracePt t="23437" x="8972550" y="5537200"/>
          <p14:tracePt t="23452" x="8572500" y="5740400"/>
          <p14:tracePt t="23468" x="8045450" y="5918200"/>
          <p14:tracePt t="23486" x="7270750" y="6127750"/>
          <p14:tracePt t="23503" x="6858000" y="6229350"/>
          <p14:tracePt t="23520" x="6756400" y="6248400"/>
          <p14:tracePt t="23534" x="6737350" y="6254750"/>
          <p14:tracePt t="23553" x="6711950" y="6254750"/>
          <p14:tracePt t="23567" x="6686550" y="6254750"/>
          <p14:tracePt t="23588" x="6616700" y="6242050"/>
          <p14:tracePt t="23602" x="6578600" y="6235700"/>
          <p14:tracePt t="23619" x="6527800" y="6216650"/>
          <p14:tracePt t="23636" x="6489700" y="6191250"/>
          <p14:tracePt t="23652" x="6394450" y="6115050"/>
          <p14:tracePt t="23668" x="6178550" y="5994400"/>
          <p14:tracePt t="23687" x="5930900" y="5880100"/>
          <p14:tracePt t="23702" x="5740400" y="5772150"/>
          <p14:tracePt t="23718" x="5575300" y="5651500"/>
          <p14:tracePt t="23736" x="5422900" y="5543550"/>
          <p14:tracePt t="23753" x="5295900" y="5378450"/>
          <p14:tracePt t="23771" x="5251450" y="5314950"/>
          <p14:tracePt t="23787" x="5245100" y="5226050"/>
          <p14:tracePt t="23801" x="5245100" y="5130800"/>
          <p14:tracePt t="23805" x="5245100" y="5111750"/>
          <p14:tracePt t="23817" x="5302250" y="5029200"/>
          <p14:tracePt t="23837" x="5461000" y="4800600"/>
          <p14:tracePt t="23852" x="5727700" y="4584700"/>
          <p14:tracePt t="23869" x="6051550" y="4343400"/>
          <p14:tracePt t="23884" x="6273800" y="4191000"/>
          <p14:tracePt t="23903" x="6451600" y="4095750"/>
          <p14:tracePt t="23920" x="6584950" y="4089400"/>
          <p14:tracePt t="23939" x="6781800" y="4121150"/>
          <p14:tracePt t="23954" x="7023100" y="4267200"/>
          <p14:tracePt t="23967" x="7270750" y="4489450"/>
          <p14:tracePt t="23984" x="7473950" y="4730750"/>
          <p14:tracePt t="24003" x="7645400" y="5003800"/>
          <p14:tracePt t="24019" x="7683500" y="5130800"/>
          <p14:tracePt t="24037" x="7683500" y="5226050"/>
          <p14:tracePt t="24053" x="7626350" y="5327650"/>
          <p14:tracePt t="24067" x="7531100" y="5429250"/>
          <p14:tracePt t="24085" x="7315200" y="5657850"/>
          <p14:tracePt t="24103" x="7150100" y="5797550"/>
          <p14:tracePt t="24121" x="6985000" y="5899150"/>
          <p14:tracePt t="24135" x="6915150" y="5924550"/>
          <p14:tracePt t="24152" x="6807200" y="5943600"/>
          <p14:tracePt t="24169" x="6635750" y="5956300"/>
          <p14:tracePt t="24187" x="6432550" y="5956300"/>
          <p14:tracePt t="24202" x="6127750" y="5886450"/>
          <p14:tracePt t="24220" x="5753100" y="5670550"/>
          <p14:tracePt t="24237" x="5562600" y="5518150"/>
          <p14:tracePt t="24251" x="5499100" y="5334000"/>
          <p14:tracePt t="24268" x="5499100" y="5162550"/>
          <p14:tracePt t="24284" x="5575300" y="4997450"/>
          <p14:tracePt t="24301" x="5721350" y="4781550"/>
          <p14:tracePt t="24304" x="5765800" y="4724400"/>
          <p14:tracePt t="24317" x="5892800" y="4540250"/>
          <p14:tracePt t="24335" x="6146800" y="4305300"/>
          <p14:tracePt t="24352" x="6375400" y="4159250"/>
          <p14:tracePt t="24369" x="6731000" y="4057650"/>
          <p14:tracePt t="24387" x="6972300" y="4000500"/>
          <p14:tracePt t="24404" x="7143750" y="3994150"/>
          <p14:tracePt t="24419" x="7258050" y="3994150"/>
          <p14:tracePt t="24437" x="7315200" y="4051300"/>
          <p14:tracePt t="24454" x="7346950" y="4171950"/>
          <p14:tracePt t="24470" x="7366000" y="4387850"/>
          <p14:tracePt t="24487" x="7366000" y="4654550"/>
          <p14:tracePt t="24502" x="7296150" y="4927600"/>
          <p14:tracePt t="24518" x="7194550" y="5105400"/>
          <p14:tracePt t="24536" x="7073900" y="5264150"/>
          <p14:tracePt t="24552" x="6921500" y="5391150"/>
          <p14:tracePt t="24569" x="6737350" y="5480050"/>
          <p14:tracePt t="24587" x="6451600" y="5530850"/>
          <p14:tracePt t="24604" x="6057900" y="5537200"/>
          <p14:tracePt t="24618" x="5772150" y="5499100"/>
          <p14:tracePt t="24637" x="5543550" y="5410200"/>
          <p14:tracePt t="24654" x="5391150" y="5283200"/>
          <p14:tracePt t="24668" x="5308600" y="5175250"/>
          <p14:tracePt t="24684" x="5308600" y="5060950"/>
          <p14:tracePt t="24701" x="5422900" y="4895850"/>
          <p14:tracePt t="24719" x="5626100" y="4578350"/>
          <p14:tracePt t="24734" x="5873750" y="4349750"/>
          <p14:tracePt t="24753" x="6165850" y="4146550"/>
          <p14:tracePt t="24769" x="6356350" y="4019550"/>
          <p14:tracePt t="24787" x="6508750" y="3943350"/>
          <p14:tracePt t="24802" x="6648450" y="3924300"/>
          <p14:tracePt t="24815" x="6724650" y="3924300"/>
          <p14:tracePt t="24820" x="6781800" y="3924300"/>
          <p14:tracePt t="24833" x="6889750" y="3975100"/>
          <p14:tracePt t="24851" x="7042150" y="4064000"/>
          <p14:tracePt t="24868" x="7143750" y="4165600"/>
          <p14:tracePt t="24883" x="7232650" y="4311650"/>
          <p14:tracePt t="24901" x="7283450" y="4533900"/>
          <p14:tracePt t="24920" x="7283450" y="4768850"/>
          <p14:tracePt t="24937" x="7251700" y="4940300"/>
          <p14:tracePt t="24954" x="7188200" y="5054600"/>
          <p14:tracePt t="24969" x="7137400" y="5124450"/>
          <p14:tracePt t="24986" x="7092950" y="5162550"/>
          <p14:tracePt t="25001" x="7073900" y="5175250"/>
          <p14:tracePt t="25017" x="7061200" y="517525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圖片 41"/>
          <p:cNvPicPr>
            <a:picLocks noChangeAspect="1"/>
          </p:cNvPicPr>
          <p:nvPr/>
        </p:nvPicPr>
        <p:blipFill>
          <a:blip r:embed="rId6"/>
          <a:stretch>
            <a:fillRect/>
          </a:stretch>
        </p:blipFill>
        <p:spPr>
          <a:xfrm>
            <a:off x="4828458" y="3880378"/>
            <a:ext cx="4047766" cy="2088232"/>
          </a:xfrm>
          <a:prstGeom prst="rect">
            <a:avLst/>
          </a:prstGeom>
        </p:spPr>
      </p:pic>
      <p:pic>
        <p:nvPicPr>
          <p:cNvPr id="5" name="圖片 4"/>
          <p:cNvPicPr>
            <a:picLocks noChangeAspect="1"/>
          </p:cNvPicPr>
          <p:nvPr/>
        </p:nvPicPr>
        <p:blipFill rotWithShape="1">
          <a:blip r:embed="rId7"/>
          <a:srcRect l="30829" t="38426" r="41052" b="53143"/>
          <a:stretch/>
        </p:blipFill>
        <p:spPr>
          <a:xfrm>
            <a:off x="358810" y="1987652"/>
            <a:ext cx="2856486" cy="481817"/>
          </a:xfrm>
          <a:prstGeom prst="rect">
            <a:avLst/>
          </a:prstGeom>
        </p:spPr>
      </p:pic>
      <p:pic>
        <p:nvPicPr>
          <p:cNvPr id="4" name="圖片 3"/>
          <p:cNvPicPr>
            <a:picLocks noChangeAspect="1"/>
          </p:cNvPicPr>
          <p:nvPr/>
        </p:nvPicPr>
        <p:blipFill rotWithShape="1">
          <a:blip r:embed="rId8"/>
          <a:srcRect l="29348" t="28337" r="18478" b="66336"/>
          <a:stretch/>
        </p:blipFill>
        <p:spPr>
          <a:xfrm>
            <a:off x="188748" y="4177122"/>
            <a:ext cx="4527268" cy="259990"/>
          </a:xfrm>
          <a:prstGeom prst="rect">
            <a:avLst/>
          </a:prstGeom>
        </p:spPr>
      </p:pic>
      <p:sp>
        <p:nvSpPr>
          <p:cNvPr id="38" name="文字方塊 37"/>
          <p:cNvSpPr txBox="1"/>
          <p:nvPr/>
        </p:nvSpPr>
        <p:spPr>
          <a:xfrm>
            <a:off x="4436592" y="1625032"/>
            <a:ext cx="3683562" cy="1815882"/>
          </a:xfrm>
          <a:prstGeom prst="rect">
            <a:avLst/>
          </a:prstGeom>
          <a:solidFill>
            <a:srgbClr val="FFFF00"/>
          </a:solidFill>
          <a:ln w="38100">
            <a:solidFill>
              <a:srgbClr val="FF0000"/>
            </a:solidFill>
          </a:ln>
        </p:spPr>
        <p:txBody>
          <a:bodyPr wrap="square" rtlCol="0">
            <a:spAutoFit/>
          </a:bodyPr>
          <a:lstStyle>
            <a:defPPr>
              <a:defRPr lang="zh-TW"/>
            </a:defPPr>
            <a:lvl1pPr>
              <a:defRPr sz="2800">
                <a:solidFill>
                  <a:srgbClr val="FF0000"/>
                </a:solidFill>
              </a:defRPr>
            </a:lvl1pPr>
          </a:lstStyle>
          <a:p>
            <a:pPr marL="514350" indent="-514350">
              <a:buAutoNum type="arabicPeriod"/>
            </a:pPr>
            <a:r>
              <a:rPr lang="en-US" altLang="zh-TW" dirty="0"/>
              <a:t>High RES and High-Power PD</a:t>
            </a:r>
          </a:p>
          <a:p>
            <a:pPr marL="514350" indent="-514350">
              <a:buAutoNum type="arabicPeriod"/>
            </a:pPr>
            <a:r>
              <a:rPr lang="en-US" altLang="zh-TW" dirty="0"/>
              <a:t>Strong optical LO source</a:t>
            </a:r>
          </a:p>
        </p:txBody>
      </p:sp>
      <p:sp>
        <p:nvSpPr>
          <p:cNvPr id="6" name="Rectangle 27">
            <a:extLst>
              <a:ext uri="{FF2B5EF4-FFF2-40B4-BE49-F238E27FC236}">
                <a16:creationId xmlns:a16="http://schemas.microsoft.com/office/drawing/2014/main" id="{C9DC5F22-659C-44CF-A209-404E3B98B1EB}"/>
              </a:ext>
            </a:extLst>
          </p:cNvPr>
          <p:cNvSpPr/>
          <p:nvPr/>
        </p:nvSpPr>
        <p:spPr>
          <a:xfrm>
            <a:off x="42157" y="1196752"/>
            <a:ext cx="6421951" cy="553998"/>
          </a:xfrm>
          <a:prstGeom prst="rect">
            <a:avLst/>
          </a:prstGeom>
        </p:spPr>
        <p:txBody>
          <a:bodyPr wrap="none">
            <a:spAutoFit/>
          </a:bodyPr>
          <a:lstStyle/>
          <a:p>
            <a:pPr marL="342900" indent="-342900">
              <a:lnSpc>
                <a:spcPct val="150000"/>
              </a:lnSpc>
              <a:buFont typeface="Arial" panose="020B0604020202020204" pitchFamily="34" charset="0"/>
              <a:buChar char="•"/>
            </a:pPr>
            <a:r>
              <a:rPr lang="en-US" sz="2000" dirty="0"/>
              <a:t> General photon budget for scattered at distance R :</a:t>
            </a:r>
          </a:p>
        </p:txBody>
      </p:sp>
      <p:sp>
        <p:nvSpPr>
          <p:cNvPr id="16" name="Rectangle 30">
            <a:extLst>
              <a:ext uri="{FF2B5EF4-FFF2-40B4-BE49-F238E27FC236}">
                <a16:creationId xmlns:a16="http://schemas.microsoft.com/office/drawing/2014/main" id="{DFBA342F-0E1B-4AA9-BF1E-41BA645AD1F1}"/>
              </a:ext>
            </a:extLst>
          </p:cNvPr>
          <p:cNvSpPr/>
          <p:nvPr/>
        </p:nvSpPr>
        <p:spPr>
          <a:xfrm>
            <a:off x="42157" y="3288329"/>
            <a:ext cx="2767104" cy="496996"/>
          </a:xfrm>
          <a:prstGeom prst="rect">
            <a:avLst/>
          </a:prstGeom>
        </p:spPr>
        <p:txBody>
          <a:bodyPr wrap="none">
            <a:spAutoFit/>
          </a:bodyPr>
          <a:lstStyle/>
          <a:p>
            <a:pPr marL="342900" indent="-342900">
              <a:lnSpc>
                <a:spcPct val="150000"/>
              </a:lnSpc>
              <a:buFont typeface="Arial" panose="020B0604020202020204" pitchFamily="34" charset="0"/>
              <a:buChar char="•"/>
            </a:pPr>
            <a:r>
              <a:rPr lang="en-US" sz="2000" dirty="0"/>
              <a:t> Coherent detection</a:t>
            </a:r>
          </a:p>
        </p:txBody>
      </p:sp>
      <p:pic>
        <p:nvPicPr>
          <p:cNvPr id="27" name="圖片 26"/>
          <p:cNvPicPr>
            <a:picLocks noChangeAspect="1"/>
          </p:cNvPicPr>
          <p:nvPr/>
        </p:nvPicPr>
        <p:blipFill>
          <a:blip r:embed="rId9"/>
          <a:stretch>
            <a:fillRect/>
          </a:stretch>
        </p:blipFill>
        <p:spPr>
          <a:xfrm>
            <a:off x="851418" y="4540877"/>
            <a:ext cx="3342522" cy="1316118"/>
          </a:xfrm>
          <a:prstGeom prst="rect">
            <a:avLst/>
          </a:prstGeom>
        </p:spPr>
      </p:pic>
      <p:sp>
        <p:nvSpPr>
          <p:cNvPr id="30" name="橢圓 29"/>
          <p:cNvSpPr/>
          <p:nvPr/>
        </p:nvSpPr>
        <p:spPr bwMode="auto">
          <a:xfrm>
            <a:off x="1644780" y="2009328"/>
            <a:ext cx="490396" cy="41156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noFill/>
              <a:effectLst/>
              <a:latin typeface="Arial" charset="0"/>
              <a:ea typeface="新細明體" pitchFamily="18" charset="-120"/>
            </a:endParaRPr>
          </a:p>
        </p:txBody>
      </p:sp>
      <p:pic>
        <p:nvPicPr>
          <p:cNvPr id="28" name="圖片 27"/>
          <p:cNvPicPr>
            <a:picLocks noChangeAspect="1"/>
          </p:cNvPicPr>
          <p:nvPr/>
        </p:nvPicPr>
        <p:blipFill rotWithShape="1">
          <a:blip r:embed="rId10"/>
          <a:srcRect l="55853" t="39603" r="12921" b="34788"/>
          <a:stretch/>
        </p:blipFill>
        <p:spPr>
          <a:xfrm>
            <a:off x="4660408" y="3861048"/>
            <a:ext cx="4427984" cy="2042644"/>
          </a:xfrm>
          <a:prstGeom prst="rect">
            <a:avLst/>
          </a:prstGeom>
        </p:spPr>
      </p:pic>
      <p:sp>
        <p:nvSpPr>
          <p:cNvPr id="34" name="文字方塊 33"/>
          <p:cNvSpPr txBox="1"/>
          <p:nvPr/>
        </p:nvSpPr>
        <p:spPr>
          <a:xfrm>
            <a:off x="4275975" y="1725418"/>
            <a:ext cx="4830659" cy="1384995"/>
          </a:xfrm>
          <a:prstGeom prst="rect">
            <a:avLst/>
          </a:prstGeom>
          <a:solidFill>
            <a:srgbClr val="FFFF00"/>
          </a:solidFill>
          <a:ln w="38100">
            <a:solidFill>
              <a:srgbClr val="FF0000"/>
            </a:solidFill>
          </a:ln>
        </p:spPr>
        <p:txBody>
          <a:bodyPr wrap="square" rtlCol="0">
            <a:spAutoFit/>
          </a:bodyPr>
          <a:lstStyle>
            <a:defPPr>
              <a:defRPr lang="zh-TW"/>
            </a:defPPr>
            <a:lvl1pPr>
              <a:defRPr sz="2800">
                <a:solidFill>
                  <a:srgbClr val="FF0000"/>
                </a:solidFill>
              </a:defRPr>
            </a:lvl1pPr>
          </a:lstStyle>
          <a:p>
            <a:r>
              <a:rPr lang="en-US" altLang="zh-TW" dirty="0"/>
              <a:t>1.p-i-n PD no Gain</a:t>
            </a:r>
          </a:p>
          <a:p>
            <a:r>
              <a:rPr lang="en-US" altLang="zh-TW" dirty="0"/>
              <a:t>2. Limited optical LO power from PIC </a:t>
            </a:r>
            <a:r>
              <a:rPr lang="en-US" altLang="zh-TW" dirty="0" err="1"/>
              <a:t>lidar</a:t>
            </a:r>
            <a:r>
              <a:rPr lang="en-US" altLang="zh-TW" dirty="0"/>
              <a:t> (&lt; 10 </a:t>
            </a:r>
            <a:r>
              <a:rPr lang="en-US" altLang="zh-TW" dirty="0" err="1"/>
              <a:t>mW</a:t>
            </a:r>
            <a:r>
              <a:rPr lang="en-US" altLang="zh-TW" dirty="0"/>
              <a:t>)</a:t>
            </a:r>
          </a:p>
        </p:txBody>
      </p:sp>
      <p:sp>
        <p:nvSpPr>
          <p:cNvPr id="32" name="橢圓 31"/>
          <p:cNvSpPr/>
          <p:nvPr/>
        </p:nvSpPr>
        <p:spPr bwMode="auto">
          <a:xfrm rot="307549">
            <a:off x="4611745" y="4363951"/>
            <a:ext cx="2639640" cy="41156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noFill/>
              <a:effectLst/>
              <a:latin typeface="Arial" charset="0"/>
              <a:ea typeface="新細明體" pitchFamily="18" charset="-120"/>
            </a:endParaRPr>
          </a:p>
        </p:txBody>
      </p:sp>
      <p:sp>
        <p:nvSpPr>
          <p:cNvPr id="139" name="文字方塊 138"/>
          <p:cNvSpPr txBox="1"/>
          <p:nvPr/>
        </p:nvSpPr>
        <p:spPr>
          <a:xfrm>
            <a:off x="3730317" y="1676107"/>
            <a:ext cx="5467582" cy="1815882"/>
          </a:xfrm>
          <a:prstGeom prst="rect">
            <a:avLst/>
          </a:prstGeom>
          <a:solidFill>
            <a:srgbClr val="FFFF00"/>
          </a:solidFill>
          <a:ln w="38100">
            <a:solidFill>
              <a:srgbClr val="FF0000"/>
            </a:solidFill>
          </a:ln>
        </p:spPr>
        <p:txBody>
          <a:bodyPr wrap="square" rtlCol="0">
            <a:spAutoFit/>
          </a:bodyPr>
          <a:lstStyle>
            <a:defPPr>
              <a:defRPr lang="zh-TW"/>
            </a:defPPr>
            <a:lvl1pPr>
              <a:defRPr sz="2800">
                <a:solidFill>
                  <a:srgbClr val="FF0000"/>
                </a:solidFill>
              </a:defRPr>
            </a:lvl1pPr>
          </a:lstStyle>
          <a:p>
            <a:r>
              <a:rPr lang="en-US" altLang="zh-TW" dirty="0"/>
              <a:t>Aperture size of waveguide type SOA UTC is usually too small to capture the weak reflection light from object </a:t>
            </a:r>
          </a:p>
        </p:txBody>
      </p:sp>
      <p:grpSp>
        <p:nvGrpSpPr>
          <p:cNvPr id="2" name="群組 1"/>
          <p:cNvGrpSpPr/>
          <p:nvPr/>
        </p:nvGrpSpPr>
        <p:grpSpPr>
          <a:xfrm>
            <a:off x="2207184" y="1649644"/>
            <a:ext cx="598408" cy="843252"/>
            <a:chOff x="2207184" y="1761128"/>
            <a:chExt cx="598408" cy="843252"/>
          </a:xfrm>
        </p:grpSpPr>
        <p:sp>
          <p:nvSpPr>
            <p:cNvPr id="17" name="橢圓 16"/>
            <p:cNvSpPr/>
            <p:nvPr/>
          </p:nvSpPr>
          <p:spPr bwMode="auto">
            <a:xfrm>
              <a:off x="2207184" y="2192820"/>
              <a:ext cx="490396" cy="41156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noFill/>
                <a:effectLst/>
                <a:latin typeface="Arial" charset="0"/>
                <a:ea typeface="新細明體" pitchFamily="18" charset="-120"/>
              </a:endParaRPr>
            </a:p>
          </p:txBody>
        </p:sp>
        <p:sp>
          <p:nvSpPr>
            <p:cNvPr id="23" name="向下箭號 22"/>
            <p:cNvSpPr/>
            <p:nvPr/>
          </p:nvSpPr>
          <p:spPr bwMode="auto">
            <a:xfrm flipV="1">
              <a:off x="2589568" y="1761128"/>
              <a:ext cx="216024" cy="432048"/>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grpSp>
      <p:sp>
        <p:nvSpPr>
          <p:cNvPr id="29" name="向下箭號 28"/>
          <p:cNvSpPr/>
          <p:nvPr/>
        </p:nvSpPr>
        <p:spPr bwMode="auto">
          <a:xfrm flipV="1">
            <a:off x="1403648" y="3717032"/>
            <a:ext cx="216024" cy="432048"/>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cxnSp>
        <p:nvCxnSpPr>
          <p:cNvPr id="8" name="直線接點 7"/>
          <p:cNvCxnSpPr/>
          <p:nvPr/>
        </p:nvCxnSpPr>
        <p:spPr bwMode="auto">
          <a:xfrm>
            <a:off x="358810" y="2564904"/>
            <a:ext cx="33043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33" name="直線接點 32"/>
          <p:cNvCxnSpPr/>
          <p:nvPr/>
        </p:nvCxnSpPr>
        <p:spPr bwMode="auto">
          <a:xfrm>
            <a:off x="1577268" y="4437112"/>
            <a:ext cx="33043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35" name="直線接點 34"/>
          <p:cNvCxnSpPr/>
          <p:nvPr/>
        </p:nvCxnSpPr>
        <p:spPr bwMode="auto">
          <a:xfrm>
            <a:off x="3089436" y="4437112"/>
            <a:ext cx="33043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9" name="群組 8"/>
          <p:cNvGrpSpPr/>
          <p:nvPr/>
        </p:nvGrpSpPr>
        <p:grpSpPr>
          <a:xfrm>
            <a:off x="255240" y="2622430"/>
            <a:ext cx="3236639" cy="1899249"/>
            <a:chOff x="255240" y="2622430"/>
            <a:chExt cx="3236639" cy="1899249"/>
          </a:xfrm>
        </p:grpSpPr>
        <p:grpSp>
          <p:nvGrpSpPr>
            <p:cNvPr id="39" name="群組 38"/>
            <p:cNvGrpSpPr/>
            <p:nvPr/>
          </p:nvGrpSpPr>
          <p:grpSpPr>
            <a:xfrm>
              <a:off x="255240" y="2622430"/>
              <a:ext cx="3236639" cy="1899249"/>
              <a:chOff x="747848" y="2622430"/>
              <a:chExt cx="3236639" cy="1899249"/>
            </a:xfrm>
          </p:grpSpPr>
          <p:sp>
            <p:nvSpPr>
              <p:cNvPr id="12" name="文字方塊 11"/>
              <p:cNvSpPr txBox="1"/>
              <p:nvPr/>
            </p:nvSpPr>
            <p:spPr>
              <a:xfrm>
                <a:off x="747848" y="2708920"/>
                <a:ext cx="3236639" cy="830997"/>
              </a:xfrm>
              <a:prstGeom prst="rect">
                <a:avLst/>
              </a:prstGeom>
              <a:noFill/>
            </p:spPr>
            <p:txBody>
              <a:bodyPr wrap="square" rtlCol="0">
                <a:spAutoFit/>
              </a:bodyPr>
              <a:lstStyle/>
              <a:p>
                <a:r>
                  <a:rPr lang="en-US" altLang="zh-TW" u="sng" dirty="0">
                    <a:solidFill>
                      <a:srgbClr val="FF0000"/>
                    </a:solidFill>
                  </a:rPr>
                  <a:t>High optical LO power is desired</a:t>
                </a:r>
                <a:endParaRPr lang="zh-TW" altLang="en-US" u="sng" dirty="0">
                  <a:solidFill>
                    <a:srgbClr val="FF0000"/>
                  </a:solidFill>
                </a:endParaRPr>
              </a:p>
            </p:txBody>
          </p:sp>
          <p:cxnSp>
            <p:nvCxnSpPr>
              <p:cNvPr id="13" name="直線單箭頭接點 12"/>
              <p:cNvCxnSpPr/>
              <p:nvPr/>
            </p:nvCxnSpPr>
            <p:spPr bwMode="auto">
              <a:xfrm flipV="1">
                <a:off x="1497500" y="2622430"/>
                <a:ext cx="0" cy="324605"/>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15" name="直線單箭頭接點 14"/>
              <p:cNvCxnSpPr>
                <a:endCxn id="18" idx="0"/>
              </p:cNvCxnSpPr>
              <p:nvPr/>
            </p:nvCxnSpPr>
            <p:spPr bwMode="auto">
              <a:xfrm>
                <a:off x="1515155" y="3402506"/>
                <a:ext cx="169912" cy="707613"/>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18" name="橢圓 17"/>
              <p:cNvSpPr/>
              <p:nvPr/>
            </p:nvSpPr>
            <p:spPr bwMode="auto">
              <a:xfrm>
                <a:off x="1439869" y="4110119"/>
                <a:ext cx="490396" cy="41156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noFill/>
                  <a:effectLst/>
                  <a:latin typeface="Arial" charset="0"/>
                  <a:ea typeface="新細明體" pitchFamily="18" charset="-120"/>
                </a:endParaRPr>
              </a:p>
            </p:txBody>
          </p:sp>
        </p:grpSp>
        <p:sp>
          <p:nvSpPr>
            <p:cNvPr id="36" name="橢圓 35"/>
            <p:cNvSpPr/>
            <p:nvPr/>
          </p:nvSpPr>
          <p:spPr bwMode="auto">
            <a:xfrm>
              <a:off x="2695704" y="4101337"/>
              <a:ext cx="490396" cy="41156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noFill/>
                <a:effectLst/>
                <a:latin typeface="Arial" charset="0"/>
                <a:ea typeface="新細明體" pitchFamily="18" charset="-120"/>
              </a:endParaRPr>
            </a:p>
          </p:txBody>
        </p:sp>
      </p:grpSp>
      <p:sp>
        <p:nvSpPr>
          <p:cNvPr id="37" name="向下箭號 36"/>
          <p:cNvSpPr/>
          <p:nvPr/>
        </p:nvSpPr>
        <p:spPr bwMode="auto">
          <a:xfrm flipV="1">
            <a:off x="3094431" y="3717032"/>
            <a:ext cx="216024" cy="432048"/>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40" name="向下箭號 39"/>
          <p:cNvSpPr/>
          <p:nvPr/>
        </p:nvSpPr>
        <p:spPr bwMode="auto">
          <a:xfrm flipV="1">
            <a:off x="2290" y="3856402"/>
            <a:ext cx="424411" cy="855712"/>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pic>
        <p:nvPicPr>
          <p:cNvPr id="41" name="圖片 40"/>
          <p:cNvPicPr>
            <a:picLocks noChangeAspect="1"/>
          </p:cNvPicPr>
          <p:nvPr/>
        </p:nvPicPr>
        <p:blipFill rotWithShape="1">
          <a:blip r:embed="rId11"/>
          <a:srcRect l="2932" t="2111" r="3238" b="2726"/>
          <a:stretch/>
        </p:blipFill>
        <p:spPr>
          <a:xfrm>
            <a:off x="4288474" y="3306312"/>
            <a:ext cx="4495134" cy="2760645"/>
          </a:xfrm>
          <a:prstGeom prst="rect">
            <a:avLst/>
          </a:prstGeom>
        </p:spPr>
      </p:pic>
      <p:sp>
        <p:nvSpPr>
          <p:cNvPr id="43" name="Rectangle 4"/>
          <p:cNvSpPr txBox="1">
            <a:spLocks noChangeArrowheads="1"/>
          </p:cNvSpPr>
          <p:nvPr/>
        </p:nvSpPr>
        <p:spPr>
          <a:xfrm>
            <a:off x="396552" y="548680"/>
            <a:ext cx="9144000" cy="1152128"/>
          </a:xfrm>
          <a:prstGeom prst="rect">
            <a:avLst/>
          </a:prstGeom>
          <a:ln>
            <a:miter lim="800000"/>
            <a:headEnd/>
            <a:tailEnd/>
          </a:ln>
        </p:spPr>
        <p:txBody>
          <a:bodyPr/>
          <a:lstStyle>
            <a:lvl1pPr algn="ctr" rtl="0" eaLnBrk="1" fontAlgn="base" hangingPunct="1">
              <a:spcBef>
                <a:spcPct val="0"/>
              </a:spcBef>
              <a:spcAft>
                <a:spcPct val="0"/>
              </a:spcAft>
              <a:defRPr kumimoji="1" sz="3600" b="1">
                <a:solidFill>
                  <a:srgbClr val="FF3300"/>
                </a:solidFill>
                <a:latin typeface="+mj-lt"/>
                <a:ea typeface="+mj-ea"/>
                <a:cs typeface="+mj-cs"/>
              </a:defRPr>
            </a:lvl1pPr>
            <a:lvl2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5pPr>
            <a:lvl6pPr marL="34288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6pPr>
            <a:lvl7pPr marL="685766"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7pPr>
            <a:lvl8pPr marL="1028649"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8pPr>
            <a:lvl9pPr marL="1371532" algn="ctr" rtl="0" eaLnBrk="1" fontAlgn="base" hangingPunct="1">
              <a:spcBef>
                <a:spcPct val="0"/>
              </a:spcBef>
              <a:spcAft>
                <a:spcPct val="0"/>
              </a:spcAft>
              <a:defRPr kumimoji="1" sz="3600" b="1">
                <a:solidFill>
                  <a:srgbClr val="FF3300"/>
                </a:solidFill>
                <a:latin typeface="Arial Black" pitchFamily="34" charset="0"/>
                <a:ea typeface="新細明體" pitchFamily="18" charset="-120"/>
              </a:defRPr>
            </a:lvl9pPr>
          </a:lstStyle>
          <a:p>
            <a:pPr>
              <a:defRPr/>
            </a:pPr>
            <a:r>
              <a:rPr lang="en-US" altLang="zh-TW" sz="3200" dirty="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solidFill>
                  <a:srgbClr val="FFFF00"/>
                </a:solidFill>
                <a:effectLst>
                  <a:outerShdw blurRad="60007" dist="310007" dir="7680000" sy="30000" kx="1300200" algn="ctr" rotWithShape="0">
                    <a:prstClr val="black">
                      <a:alpha val="32000"/>
                    </a:prstClr>
                  </a:outerShdw>
                </a:effectLst>
                <a:latin typeface="+mn-lt"/>
                <a:ea typeface="+mn-ea"/>
                <a:cs typeface="+mn-cs"/>
              </a:rPr>
              <a:t>What Kind of Receiver we need in FMCW?</a:t>
            </a:r>
          </a:p>
        </p:txBody>
      </p:sp>
      <p:sp>
        <p:nvSpPr>
          <p:cNvPr id="3" name="文字方塊 2"/>
          <p:cNvSpPr txBox="1"/>
          <p:nvPr/>
        </p:nvSpPr>
        <p:spPr>
          <a:xfrm>
            <a:off x="42157" y="5542356"/>
            <a:ext cx="9403491" cy="954107"/>
          </a:xfrm>
          <a:prstGeom prst="rect">
            <a:avLst/>
          </a:prstGeom>
          <a:noFill/>
        </p:spPr>
        <p:txBody>
          <a:bodyPr wrap="square" rtlCol="0">
            <a:spAutoFit/>
          </a:bodyPr>
          <a:lstStyle/>
          <a:p>
            <a:r>
              <a:rPr lang="en-US" altLang="zh-TW" sz="2800" b="1" u="sng" dirty="0">
                <a:solidFill>
                  <a:srgbClr val="FF0000"/>
                </a:solidFill>
              </a:rPr>
              <a:t>How about a high-power APD at linear mode (moderate gain) with top-illuminated structure ?</a:t>
            </a:r>
            <a:endParaRPr lang="zh-TW" altLang="en-US" sz="2800" b="1" u="sng" dirty="0">
              <a:solidFill>
                <a:srgbClr val="FF0000"/>
              </a:solidFill>
            </a:endParaRPr>
          </a:p>
        </p:txBody>
      </p:sp>
      <p:sp>
        <p:nvSpPr>
          <p:cNvPr id="44" name="Slide Number Placeholder 3"/>
          <p:cNvSpPr txBox="1">
            <a:spLocks/>
          </p:cNvSpPr>
          <p:nvPr/>
        </p:nvSpPr>
        <p:spPr>
          <a:xfrm>
            <a:off x="8795692" y="6093296"/>
            <a:ext cx="456828" cy="476250"/>
          </a:xfrm>
          <a:prstGeom prst="rect">
            <a:avLst/>
          </a:prstGeom>
        </p:spPr>
        <p:txBody>
          <a:bodyPr/>
          <a:lstStyle>
            <a:defPPr>
              <a:defRPr lang="zh-TW"/>
            </a:defPPr>
            <a:lvl1pPr algn="l" rtl="0" fontAlgn="base">
              <a:spcBef>
                <a:spcPct val="0"/>
              </a:spcBef>
              <a:spcAft>
                <a:spcPct val="0"/>
              </a:spcAft>
              <a:defRPr kumimoji="1" sz="2400" b="1" kern="1200">
                <a:solidFill>
                  <a:schemeClr val="tx1"/>
                </a:solidFill>
                <a:latin typeface="Times New Roman" pitchFamily="18" charset="0"/>
                <a:ea typeface="新細明體" pitchFamily="18" charset="-120"/>
                <a:cs typeface="+mn-cs"/>
              </a:defRPr>
            </a:lvl1pPr>
            <a:lvl2pPr marL="457200" algn="l" rtl="0" fontAlgn="base">
              <a:spcBef>
                <a:spcPct val="0"/>
              </a:spcBef>
              <a:spcAft>
                <a:spcPct val="0"/>
              </a:spcAft>
              <a:defRPr kumimoji="1" sz="2400" b="1" kern="1200">
                <a:solidFill>
                  <a:schemeClr val="tx1"/>
                </a:solidFill>
                <a:latin typeface="Times New Roman" pitchFamily="18" charset="0"/>
                <a:ea typeface="新細明體" pitchFamily="18" charset="-120"/>
                <a:cs typeface="+mn-cs"/>
              </a:defRPr>
            </a:lvl2pPr>
            <a:lvl3pPr marL="914400" algn="l" rtl="0" fontAlgn="base">
              <a:spcBef>
                <a:spcPct val="0"/>
              </a:spcBef>
              <a:spcAft>
                <a:spcPct val="0"/>
              </a:spcAft>
              <a:defRPr kumimoji="1" sz="2400" b="1" kern="1200">
                <a:solidFill>
                  <a:schemeClr val="tx1"/>
                </a:solidFill>
                <a:latin typeface="Times New Roman" pitchFamily="18" charset="0"/>
                <a:ea typeface="新細明體" pitchFamily="18" charset="-120"/>
                <a:cs typeface="+mn-cs"/>
              </a:defRPr>
            </a:lvl3pPr>
            <a:lvl4pPr marL="1371600" algn="l" rtl="0" fontAlgn="base">
              <a:spcBef>
                <a:spcPct val="0"/>
              </a:spcBef>
              <a:spcAft>
                <a:spcPct val="0"/>
              </a:spcAft>
              <a:defRPr kumimoji="1" sz="2400" b="1" kern="1200">
                <a:solidFill>
                  <a:schemeClr val="tx1"/>
                </a:solidFill>
                <a:latin typeface="Times New Roman" pitchFamily="18" charset="0"/>
                <a:ea typeface="新細明體" pitchFamily="18" charset="-120"/>
                <a:cs typeface="+mn-cs"/>
              </a:defRPr>
            </a:lvl4pPr>
            <a:lvl5pPr marL="1828800" algn="l" rtl="0" fontAlgn="base">
              <a:spcBef>
                <a:spcPct val="0"/>
              </a:spcBef>
              <a:spcAft>
                <a:spcPct val="0"/>
              </a:spcAft>
              <a:defRPr kumimoji="1" sz="2400" b="1"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b="1"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b="1"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b="1"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b="1" kern="1200">
                <a:solidFill>
                  <a:schemeClr val="tx1"/>
                </a:solidFill>
                <a:latin typeface="Times New Roman" pitchFamily="18" charset="0"/>
                <a:ea typeface="新細明體" pitchFamily="18" charset="-120"/>
                <a:cs typeface="+mn-cs"/>
              </a:defRPr>
            </a:lvl9pPr>
          </a:lstStyle>
          <a:p>
            <a:fld id="{71595C01-E43F-4FE7-9054-C9F0A0A01B70}" type="slidenum">
              <a:rPr lang="zh-TW" altLang="en-US" smtClean="0"/>
              <a:pPr/>
              <a:t>8</a:t>
            </a:fld>
            <a:endParaRPr lang="zh-TW" altLang="en-US" dirty="0"/>
          </a:p>
        </p:txBody>
      </p:sp>
      <p:pic>
        <p:nvPicPr>
          <p:cNvPr id="7" name="音訊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4150457363"/>
      </p:ext>
    </p:extLst>
  </p:cSld>
  <p:clrMapOvr>
    <a:masterClrMapping/>
  </p:clrMapOvr>
  <mc:AlternateContent xmlns:mc="http://schemas.openxmlformats.org/markup-compatibility/2006">
    <mc:Choice xmlns:p14="http://schemas.microsoft.com/office/powerpoint/2010/main" Requires="p14">
      <p:transition spd="slow" p14:dur="2000" advTm="104930"/>
    </mc:Choice>
    <mc:Fallback>
      <p:transition spd="slow" advTm="104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1000"/>
                                        <p:tgtEl>
                                          <p:spTgt spid="40"/>
                                        </p:tgtEl>
                                      </p:cBhvr>
                                    </p:animEffect>
                                    <p:anim calcmode="lin" valueType="num">
                                      <p:cBhvr>
                                        <p:cTn id="32" dur="1000" fill="hold"/>
                                        <p:tgtEl>
                                          <p:spTgt spid="40"/>
                                        </p:tgtEl>
                                        <p:attrNameLst>
                                          <p:attrName>ppt_x</p:attrName>
                                        </p:attrNameLst>
                                      </p:cBhvr>
                                      <p:tavLst>
                                        <p:tav tm="0">
                                          <p:val>
                                            <p:strVal val="#ppt_x"/>
                                          </p:val>
                                        </p:tav>
                                        <p:tav tm="100000">
                                          <p:val>
                                            <p:strVal val="#ppt_x"/>
                                          </p:val>
                                        </p:tav>
                                      </p:tavLst>
                                    </p:anim>
                                    <p:anim calcmode="lin" valueType="num">
                                      <p:cBhvr>
                                        <p:cTn id="33" dur="1000" fill="hold"/>
                                        <p:tgtEl>
                                          <p:spTgt spid="40"/>
                                        </p:tgtEl>
                                        <p:attrNameLst>
                                          <p:attrName>ppt_y</p:attrName>
                                        </p:attrNameLst>
                                      </p:cBhvr>
                                      <p:tavLst>
                                        <p:tav tm="0">
                                          <p:val>
                                            <p:strVal val="#ppt_y+.1"/>
                                          </p:val>
                                        </p:tav>
                                        <p:tav tm="100000">
                                          <p:val>
                                            <p:strVal val="#ppt_y"/>
                                          </p:val>
                                        </p:tav>
                                      </p:tavLst>
                                    </p:anim>
                                  </p:childTnLst>
                                </p:cTn>
                              </p:par>
                              <p:par>
                                <p:cTn id="34" presetID="55"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p:cTn id="36" dur="1000" fill="hold"/>
                                        <p:tgtEl>
                                          <p:spTgt spid="35"/>
                                        </p:tgtEl>
                                        <p:attrNameLst>
                                          <p:attrName>ppt_w</p:attrName>
                                        </p:attrNameLst>
                                      </p:cBhvr>
                                      <p:tavLst>
                                        <p:tav tm="0">
                                          <p:val>
                                            <p:strVal val="#ppt_w*0.70"/>
                                          </p:val>
                                        </p:tav>
                                        <p:tav tm="100000">
                                          <p:val>
                                            <p:strVal val="#ppt_w"/>
                                          </p:val>
                                        </p:tav>
                                      </p:tavLst>
                                    </p:anim>
                                    <p:anim calcmode="lin" valueType="num">
                                      <p:cBhvr>
                                        <p:cTn id="37" dur="1000" fill="hold"/>
                                        <p:tgtEl>
                                          <p:spTgt spid="35"/>
                                        </p:tgtEl>
                                        <p:attrNameLst>
                                          <p:attrName>ppt_h</p:attrName>
                                        </p:attrNameLst>
                                      </p:cBhvr>
                                      <p:tavLst>
                                        <p:tav tm="0">
                                          <p:val>
                                            <p:strVal val="#ppt_h"/>
                                          </p:val>
                                        </p:tav>
                                        <p:tav tm="100000">
                                          <p:val>
                                            <p:strVal val="#ppt_h"/>
                                          </p:val>
                                        </p:tav>
                                      </p:tavLst>
                                    </p:anim>
                                    <p:animEffect transition="in" filter="fade">
                                      <p:cBhvr>
                                        <p:cTn id="38" dur="1000"/>
                                        <p:tgtEl>
                                          <p:spTgt spid="35"/>
                                        </p:tgtEl>
                                      </p:cBhvr>
                                    </p:animEffect>
                                  </p:childTnLst>
                                </p:cTn>
                              </p:par>
                              <p:par>
                                <p:cTn id="39" presetID="55"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p:cTn id="41" dur="1000" fill="hold"/>
                                        <p:tgtEl>
                                          <p:spTgt spid="33"/>
                                        </p:tgtEl>
                                        <p:attrNameLst>
                                          <p:attrName>ppt_w</p:attrName>
                                        </p:attrNameLst>
                                      </p:cBhvr>
                                      <p:tavLst>
                                        <p:tav tm="0">
                                          <p:val>
                                            <p:strVal val="#ppt_w*0.70"/>
                                          </p:val>
                                        </p:tav>
                                        <p:tav tm="100000">
                                          <p:val>
                                            <p:strVal val="#ppt_w"/>
                                          </p:val>
                                        </p:tav>
                                      </p:tavLst>
                                    </p:anim>
                                    <p:anim calcmode="lin" valueType="num">
                                      <p:cBhvr>
                                        <p:cTn id="42" dur="1000" fill="hold"/>
                                        <p:tgtEl>
                                          <p:spTgt spid="33"/>
                                        </p:tgtEl>
                                        <p:attrNameLst>
                                          <p:attrName>ppt_h</p:attrName>
                                        </p:attrNameLst>
                                      </p:cBhvr>
                                      <p:tavLst>
                                        <p:tav tm="0">
                                          <p:val>
                                            <p:strVal val="#ppt_h"/>
                                          </p:val>
                                        </p:tav>
                                        <p:tav tm="100000">
                                          <p:val>
                                            <p:strVal val="#ppt_h"/>
                                          </p:val>
                                        </p:tav>
                                      </p:tavLst>
                                    </p:anim>
                                    <p:animEffect transition="in" filter="fade">
                                      <p:cBhvr>
                                        <p:cTn id="43" dur="10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37" presetClass="entr" presetSubtype="0" fill="hold" grpId="0"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1000"/>
                                        <p:tgtEl>
                                          <p:spTgt spid="38"/>
                                        </p:tgtEl>
                                      </p:cBhvr>
                                    </p:animEffect>
                                    <p:anim calcmode="lin" valueType="num">
                                      <p:cBhvr>
                                        <p:cTn id="49" dur="1000" fill="hold"/>
                                        <p:tgtEl>
                                          <p:spTgt spid="38"/>
                                        </p:tgtEl>
                                        <p:attrNameLst>
                                          <p:attrName>ppt_x</p:attrName>
                                        </p:attrNameLst>
                                      </p:cBhvr>
                                      <p:tavLst>
                                        <p:tav tm="0">
                                          <p:val>
                                            <p:strVal val="#ppt_x"/>
                                          </p:val>
                                        </p:tav>
                                        <p:tav tm="100000">
                                          <p:val>
                                            <p:strVal val="#ppt_x"/>
                                          </p:val>
                                        </p:tav>
                                      </p:tavLst>
                                    </p:anim>
                                    <p:anim calcmode="lin" valueType="num">
                                      <p:cBhvr>
                                        <p:cTn id="50" dur="900" decel="100000" fill="hold"/>
                                        <p:tgtEl>
                                          <p:spTgt spid="38"/>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7" presetClass="entr" presetSubtype="0"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1000"/>
                                        <p:tgtEl>
                                          <p:spTgt spid="34"/>
                                        </p:tgtEl>
                                      </p:cBhvr>
                                    </p:animEffect>
                                    <p:anim calcmode="lin" valueType="num">
                                      <p:cBhvr>
                                        <p:cTn id="57" dur="1000" fill="hold"/>
                                        <p:tgtEl>
                                          <p:spTgt spid="34"/>
                                        </p:tgtEl>
                                        <p:attrNameLst>
                                          <p:attrName>ppt_x</p:attrName>
                                        </p:attrNameLst>
                                      </p:cBhvr>
                                      <p:tavLst>
                                        <p:tav tm="0">
                                          <p:val>
                                            <p:strVal val="#ppt_x"/>
                                          </p:val>
                                        </p:tav>
                                        <p:tav tm="100000">
                                          <p:val>
                                            <p:strVal val="#ppt_x"/>
                                          </p:val>
                                        </p:tav>
                                      </p:tavLst>
                                    </p:anim>
                                    <p:anim calcmode="lin" valueType="num">
                                      <p:cBhvr>
                                        <p:cTn id="58" dur="900" decel="100000" fill="hold"/>
                                        <p:tgtEl>
                                          <p:spTgt spid="34"/>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500"/>
                                        <p:tgtEl>
                                          <p:spTgt spid="3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9"/>
                                        </p:tgtEl>
                                        <p:attrNameLst>
                                          <p:attrName>style.visibility</p:attrName>
                                        </p:attrNameLst>
                                      </p:cBhvr>
                                      <p:to>
                                        <p:strVal val="visible"/>
                                      </p:to>
                                    </p:set>
                                    <p:animEffect transition="in" filter="fade">
                                      <p:cBhvr>
                                        <p:cTn id="79" dur="500"/>
                                        <p:tgtEl>
                                          <p:spTgt spid="139"/>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9" fill="hold" display="0">
                  <p:stCondLst>
                    <p:cond delay="indefinite"/>
                  </p:stCondLst>
                  <p:endCondLst>
                    <p:cond evt="onStopAudio" delay="0">
                      <p:tgtEl>
                        <p:sldTgt/>
                      </p:tgtEl>
                    </p:cond>
                  </p:endCondLst>
                </p:cTn>
                <p:tgtEl>
                  <p:spTgt spid="7"/>
                </p:tgtEl>
              </p:cMediaNode>
            </p:audio>
          </p:childTnLst>
        </p:cTn>
      </p:par>
    </p:tnLst>
    <p:bldLst>
      <p:bldP spid="38" grpId="0" animBg="1"/>
      <p:bldP spid="30" grpId="0" animBg="1"/>
      <p:bldP spid="34" grpId="0" animBg="1"/>
      <p:bldP spid="32" grpId="0" animBg="1"/>
      <p:bldP spid="139" grpId="0" animBg="1"/>
      <p:bldP spid="29" grpId="0" animBg="1"/>
      <p:bldP spid="37" grpId="0" animBg="1"/>
      <p:bldP spid="40" grpId="0" animBg="1"/>
      <p:bldP spid="3" grpId="0"/>
    </p:bldLst>
  </p:timing>
  <p:extLst>
    <p:ext uri="{3A86A75C-4F4B-4683-9AE1-C65F6400EC91}">
      <p14:laserTraceLst xmlns:p14="http://schemas.microsoft.com/office/powerpoint/2010/main">
        <p14:tracePtLst>
          <p14:tracePt t="799" x="6965950" y="5143500"/>
          <p14:tracePt t="803" x="6921500" y="5118100"/>
          <p14:tracePt t="819" x="6724650" y="5016500"/>
          <p14:tracePt t="837" x="6483350" y="4908550"/>
          <p14:tracePt t="852" x="6261100" y="4838700"/>
          <p14:tracePt t="870" x="5918200" y="4756150"/>
          <p14:tracePt t="885" x="5645150" y="4673600"/>
          <p14:tracePt t="920" x="5092700" y="4527550"/>
          <p14:tracePt t="955" x="4565650" y="4394200"/>
          <p14:tracePt t="988" x="3924300" y="4191000"/>
          <p14:tracePt t="1002" x="3702050" y="4114800"/>
          <p14:tracePt t="1019" x="3600450" y="4076700"/>
          <p14:tracePt t="1039" x="3575050" y="4057650"/>
          <p14:tracePt t="1052" x="3543300" y="4032250"/>
          <p14:tracePt t="1068" x="3530600" y="3994150"/>
          <p14:tracePt t="1085" x="3517900" y="3949700"/>
          <p14:tracePt t="1102" x="3505200" y="3879850"/>
          <p14:tracePt t="1119" x="3486150" y="3854450"/>
          <p14:tracePt t="1135" x="3486150" y="3835400"/>
          <p14:tracePt t="1150" x="3486150" y="3822700"/>
          <p14:tracePt t="1169" x="3486150" y="3797300"/>
          <p14:tracePt t="1185" x="3486150" y="3771900"/>
          <p14:tracePt t="1204" x="3505200" y="3714750"/>
          <p14:tracePt t="1220" x="3562350" y="3657600"/>
          <p14:tracePt t="1238" x="3638550" y="3613150"/>
          <p14:tracePt t="1253" x="3740150" y="3568700"/>
          <p14:tracePt t="1270" x="3816350" y="3524250"/>
          <p14:tracePt t="1287" x="3905250" y="3479800"/>
          <p14:tracePt t="1302" x="3975100" y="3441700"/>
          <p14:tracePt t="1318" x="4019550" y="3409950"/>
          <p14:tracePt t="1335" x="4070350" y="3403600"/>
          <p14:tracePt t="1355" x="4146550" y="3403600"/>
          <p14:tracePt t="1370" x="4241800" y="3409950"/>
          <p14:tracePt t="1385" x="4394200" y="3454400"/>
          <p14:tracePt t="1404" x="4622800" y="3517900"/>
          <p14:tracePt t="1420" x="4781550" y="3549650"/>
          <p14:tracePt t="1435" x="4902200" y="3587750"/>
          <p14:tracePt t="1451" x="4997450" y="3613150"/>
          <p14:tracePt t="1469" x="5086350" y="3632200"/>
          <p14:tracePt t="1485" x="5162550" y="3651250"/>
          <p14:tracePt t="1504" x="5245100" y="3676650"/>
          <p14:tracePt t="1519" x="5302250" y="3689350"/>
          <p14:tracePt t="1536" x="5359400" y="3714750"/>
          <p14:tracePt t="1552" x="5397500" y="3727450"/>
          <p14:tracePt t="1568" x="5467350" y="3746500"/>
          <p14:tracePt t="1584" x="5518150" y="3765550"/>
          <p14:tracePt t="1601" x="5530850" y="3765550"/>
          <p14:tracePt t="1617" x="5549900" y="3771900"/>
          <p14:tracePt t="1637" x="5562600" y="3778250"/>
          <p14:tracePt t="1654" x="5568950" y="3778250"/>
          <p14:tracePt t="1875" x="5549900" y="3778250"/>
          <p14:tracePt t="1887" x="5511800" y="3765550"/>
          <p14:tracePt t="1895" x="5467350" y="3746500"/>
          <p14:tracePt t="1900" x="5448300" y="3746500"/>
          <p14:tracePt t="1920" x="5372100" y="3702050"/>
          <p14:tracePt t="1936" x="5302250" y="3651250"/>
          <p14:tracePt t="1970" x="5143500" y="3498850"/>
          <p14:tracePt t="2001" x="4895850" y="3168650"/>
          <p14:tracePt t="2037" x="4686300" y="2787650"/>
          <p14:tracePt t="2053" x="4667250" y="2692400"/>
          <p14:tracePt t="2069" x="4654550" y="2609850"/>
          <p14:tracePt t="2085" x="4654550" y="2508250"/>
          <p14:tracePt t="2102" x="4673600" y="2362200"/>
          <p14:tracePt t="2118" x="4743450" y="2216150"/>
          <p14:tracePt t="2134" x="4832350" y="2076450"/>
          <p14:tracePt t="2151" x="4908550" y="1968500"/>
          <p14:tracePt t="2163" x="4991100" y="1905000"/>
          <p14:tracePt t="2179" x="5156200" y="1797050"/>
          <p14:tracePt t="2192" x="5353050" y="1714500"/>
          <p14:tracePt t="2203" x="5607050" y="1619250"/>
          <p14:tracePt t="2219" x="5988050" y="1485900"/>
          <p14:tracePt t="2235" x="6356350" y="1358900"/>
          <p14:tracePt t="2250" x="6642100" y="1270000"/>
          <p14:tracePt t="2268" x="6775450" y="1231900"/>
          <p14:tracePt t="2287" x="6826250" y="1231900"/>
          <p14:tracePt t="2302" x="6832600" y="1231900"/>
          <p14:tracePt t="2317" x="6864350" y="1231900"/>
          <p14:tracePt t="2334" x="6889750" y="1238250"/>
          <p14:tracePt t="2354" x="6908800" y="1244600"/>
          <p14:tracePt t="2369" x="6927850" y="1244600"/>
          <p14:tracePt t="2386" x="6940550" y="1250950"/>
          <p14:tracePt t="2401" x="6972300" y="1250950"/>
          <p14:tracePt t="2418" x="6997700" y="1263650"/>
          <p14:tracePt t="2437" x="7061200" y="1282700"/>
          <p14:tracePt t="2452" x="7169150" y="1308100"/>
          <p14:tracePt t="2468" x="7321550" y="1352550"/>
          <p14:tracePt t="2485" x="7575550" y="1358900"/>
          <p14:tracePt t="2501" x="7785100" y="1358900"/>
          <p14:tracePt t="2519" x="7962900" y="1320800"/>
          <p14:tracePt t="2538" x="8051800" y="1308100"/>
          <p14:tracePt t="2552" x="8077200" y="1308100"/>
          <p14:tracePt t="2648" x="8051800" y="1320800"/>
          <p14:tracePt t="2658" x="8026400" y="1333500"/>
          <p14:tracePt t="2665" x="7981950" y="1358900"/>
          <p14:tracePt t="2682" x="7823200" y="1403350"/>
          <p14:tracePt t="2691" x="7588250" y="1454150"/>
          <p14:tracePt t="2701" x="7372350" y="1492250"/>
          <p14:tracePt t="2718" x="6940550" y="1581150"/>
          <p14:tracePt t="2736" x="6369050" y="1727200"/>
          <p14:tracePt t="2752" x="5956300" y="1835150"/>
          <p14:tracePt t="2768" x="5530850" y="1955800"/>
          <p14:tracePt t="2788" x="4965700" y="2159000"/>
          <p14:tracePt t="2808" x="3746500" y="2476500"/>
          <p14:tracePt t="2823" x="3098800" y="2641600"/>
          <p14:tracePt t="2835" x="2876550" y="2755900"/>
          <p14:tracePt t="2850" x="2692400" y="2857500"/>
          <p14:tracePt t="2869" x="2584450" y="2901950"/>
          <p14:tracePt t="2885" x="2546350" y="2908300"/>
          <p14:tracePt t="2917" x="2540000" y="2908300"/>
          <p14:tracePt t="2980" x="2533650" y="2908300"/>
          <p14:tracePt t="3012" x="2527300" y="2921000"/>
          <p14:tracePt t="3020" x="2527300" y="2927350"/>
          <p14:tracePt t="3024" x="2527300" y="2940050"/>
          <p14:tracePt t="3033" x="2527300" y="2952750"/>
          <p14:tracePt t="3050" x="2527300" y="2984500"/>
          <p14:tracePt t="3069" x="2552700" y="3067050"/>
          <p14:tracePt t="3085" x="2603500" y="3143250"/>
          <p14:tracePt t="3101" x="2660650" y="3213100"/>
          <p14:tracePt t="3119" x="2711450" y="3270250"/>
          <p14:tracePt t="3135" x="2749550" y="3289300"/>
          <p14:tracePt t="3153" x="2781300" y="3308350"/>
          <p14:tracePt t="3181" x="2794000" y="3314700"/>
          <p14:tracePt t="3376" x="2794000" y="3321050"/>
          <p14:tracePt t="3392" x="2806700" y="3359150"/>
          <p14:tracePt t="3402" x="2819400" y="3384550"/>
          <p14:tracePt t="3417" x="2832100" y="3422650"/>
          <p14:tracePt t="3433" x="2851150" y="3492500"/>
          <p14:tracePt t="3449" x="2876550" y="3600450"/>
          <p14:tracePt t="3468" x="2921000" y="3759200"/>
          <p14:tracePt t="3501" x="2959100" y="3911600"/>
          <p14:tracePt t="3534" x="2971800" y="4025900"/>
          <p14:tracePt t="3566" x="2965450" y="4102100"/>
          <p14:tracePt t="3584" x="2952750" y="4127500"/>
          <p14:tracePt t="3600" x="2921000" y="4146550"/>
          <p14:tracePt t="3619" x="2882900" y="4165600"/>
          <p14:tracePt t="3635" x="2851150" y="4171950"/>
          <p14:tracePt t="3652" x="2825750" y="4171950"/>
          <p14:tracePt t="3661" x="2813050" y="4171950"/>
          <p14:tracePt t="3702" x="2800350" y="4171950"/>
          <p14:tracePt t="4901" x="2813050" y="4165600"/>
          <p14:tracePt t="4917" x="2851150" y="4165600"/>
          <p14:tracePt t="4934" x="2927350" y="4165600"/>
          <p14:tracePt t="4951" x="2978150" y="4165600"/>
          <p14:tracePt t="4967" x="3016250" y="4165600"/>
          <p14:tracePt t="4984" x="3035300" y="4165600"/>
          <p14:tracePt t="5000" x="3048000" y="4165600"/>
          <p14:tracePt t="5017" x="3067050" y="4165600"/>
          <p14:tracePt t="5034" x="3073400" y="4171950"/>
          <p14:tracePt t="5305" x="3073400" y="4184650"/>
          <p14:tracePt t="5310" x="3073400" y="4191000"/>
          <p14:tracePt t="5318" x="3073400" y="4197350"/>
          <p14:tracePt t="5334" x="3073400" y="4210050"/>
          <p14:tracePt t="5352" x="3073400" y="4235450"/>
          <p14:tracePt t="5656" x="3073400" y="4241800"/>
          <p14:tracePt t="5658" x="3073400" y="4248150"/>
          <p14:tracePt t="5667" x="3073400" y="4254500"/>
          <p14:tracePt t="5683" x="3079750" y="4267200"/>
          <p14:tracePt t="5699" x="3092450" y="4292600"/>
          <p14:tracePt t="5733" x="3111500" y="4330700"/>
          <p14:tracePt t="5766" x="3111500" y="4375150"/>
          <p14:tracePt t="5800" x="3054350" y="4457700"/>
          <p14:tracePt t="5817" x="3035300" y="4489450"/>
          <p14:tracePt t="5831" x="3022600" y="4502150"/>
          <p14:tracePt t="5850" x="3009900" y="4508500"/>
          <p14:tracePt t="5883" x="3003550" y="4508500"/>
          <p14:tracePt t="5899" x="2990850" y="4508500"/>
          <p14:tracePt t="5917" x="2984500" y="4508500"/>
          <p14:tracePt t="5933" x="2971800" y="4508500"/>
          <p14:tracePt t="5949" x="2946400" y="4508500"/>
          <p14:tracePt t="5966" x="2933700" y="4508500"/>
          <p14:tracePt t="5985" x="2921000" y="4508500"/>
          <p14:tracePt t="5999" x="2914650" y="4508500"/>
          <p14:tracePt t="6016" x="2908300" y="4508500"/>
          <p14:tracePt t="6032" x="2901950" y="4489450"/>
          <p14:tracePt t="6049" x="2901950" y="4425950"/>
          <p14:tracePt t="6065" x="2901950" y="4400550"/>
          <p14:tracePt t="6081" x="2901950" y="4362450"/>
          <p14:tracePt t="6099" x="2901950" y="4324350"/>
          <p14:tracePt t="6116" x="2914650" y="4279900"/>
          <p14:tracePt t="6133" x="2914650" y="4260850"/>
          <p14:tracePt t="6150" x="2927350" y="4235450"/>
          <p14:tracePt t="6157" x="2933700" y="4229100"/>
          <p14:tracePt t="6171" x="2940050" y="4222750"/>
          <p14:tracePt t="6182" x="2946400" y="4216400"/>
          <p14:tracePt t="6198" x="2952750" y="4203700"/>
          <p14:tracePt t="6217" x="2965450" y="4191000"/>
          <p14:tracePt t="6234" x="2984500" y="4184650"/>
          <p14:tracePt t="6250" x="3003550" y="4165600"/>
          <p14:tracePt t="6265" x="3035300" y="4152900"/>
          <p14:tracePt t="6282" x="3067050" y="4140200"/>
          <p14:tracePt t="6298" x="3079750" y="4140200"/>
          <p14:tracePt t="6317" x="3111500" y="4140200"/>
          <p14:tracePt t="6334" x="3117850" y="4140200"/>
          <p14:tracePt t="6350" x="3149600" y="4146550"/>
          <p14:tracePt t="6366" x="3162300" y="4159250"/>
          <p14:tracePt t="6384" x="3175000" y="4178300"/>
          <p14:tracePt t="6398" x="3187700" y="4210050"/>
          <p14:tracePt t="6417" x="3194050" y="4241800"/>
          <p14:tracePt t="6435" x="3200400" y="4292600"/>
          <p14:tracePt t="6450" x="3200400" y="4324350"/>
          <p14:tracePt t="6466" x="3194050" y="4362450"/>
          <p14:tracePt t="6484" x="3175000" y="4394200"/>
          <p14:tracePt t="6501" x="3155950" y="4406900"/>
          <p14:tracePt t="6518" x="3143250" y="4425950"/>
          <p14:tracePt t="6534" x="3117850" y="4432300"/>
          <p14:tracePt t="6549" x="3086100" y="4457700"/>
          <p14:tracePt t="6567" x="3041650" y="4489450"/>
          <p14:tracePt t="6582" x="2997200" y="4508500"/>
          <p14:tracePt t="6599" x="2946400" y="4527550"/>
          <p14:tracePt t="6614" x="2921000" y="4533900"/>
          <p14:tracePt t="6633" x="2889250" y="4533900"/>
          <p14:tracePt t="6648" x="2882900" y="4533900"/>
          <p14:tracePt t="6651" x="2870200" y="4533900"/>
          <p14:tracePt t="6669" x="2844800" y="4514850"/>
          <p14:tracePt t="6685" x="2819400" y="4470400"/>
          <p14:tracePt t="6700" x="2819400" y="4438650"/>
          <p14:tracePt t="6716" x="2806700" y="4394200"/>
          <p14:tracePt t="6732" x="2806700" y="4337050"/>
          <p14:tracePt t="6748" x="2832100" y="4273550"/>
          <p14:tracePt t="6767" x="2857500" y="4216400"/>
          <p14:tracePt t="6783" x="2882900" y="4191000"/>
          <p14:tracePt t="6799" x="2895600" y="4171950"/>
          <p14:tracePt t="6816" x="2927350" y="4159250"/>
          <p14:tracePt t="6832" x="2946400" y="4140200"/>
          <p14:tracePt t="6849" x="2984500" y="4127500"/>
          <p14:tracePt t="6866" x="3022600" y="4114800"/>
          <p14:tracePt t="6885" x="3067050" y="4114800"/>
          <p14:tracePt t="6900" x="3092450" y="4114800"/>
          <p14:tracePt t="6916" x="3117850" y="4114800"/>
          <p14:tracePt t="6934" x="3149600" y="4140200"/>
          <p14:tracePt t="6950" x="3194050" y="4178300"/>
          <p14:tracePt t="6966" x="3232150" y="4248150"/>
          <p14:tracePt t="6982" x="3257550" y="4292600"/>
          <p14:tracePt t="7000" x="3257550" y="4337050"/>
          <p14:tracePt t="7016" x="3257550" y="4362450"/>
          <p14:tracePt t="7033" x="3225800" y="4406900"/>
          <p14:tracePt t="7049" x="3181350" y="4432300"/>
          <p14:tracePt t="7066" x="3111500" y="4457700"/>
          <p14:tracePt t="7082" x="3067050" y="4464050"/>
          <p14:tracePt t="7098" x="3035300" y="4476750"/>
          <p14:tracePt t="7115" x="3009900" y="4483100"/>
          <p14:tracePt t="7132" x="3003550" y="4483100"/>
          <p14:tracePt t="7775" x="3092450" y="4483100"/>
          <p14:tracePt t="7784" x="3225800" y="4483100"/>
          <p14:tracePt t="7798" x="3352800" y="4483100"/>
          <p14:tracePt t="7815" x="3498850" y="4483100"/>
          <p14:tracePt t="7848" x="3657600" y="4483100"/>
          <p14:tracePt t="7882" x="3759200" y="4483100"/>
          <p14:tracePt t="7914" x="3797300" y="4483100"/>
          <p14:tracePt t="7931" x="3822700" y="4483100"/>
          <p14:tracePt t="7949" x="3860800" y="4483100"/>
          <p14:tracePt t="7965" x="3892550" y="4483100"/>
          <p14:tracePt t="7981" x="3924300" y="4483100"/>
          <p14:tracePt t="7999" x="3962400" y="4483100"/>
          <p14:tracePt t="8015" x="3994150" y="4483100"/>
          <p14:tracePt t="8030" x="4038600" y="4483100"/>
          <p14:tracePt t="8049" x="4076700" y="4483100"/>
          <p14:tracePt t="8064" x="4133850" y="4483100"/>
          <p14:tracePt t="8080" x="4171950" y="4483100"/>
          <p14:tracePt t="8098" x="4210050" y="4483100"/>
          <p14:tracePt t="8114" x="4216400" y="4483100"/>
          <p14:tracePt t="8134" x="4222750" y="4483100"/>
          <p14:tracePt t="8289" x="4210050" y="4483100"/>
          <p14:tracePt t="8292" x="4197350" y="4483100"/>
          <p14:tracePt t="8297" x="4165600" y="4483100"/>
          <p14:tracePt t="8315" x="4064000" y="4502150"/>
          <p14:tracePt t="8332" x="3943350" y="4521200"/>
          <p14:tracePt t="8349" x="3810000" y="4552950"/>
          <p14:tracePt t="8368" x="3632200" y="4572000"/>
          <p14:tracePt t="8383" x="3530600" y="4578350"/>
          <p14:tracePt t="8398" x="3409950" y="4584700"/>
          <p14:tracePt t="8415" x="3314700" y="4584700"/>
          <p14:tracePt t="8430" x="3219450" y="4584700"/>
          <p14:tracePt t="8448" x="3117850" y="4584700"/>
          <p14:tracePt t="8468" x="2990850" y="4584700"/>
          <p14:tracePt t="8481" x="2876550" y="4584700"/>
          <p14:tracePt t="8498" x="2724150" y="4584700"/>
          <p14:tracePt t="8514" x="2540000" y="4565650"/>
          <p14:tracePt t="8532" x="2292350" y="4559300"/>
          <p14:tracePt t="8548" x="2101850" y="4559300"/>
          <p14:tracePt t="8564" x="1943100" y="4546600"/>
          <p14:tracePt t="8580" x="1854200" y="4533900"/>
          <p14:tracePt t="8598" x="1790700" y="4533900"/>
          <p14:tracePt t="8614" x="1739900" y="4521200"/>
          <p14:tracePt t="8631" x="1638300" y="4495800"/>
          <p14:tracePt t="8647" x="1536700" y="4470400"/>
          <p14:tracePt t="8649" x="1517650" y="4464050"/>
          <p14:tracePt t="8665" x="1435100" y="4432300"/>
          <p14:tracePt t="8680" x="1403350" y="4425950"/>
          <p14:tracePt t="8697" x="1384300" y="4425950"/>
          <p14:tracePt t="8713" x="1371600" y="4413250"/>
          <p14:tracePt t="8731" x="1371600" y="4381500"/>
          <p14:tracePt t="8748" x="1358900" y="4349750"/>
          <p14:tracePt t="8767" x="1358900" y="4298950"/>
          <p14:tracePt t="8781" x="1358900" y="4273550"/>
          <p14:tracePt t="8797" x="1371600" y="4222750"/>
          <p14:tracePt t="8814" x="1422400" y="4152900"/>
          <p14:tracePt t="8832" x="1479550" y="4070350"/>
          <p14:tracePt t="8848" x="1530350" y="3987800"/>
          <p14:tracePt t="8865" x="1574800" y="3937000"/>
          <p14:tracePt t="8881" x="1606550" y="3911600"/>
          <p14:tracePt t="8897" x="1606550" y="3905250"/>
          <p14:tracePt t="8915" x="1625600" y="3905250"/>
          <p14:tracePt t="8930" x="1670050" y="3905250"/>
          <p14:tracePt t="8948" x="1809750" y="3911600"/>
          <p14:tracePt t="8964" x="2019300" y="3911600"/>
          <p14:tracePt t="8982" x="2286000" y="3911600"/>
          <p14:tracePt t="8998" x="2622550" y="3911600"/>
          <p14:tracePt t="9015" x="2838450" y="3911600"/>
          <p14:tracePt t="9030" x="3003550" y="3917950"/>
          <p14:tracePt t="9047" x="3130550" y="3949700"/>
          <p14:tracePt t="9064" x="3225800" y="3975100"/>
          <p14:tracePt t="9083" x="3352800" y="4006850"/>
          <p14:tracePt t="9099" x="3448050" y="4019550"/>
          <p14:tracePt t="9114" x="3536950" y="4019550"/>
          <p14:tracePt t="9133" x="3632200" y="4025900"/>
          <p14:tracePt t="9148" x="3733800" y="4044950"/>
          <p14:tracePt t="9152" x="3752850" y="4044950"/>
          <p14:tracePt t="9164" x="3835400" y="4070350"/>
          <p14:tracePt t="9181" x="4006850" y="4089400"/>
          <p14:tracePt t="9197" x="4108450" y="4121150"/>
          <p14:tracePt t="9215" x="4191000" y="4146550"/>
          <p14:tracePt t="9233" x="4279900" y="4171950"/>
          <p14:tracePt t="9249" x="4324350" y="4191000"/>
          <p14:tracePt t="9265" x="4356100" y="4197350"/>
          <p14:tracePt t="9282" x="4375150" y="4203700"/>
          <p14:tracePt t="9298" x="4394200" y="4210050"/>
          <p14:tracePt t="9316" x="4425950" y="4248150"/>
          <p14:tracePt t="9333" x="4457700" y="4273550"/>
          <p14:tracePt t="9350" x="4470400" y="4292600"/>
          <p14:tracePt t="9366" x="4495800" y="4318000"/>
          <p14:tracePt t="9382" x="4502150" y="4343400"/>
          <p14:tracePt t="9399" x="4514850" y="4375150"/>
          <p14:tracePt t="9415" x="4521200" y="4394200"/>
          <p14:tracePt t="9430" x="4521200" y="4419600"/>
          <p14:tracePt t="9447" x="4502150" y="4438650"/>
          <p14:tracePt t="9465" x="4464050" y="4483100"/>
          <p14:tracePt t="9481" x="4343400" y="4521200"/>
          <p14:tracePt t="9498" x="4165600" y="4565650"/>
          <p14:tracePt t="9515" x="3981450" y="4603750"/>
          <p14:tracePt t="9532" x="3759200" y="4660900"/>
          <p14:tracePt t="9548" x="3549650" y="4711700"/>
          <p14:tracePt t="9566" x="3308350" y="4737100"/>
          <p14:tracePt t="9582" x="3054350" y="4737100"/>
          <p14:tracePt t="9599" x="2787650" y="4737100"/>
          <p14:tracePt t="9615" x="2533650" y="4737100"/>
          <p14:tracePt t="9633" x="2279650" y="4737100"/>
          <p14:tracePt t="9649" x="2114550" y="4737100"/>
          <p14:tracePt t="9659" x="2051050" y="4737100"/>
          <p14:tracePt t="9666" x="1987550" y="4737100"/>
          <p14:tracePt t="9681" x="1873250" y="4737100"/>
          <p14:tracePt t="9697" x="1778000" y="4737100"/>
          <p14:tracePt t="9715" x="1720850" y="4718050"/>
          <p14:tracePt t="9731" x="1695450" y="4705350"/>
          <p14:tracePt t="9748" x="1676400" y="4705350"/>
          <p14:tracePt t="9766" x="1644650" y="4679950"/>
          <p14:tracePt t="9781" x="1625600" y="4654550"/>
          <p14:tracePt t="9799" x="1600200" y="4616450"/>
          <p14:tracePt t="9816" x="1600200" y="4578350"/>
          <p14:tracePt t="9832" x="1600200" y="4495800"/>
          <p14:tracePt t="9848" x="1695450" y="4368800"/>
          <p14:tracePt t="9866" x="1879600" y="4222750"/>
          <p14:tracePt t="9884" x="2108200" y="4089400"/>
          <p14:tracePt t="9896" x="2241550" y="4032250"/>
          <p14:tracePt t="9914" x="2349500" y="4000500"/>
          <p14:tracePt t="9933" x="2508250" y="3987800"/>
          <p14:tracePt t="9949" x="2667000" y="3987800"/>
          <p14:tracePt t="9967" x="2870200" y="3987800"/>
          <p14:tracePt t="9986" x="3162300" y="3987800"/>
          <p14:tracePt t="9998" x="3302000" y="3987800"/>
          <p14:tracePt t="10014" x="3460750" y="3987800"/>
          <p14:tracePt t="10031" x="3632200" y="4019550"/>
          <p14:tracePt t="10047" x="3771900" y="4051300"/>
          <p14:tracePt t="10065" x="3962400" y="4108450"/>
          <p14:tracePt t="10079" x="4197350" y="4165600"/>
          <p14:tracePt t="10098" x="4464050" y="4235450"/>
          <p14:tracePt t="10116" x="4603750" y="4267200"/>
          <p14:tracePt t="10132" x="4648200" y="4279900"/>
          <p14:tracePt t="10189" x="4660900" y="4286250"/>
          <p14:tracePt t="10196" x="4660900" y="4298950"/>
          <p14:tracePt t="10214" x="4635500" y="4356100"/>
          <p14:tracePt t="10231" x="4578350" y="4432300"/>
          <p14:tracePt t="10247" x="4425950" y="4527550"/>
          <p14:tracePt t="10266" x="4235450" y="4603750"/>
          <p14:tracePt t="10282" x="3956050" y="4648200"/>
          <p14:tracePt t="10300" x="3663950" y="4648200"/>
          <p14:tracePt t="10315" x="3435350" y="4648200"/>
          <p14:tracePt t="10331" x="3314700" y="4610100"/>
          <p14:tracePt t="10347" x="3282950" y="4610100"/>
          <p14:tracePt t="10364" x="3270250" y="4591050"/>
          <p14:tracePt t="10382" x="3270250" y="4572000"/>
          <p14:tracePt t="10399" x="3270250" y="4559300"/>
          <p14:tracePt t="10415" x="3270250" y="4540250"/>
          <p14:tracePt t="10494" x="3263900" y="4514850"/>
          <p14:tracePt t="10509" x="3244850" y="4495800"/>
          <p14:tracePt t="10521" x="3200400" y="4476750"/>
          <p14:tracePt t="10532" x="3168650" y="4457700"/>
          <p14:tracePt t="10548" x="3105150" y="4445000"/>
          <p14:tracePt t="10564" x="3079750" y="4445000"/>
          <p14:tracePt t="10580" x="3048000" y="4438650"/>
          <p14:tracePt t="10596" x="3016250" y="4425950"/>
          <p14:tracePt t="10614" x="2971800" y="4425950"/>
          <p14:tracePt t="10631" x="2965450" y="4425950"/>
          <p14:tracePt t="10762" x="2959100" y="4425950"/>
          <p14:tracePt t="10782" x="2990850" y="4413250"/>
          <p14:tracePt t="10795" x="3016250" y="4406900"/>
          <p14:tracePt t="10819" x="3022600" y="4400550"/>
          <p14:tracePt t="11181" x="3054350" y="4419600"/>
          <p14:tracePt t="11191" x="3060700" y="4432300"/>
          <p14:tracePt t="11198" x="3060700" y="4438650"/>
          <p14:tracePt t="11213" x="3060700" y="4451350"/>
          <p14:tracePt t="11230" x="3060700" y="4483100"/>
          <p14:tracePt t="11263" x="2997200" y="4546600"/>
          <p14:tracePt t="11297" x="2870200" y="4552950"/>
          <p14:tracePt t="11330" x="2819400" y="4508500"/>
          <p14:tracePt t="11347" x="2813050" y="4489450"/>
          <p14:tracePt t="11362" x="2813050" y="4445000"/>
          <p14:tracePt t="11380" x="2832100" y="4387850"/>
          <p14:tracePt t="11395" x="2857500" y="4337050"/>
          <p14:tracePt t="11414" x="2870200" y="4298950"/>
          <p14:tracePt t="11430" x="2882900" y="4279900"/>
          <p14:tracePt t="11448" x="2895600" y="4273550"/>
          <p14:tracePt t="11465" x="2908300" y="4260850"/>
          <p14:tracePt t="11480" x="2927350" y="4248150"/>
          <p14:tracePt t="11496" x="2971800" y="4229100"/>
          <p14:tracePt t="11513" x="3003550" y="4229100"/>
          <p14:tracePt t="11529" x="3060700" y="4229100"/>
          <p14:tracePt t="11547" x="3105150" y="4248150"/>
          <p14:tracePt t="11562" x="3130550" y="4273550"/>
          <p14:tracePt t="11580" x="3143250" y="4292600"/>
          <p14:tracePt t="11600" x="3143250" y="4324350"/>
          <p14:tracePt t="11615" x="3143250" y="4368800"/>
          <p14:tracePt t="11630" x="3111500" y="4419600"/>
          <p14:tracePt t="11646" x="3067050" y="4483100"/>
          <p14:tracePt t="11647" x="3048000" y="4489450"/>
          <p14:tracePt t="11664" x="2978150" y="4533900"/>
          <p14:tracePt t="11680" x="2921000" y="4552950"/>
          <p14:tracePt t="11697" x="2851150" y="4552950"/>
          <p14:tracePt t="11713" x="2832100" y="4552950"/>
          <p14:tracePt t="11731" x="2819400" y="4552950"/>
          <p14:tracePt t="11747" x="2806700" y="4540250"/>
          <p14:tracePt t="11764" x="2806700" y="4495800"/>
          <p14:tracePt t="11779" x="2832100" y="4413250"/>
          <p14:tracePt t="11797" x="2870200" y="4305300"/>
          <p14:tracePt t="11814" x="2921000" y="4203700"/>
          <p14:tracePt t="11829" x="2959100" y="4159250"/>
          <p14:tracePt t="11847" x="2971800" y="4146550"/>
          <p14:tracePt t="11863" x="2978150" y="4133850"/>
          <p14:tracePt t="11878" x="2997200" y="4121150"/>
          <p14:tracePt t="11897" x="3028950" y="4108450"/>
          <p14:tracePt t="11914" x="3060700" y="4108450"/>
          <p14:tracePt t="11930" x="3105150" y="4108450"/>
          <p14:tracePt t="11947" x="3130550" y="4108450"/>
          <p14:tracePt t="11964" x="3175000" y="4146550"/>
          <p14:tracePt t="11980" x="3194050" y="4178300"/>
          <p14:tracePt t="11996" x="3206750" y="4235450"/>
          <p14:tracePt t="12013" x="3206750" y="4292600"/>
          <p14:tracePt t="12030" x="3206750" y="4356100"/>
          <p14:tracePt t="12046" x="3155950" y="4413250"/>
          <p14:tracePt t="12062" x="3098800" y="4457700"/>
          <p14:tracePt t="12080" x="3009900" y="4514850"/>
          <p14:tracePt t="12097" x="2927350" y="4546600"/>
          <p14:tracePt t="12113" x="2844800" y="4552950"/>
          <p14:tracePt t="12130" x="2749550" y="4540250"/>
          <p14:tracePt t="12147" x="2705100" y="4514850"/>
          <p14:tracePt t="12162" x="2673350" y="4489450"/>
          <p14:tracePt t="12180" x="2667000" y="4457700"/>
          <p14:tracePt t="12197" x="2667000" y="4425950"/>
          <p14:tracePt t="12215" x="2692400" y="4356100"/>
          <p14:tracePt t="12230" x="2762250" y="4267200"/>
          <p14:tracePt t="12247" x="2870200" y="4191000"/>
          <p14:tracePt t="12262" x="2952750" y="4146550"/>
          <p14:tracePt t="12278" x="3009900" y="4108450"/>
          <p14:tracePt t="12296" x="3048000" y="4095750"/>
          <p14:tracePt t="12313" x="3073400" y="4095750"/>
          <p14:tracePt t="12329" x="3079750" y="4095750"/>
          <p14:tracePt t="12347" x="3098800" y="4095750"/>
          <p14:tracePt t="12364" x="3136900" y="4114800"/>
          <p14:tracePt t="12380" x="3168650" y="4159250"/>
          <p14:tracePt t="12397" x="3175000" y="4222750"/>
          <p14:tracePt t="12413" x="3181350" y="4298950"/>
          <p14:tracePt t="12429" x="3181350" y="4394200"/>
          <p14:tracePt t="12448" x="3143250" y="4546600"/>
          <p14:tracePt t="12462" x="3105150" y="4641850"/>
          <p14:tracePt t="12480" x="3086100" y="4679950"/>
          <p14:tracePt t="12498" x="3079750" y="4692650"/>
          <p14:tracePt t="12540" x="3073400" y="4699000"/>
          <p14:tracePt t="12552" x="3060700" y="4699000"/>
          <p14:tracePt t="12562" x="3041650" y="4699000"/>
          <p14:tracePt t="12580" x="3016250" y="4679950"/>
          <p14:tracePt t="12599" x="2971800" y="4648200"/>
          <p14:tracePt t="12614" x="2927350" y="4584700"/>
          <p14:tracePt t="12629" x="2908300" y="4527550"/>
          <p14:tracePt t="12645" x="2895600" y="4451350"/>
          <p14:tracePt t="12647" x="2895600" y="4438650"/>
          <p14:tracePt t="12663" x="2895600" y="4387850"/>
          <p14:tracePt t="12680" x="2895600" y="4343400"/>
          <p14:tracePt t="12698" x="2895600" y="4298950"/>
          <p14:tracePt t="12712" x="2921000" y="4260850"/>
          <p14:tracePt t="12730" x="2959100" y="4216400"/>
          <p14:tracePt t="12747" x="3003550" y="4184650"/>
          <p14:tracePt t="12762" x="3054350" y="4152900"/>
          <p14:tracePt t="12781" x="3105150" y="4121150"/>
          <p14:tracePt t="12797" x="3130550" y="4114800"/>
          <p14:tracePt t="12813" x="3149600" y="4114800"/>
          <p14:tracePt t="12828" x="3155950" y="4114800"/>
          <p14:tracePt t="12845" x="3187700" y="4114800"/>
          <p14:tracePt t="12863" x="3225800" y="4140200"/>
          <p14:tracePt t="12880" x="3244850" y="4171950"/>
          <p14:tracePt t="12897" x="3257550" y="4222750"/>
          <p14:tracePt t="12914" x="3257550" y="4273550"/>
          <p14:tracePt t="12930" x="3257550" y="4318000"/>
          <p14:tracePt t="12948" x="3225800" y="4375150"/>
          <p14:tracePt t="12965" x="3187700" y="4413250"/>
          <p14:tracePt t="12979" x="3130550" y="4445000"/>
          <p14:tracePt t="12996" x="3067050" y="4476750"/>
          <p14:tracePt t="13012" x="3003550" y="4489450"/>
          <p14:tracePt t="13029" x="2946400" y="4502150"/>
          <p14:tracePt t="13047" x="2908300" y="4502150"/>
          <p14:tracePt t="13063" x="2889250" y="4483100"/>
          <p14:tracePt t="13080" x="2876550" y="4470400"/>
          <p14:tracePt t="13099" x="2857500" y="4438650"/>
          <p14:tracePt t="13114" x="2838450" y="4406900"/>
          <p14:tracePt t="13131" x="2838450" y="4343400"/>
          <p14:tracePt t="13147" x="2857500" y="4248150"/>
          <p14:tracePt t="13152" x="2863850" y="4222750"/>
          <p14:tracePt t="13162" x="2889250" y="4165600"/>
          <p14:tracePt t="13178" x="2940050" y="4095750"/>
          <p14:tracePt t="13196" x="2971800" y="4064000"/>
          <p14:tracePt t="13214" x="2997200" y="4057650"/>
          <p14:tracePt t="13230" x="3016250" y="4038600"/>
          <p14:tracePt t="13246" x="3048000" y="4038600"/>
          <p14:tracePt t="13262" x="3073400" y="4038600"/>
          <p14:tracePt t="13280" x="3117850" y="4057650"/>
          <p14:tracePt t="13296" x="3162300" y="4114800"/>
          <p14:tracePt t="13313" x="3194050" y="4171950"/>
          <p14:tracePt t="13330" x="3200400" y="4229100"/>
          <p14:tracePt t="13348" x="3200400" y="4311650"/>
          <p14:tracePt t="13365" x="3200400" y="4425950"/>
          <p14:tracePt t="13380" x="3168650" y="4489450"/>
          <p14:tracePt t="13397" x="3124200" y="4527550"/>
          <p14:tracePt t="13415" x="3079750" y="4565650"/>
          <p14:tracePt t="13431" x="3041650" y="4565650"/>
          <p14:tracePt t="13447" x="2990850" y="4565650"/>
          <p14:tracePt t="13464" x="2946400" y="4559300"/>
          <p14:tracePt t="13480" x="2901950" y="4552950"/>
          <p14:tracePt t="13496" x="2870200" y="4546600"/>
          <p14:tracePt t="13513" x="2857500" y="4533900"/>
          <p14:tracePt t="13529" x="2832100" y="4502150"/>
          <p14:tracePt t="13547" x="2825750" y="4445000"/>
          <p14:tracePt t="13564" x="2825750" y="4375150"/>
          <p14:tracePt t="13579" x="2825750" y="4318000"/>
          <p14:tracePt t="13596" x="2832100" y="4273550"/>
          <p14:tracePt t="13615" x="2882900" y="4216400"/>
          <p14:tracePt t="13630" x="2908300" y="4191000"/>
          <p14:tracePt t="13647" x="2933700" y="4171950"/>
          <p14:tracePt t="13650" x="2940050" y="4171950"/>
          <p14:tracePt t="13662" x="2971800" y="4171950"/>
          <p14:tracePt t="13679" x="3003550" y="4171950"/>
          <p14:tracePt t="13697" x="3035300" y="4171950"/>
          <p14:tracePt t="13714" x="3067050" y="4171950"/>
          <p14:tracePt t="13729" x="3086100" y="4203700"/>
          <p14:tracePt t="13747" x="3111500" y="4273550"/>
          <p14:tracePt t="13763" x="3117850" y="4343400"/>
          <p14:tracePt t="13779" x="3117850" y="4406900"/>
          <p14:tracePt t="13796" x="3092450" y="4451350"/>
          <p14:tracePt t="13813" x="3060700" y="4495800"/>
          <p14:tracePt t="13830" x="3003550" y="4527550"/>
          <p14:tracePt t="13847" x="2971800" y="4527550"/>
          <p14:tracePt t="13863" x="2940050" y="4521200"/>
          <p14:tracePt t="13879" x="2914650" y="4495800"/>
          <p14:tracePt t="13896" x="2882900" y="4451350"/>
          <p14:tracePt t="13914" x="2876550" y="4362450"/>
          <p14:tracePt t="13930" x="2876550" y="4318000"/>
          <p14:tracePt t="13945" x="2876550" y="4273550"/>
          <p14:tracePt t="13962" x="2895600" y="4248150"/>
          <p14:tracePt t="13979" x="2908300" y="4235450"/>
          <p14:tracePt t="14017" x="2914650" y="4229100"/>
          <p14:tracePt t="14036" x="2927350" y="4229100"/>
          <p14:tracePt t="14046" x="2933700" y="4229100"/>
          <p14:tracePt t="14057" x="2933700" y="4241800"/>
          <p14:tracePt t="14330" x="2946400" y="4241800"/>
          <p14:tracePt t="14339" x="2946400" y="4235450"/>
          <p14:tracePt t="14351" x="2965450" y="4216400"/>
          <p14:tracePt t="14365" x="3009900" y="4197350"/>
          <p14:tracePt t="14380" x="3067050" y="4191000"/>
          <p14:tracePt t="14395" x="3105150" y="4191000"/>
          <p14:tracePt t="14415" x="3143250" y="4191000"/>
          <p14:tracePt t="14429" x="3149600" y="4191000"/>
          <p14:tracePt t="14447" x="3162300" y="4203700"/>
          <p14:tracePt t="14463" x="3168650" y="4248150"/>
          <p14:tracePt t="14479" x="3168650" y="4279900"/>
          <p14:tracePt t="14496" x="3162300" y="4356100"/>
          <p14:tracePt t="14512" x="3092450" y="4425950"/>
          <p14:tracePt t="14528" x="2984500" y="4502150"/>
          <p14:tracePt t="14546" x="2863850" y="4546600"/>
          <p14:tracePt t="14562" x="2781300" y="4546600"/>
          <p14:tracePt t="14579" x="2717800" y="4521200"/>
          <p14:tracePt t="14595" x="2698750" y="4502150"/>
          <p14:tracePt t="14613" x="2698750" y="4470400"/>
          <p14:tracePt t="14629" x="2730500" y="4400550"/>
          <p14:tracePt t="14645" x="2844800" y="4279900"/>
          <p14:tracePt t="14656" x="2959100" y="4197350"/>
          <p14:tracePt t="14660" x="2984500" y="4178300"/>
          <p14:tracePt t="14678" x="3054350" y="4133850"/>
          <p14:tracePt t="14726" x="3060700" y="4133850"/>
          <p14:tracePt t="14733" x="3067050" y="4133850"/>
          <p14:tracePt t="14745" x="3067050" y="4146550"/>
          <p14:tracePt t="14762" x="3067050" y="4171950"/>
          <p14:tracePt t="14779" x="3022600" y="4216400"/>
          <p14:tracePt t="14797" x="2870200" y="4273550"/>
          <p14:tracePt t="14813" x="2654300" y="4286250"/>
          <p14:tracePt t="14832" x="2463800" y="4286250"/>
          <p14:tracePt t="14848" x="2336800" y="4286250"/>
          <p14:tracePt t="14862" x="2292350" y="4286250"/>
          <p14:tracePt t="14879" x="2266950" y="4286250"/>
          <p14:tracePt t="14913" x="2254250" y="4273550"/>
          <p14:tracePt t="15036" x="2266950" y="4273550"/>
          <p14:tracePt t="15047" x="2279650" y="4273550"/>
          <p14:tracePt t="15063" x="2305050" y="4273550"/>
          <p14:tracePt t="15078" x="2324100" y="4273550"/>
          <p14:tracePt t="15095" x="2362200" y="4248150"/>
          <p14:tracePt t="15113" x="2393950" y="4229100"/>
          <p14:tracePt t="15128" x="2406650" y="4216400"/>
          <p14:tracePt t="15144" x="2406650" y="4210050"/>
          <p14:tracePt t="15161" x="2413000" y="4197350"/>
          <p14:tracePt t="15177" x="2463800" y="4171950"/>
          <p14:tracePt t="15194" x="2565400" y="4146550"/>
          <p14:tracePt t="15212" x="2768600" y="4095750"/>
          <p14:tracePt t="15229" x="2940050" y="4057650"/>
          <p14:tracePt t="15244" x="3086100" y="4044950"/>
          <p14:tracePt t="15260" x="3225800" y="4044950"/>
          <p14:tracePt t="15278" x="3422650" y="4044950"/>
          <p14:tracePt t="15294" x="3562350" y="4044950"/>
          <p14:tracePt t="15311" x="3702050" y="4076700"/>
          <p14:tracePt t="15327" x="3803650" y="4108450"/>
          <p14:tracePt t="15343" x="3886200" y="4127500"/>
          <p14:tracePt t="15362" x="3987800" y="4127500"/>
          <p14:tracePt t="15379" x="4064000" y="4140200"/>
          <p14:tracePt t="15394" x="4127500" y="4165600"/>
          <p14:tracePt t="15410" x="4184650" y="4178300"/>
          <p14:tracePt t="15428" x="4235450" y="4197350"/>
          <p14:tracePt t="15444" x="4267200" y="4210050"/>
          <p14:tracePt t="15461" x="4292600" y="4229100"/>
          <p14:tracePt t="15478" x="4324350" y="4260850"/>
          <p14:tracePt t="15494" x="4368800" y="4305300"/>
          <p14:tracePt t="15510" x="4400550" y="4337050"/>
          <p14:tracePt t="15530" x="4470400" y="4394200"/>
          <p14:tracePt t="15547" x="4489450" y="4413250"/>
          <p14:tracePt t="15562" x="4495800" y="4419600"/>
          <p14:tracePt t="15590" x="4502150" y="4425950"/>
          <p14:tracePt t="15595" x="4502150" y="4432300"/>
          <p14:tracePt t="15611" x="4476750" y="4457700"/>
          <p14:tracePt t="15628" x="4419600" y="4489450"/>
          <p14:tracePt t="15647" x="4235450" y="4533900"/>
          <p14:tracePt t="15654" x="4140200" y="4540250"/>
          <p14:tracePt t="15660" x="4076700" y="4540250"/>
          <p14:tracePt t="15677" x="3829050" y="4546600"/>
          <p14:tracePt t="15697" x="3505200" y="4597400"/>
          <p14:tracePt t="15713" x="3270250" y="4622800"/>
          <p14:tracePt t="15727" x="3086100" y="4622800"/>
          <p14:tracePt t="15746" x="2914650" y="4622800"/>
          <p14:tracePt t="15762" x="2673350" y="4540250"/>
          <p14:tracePt t="15778" x="2489200" y="4483100"/>
          <p14:tracePt t="15795" x="2374900" y="4457700"/>
          <p14:tracePt t="15812" x="2305050" y="4457700"/>
          <p14:tracePt t="15828" x="2247900" y="4457700"/>
          <p14:tracePt t="15846" x="2222500" y="4457700"/>
          <p14:tracePt t="15861" x="2197100" y="4457700"/>
          <p14:tracePt t="15878" x="2178050" y="4445000"/>
          <p14:tracePt t="15893" x="2159000" y="4445000"/>
          <p14:tracePt t="15912" x="2127250" y="4425950"/>
          <p14:tracePt t="15929" x="2108200" y="4419600"/>
          <p14:tracePt t="15947" x="2082800" y="4406900"/>
          <p14:tracePt t="15961" x="2070100" y="4394200"/>
          <p14:tracePt t="15984" x="2070100" y="4381500"/>
          <p14:tracePt t="15995" x="2070100" y="4375150"/>
          <p14:tracePt t="16012" x="2070100" y="4330700"/>
          <p14:tracePt t="16027" x="2108200" y="4267200"/>
          <p14:tracePt t="16044" x="2171700" y="4171950"/>
          <p14:tracePt t="16061" x="2260600" y="4089400"/>
          <p14:tracePt t="16078" x="2305050" y="4057650"/>
          <p14:tracePt t="16095" x="2317750" y="4044950"/>
          <p14:tracePt t="16111" x="2330450" y="4044950"/>
          <p14:tracePt t="16128" x="2355850" y="4032250"/>
          <p14:tracePt t="16148" x="2438400" y="4032250"/>
          <p14:tracePt t="16154" x="2489200" y="4032250"/>
          <p14:tracePt t="16160" x="2559050" y="4051300"/>
          <p14:tracePt t="16178" x="2705100" y="4070350"/>
          <p14:tracePt t="16197" x="2863850" y="4070350"/>
          <p14:tracePt t="16213" x="2959100" y="4070350"/>
          <p14:tracePt t="16230" x="3060700" y="4089400"/>
          <p14:tracePt t="16247" x="3175000" y="4095750"/>
          <p14:tracePt t="16261" x="3327400" y="4095750"/>
          <p14:tracePt t="16278" x="3498850" y="4095750"/>
          <p14:tracePt t="16295" x="3683000" y="4095750"/>
          <p14:tracePt t="16311" x="3784600" y="4095750"/>
          <p14:tracePt t="16328" x="3860800" y="4095750"/>
          <p14:tracePt t="16344" x="3937000" y="4108450"/>
          <p14:tracePt t="16362" x="4070350" y="4146550"/>
          <p14:tracePt t="16380" x="4178300" y="4171950"/>
          <p14:tracePt t="16397" x="4260850" y="4184650"/>
          <p14:tracePt t="16411" x="4337050" y="4184650"/>
          <p14:tracePt t="16427" x="4375150" y="4184650"/>
          <p14:tracePt t="16445" x="4406900" y="4184650"/>
          <p14:tracePt t="16492" x="4413250" y="4184650"/>
          <p14:tracePt t="16506" x="4419600" y="4216400"/>
          <p14:tracePt t="16517" x="4419600" y="4260850"/>
          <p14:tracePt t="16530" x="4419600" y="4318000"/>
          <p14:tracePt t="16548" x="4419600" y="4375150"/>
          <p14:tracePt t="16561" x="4419600" y="4394200"/>
          <p14:tracePt t="16579" x="4419600" y="4413250"/>
          <p14:tracePt t="16594" x="4432300" y="4438650"/>
          <p14:tracePt t="16611" x="4432300" y="4445000"/>
          <p14:tracePt t="16626" x="4432300" y="4457700"/>
          <p14:tracePt t="16645" x="4432300" y="4476750"/>
          <p14:tracePt t="16662" x="4413250" y="4508500"/>
          <p14:tracePt t="16678" x="4356100" y="4533900"/>
          <p14:tracePt t="16694" x="4235450" y="4559300"/>
          <p14:tracePt t="16711" x="4070350" y="4591050"/>
          <p14:tracePt t="16728" x="3930650" y="4622800"/>
          <p14:tracePt t="16747" x="3746500" y="4622800"/>
          <p14:tracePt t="16763" x="3587750" y="4622800"/>
          <p14:tracePt t="16779" x="3403600" y="4578350"/>
          <p14:tracePt t="16796" x="3175000" y="4533900"/>
          <p14:tracePt t="16811" x="2940050" y="4476750"/>
          <p14:tracePt t="16829" x="2736850" y="4451350"/>
          <p14:tracePt t="16845" x="2578100" y="4451350"/>
          <p14:tracePt t="16861" x="2527300" y="4451350"/>
          <p14:tracePt t="16878" x="2501900" y="4451350"/>
          <p14:tracePt t="16895" x="2482850" y="4451350"/>
          <p14:tracePt t="16909" x="2451100" y="4451350"/>
          <p14:tracePt t="16928" x="2362200" y="4445000"/>
          <p14:tracePt t="16945" x="2305050" y="4445000"/>
          <p14:tracePt t="16961" x="2254250" y="4445000"/>
          <p14:tracePt t="16977" x="2235200" y="4432300"/>
          <p14:tracePt t="16994" x="2222500" y="4425950"/>
          <p14:tracePt t="17011" x="2209800" y="4400550"/>
          <p14:tracePt t="17028" x="2190750" y="4368800"/>
          <p14:tracePt t="17044" x="2190750" y="4349750"/>
          <p14:tracePt t="17062" x="2190750" y="4305300"/>
          <p14:tracePt t="17079" x="2203450" y="4260850"/>
          <p14:tracePt t="17095" x="2273300" y="4178300"/>
          <p14:tracePt t="17112" x="2362200" y="4095750"/>
          <p14:tracePt t="17129" x="2482850" y="4019550"/>
          <p14:tracePt t="17143" x="2590800" y="3962400"/>
          <p14:tracePt t="17163" x="2730500" y="3943350"/>
          <p14:tracePt t="17172" x="2806700" y="3943350"/>
          <p14:tracePt t="17177" x="2844800" y="3943350"/>
          <p14:tracePt t="17195" x="3105150" y="3943350"/>
          <p14:tracePt t="17211" x="3346450" y="3943350"/>
          <p14:tracePt t="17228" x="3556000" y="3943350"/>
          <p14:tracePt t="17244" x="3670300" y="3968750"/>
          <p14:tracePt t="17262" x="3803650" y="4025900"/>
          <p14:tracePt t="17276" x="3917950" y="4064000"/>
          <p14:tracePt t="17295" x="4070350" y="4133850"/>
          <p14:tracePt t="17310" x="4197350" y="4191000"/>
          <p14:tracePt t="17326" x="4311650" y="4260850"/>
          <p14:tracePt t="17344" x="4406900" y="4298950"/>
          <p14:tracePt t="17361" x="4457700" y="4311650"/>
          <p14:tracePt t="17377" x="4470400" y="4318000"/>
          <p14:tracePt t="17395" x="4476750" y="4324350"/>
          <p14:tracePt t="17412" x="4483100" y="4337050"/>
          <p14:tracePt t="17427" x="4483100" y="4368800"/>
          <p14:tracePt t="17444" x="4483100" y="4419600"/>
          <p14:tracePt t="17461" x="4483100" y="4483100"/>
          <p14:tracePt t="17479" x="4476750" y="4533900"/>
          <p14:tracePt t="17496" x="4470400" y="4546600"/>
          <p14:tracePt t="18278" x="4457700" y="4546600"/>
          <p14:tracePt t="18284" x="4445000" y="4546600"/>
          <p14:tracePt t="18293" x="4413250" y="4546600"/>
          <p14:tracePt t="18310" x="4318000" y="4546600"/>
          <p14:tracePt t="18344" x="3994150" y="4565650"/>
          <p14:tracePt t="18376" x="3657600" y="4565650"/>
          <p14:tracePt t="18410" x="3479800" y="4559300"/>
          <p14:tracePt t="18427" x="3460750" y="4546600"/>
          <p14:tracePt t="18592" x="3460750" y="4540250"/>
          <p14:tracePt t="18599" x="3448050" y="4533900"/>
          <p14:tracePt t="18610" x="3435350" y="4521200"/>
          <p14:tracePt t="18627" x="3422650" y="4502150"/>
          <p14:tracePt t="18642" x="3409950" y="4495800"/>
          <p14:tracePt t="18659" x="3397250" y="4476750"/>
          <p14:tracePt t="18661" x="3390900" y="4476750"/>
          <p14:tracePt t="18677" x="3371850" y="4451350"/>
          <p14:tracePt t="18692" x="3352800" y="4451350"/>
          <p14:tracePt t="18709" x="3327400" y="4425950"/>
          <p14:tracePt t="18828" x="3340100" y="4425950"/>
          <p14:tracePt t="18843" x="3371850" y="4425950"/>
          <p14:tracePt t="18858" x="3422650" y="4425950"/>
          <p14:tracePt t="18877" x="3460750" y="4425950"/>
          <p14:tracePt t="18894" x="3486150" y="4432300"/>
          <p14:tracePt t="18911" x="3498850" y="4438650"/>
          <p14:tracePt t="18929" x="3505200" y="4445000"/>
          <p14:tracePt t="18947" x="3505200" y="4451350"/>
          <p14:tracePt t="18966" x="3505200" y="4457700"/>
          <p14:tracePt t="18988" x="3505200" y="4470400"/>
          <p14:tracePt t="18992" x="3505200" y="4476750"/>
          <p14:tracePt t="19018" x="3498850" y="4489450"/>
          <p14:tracePt t="19029" x="3486150" y="4502150"/>
          <p14:tracePt t="19116" x="3473450" y="4508500"/>
          <p14:tracePt t="19123" x="3467100" y="4508500"/>
          <p14:tracePt t="19127" x="3454400" y="4508500"/>
          <p14:tracePt t="19144" x="3397250" y="4495800"/>
          <p14:tracePt t="19160" x="3365500" y="4495800"/>
          <p14:tracePt t="19177" x="3333750" y="4483100"/>
          <p14:tracePt t="19192" x="3327400" y="4483100"/>
          <p14:tracePt t="19225" x="3314700" y="4476750"/>
          <p14:tracePt t="19327" x="3314700" y="4470400"/>
          <p14:tracePt t="19466" x="3308350" y="4470400"/>
          <p14:tracePt t="19479" x="3282950" y="4470400"/>
          <p14:tracePt t="19484" x="3270250" y="4470400"/>
          <p14:tracePt t="19492" x="3251200" y="4470400"/>
          <p14:tracePt t="19510" x="3194050" y="4476750"/>
          <p14:tracePt t="19542" x="3155950" y="4476750"/>
          <p14:tracePt t="19577" x="3117850" y="4457700"/>
          <p14:tracePt t="19608" x="3117850" y="4394200"/>
          <p14:tracePt t="19626" x="3117850" y="4356100"/>
          <p14:tracePt t="19643" x="3130550" y="4337050"/>
          <p14:tracePt t="19659" x="3155950" y="4298950"/>
          <p14:tracePt t="19676" x="3168650" y="4273550"/>
          <p14:tracePt t="19693" x="3187700" y="4248150"/>
          <p14:tracePt t="19709" x="3213100" y="4241800"/>
          <p14:tracePt t="19729" x="3225800" y="4229100"/>
          <p14:tracePt t="19743" x="3238500" y="4222750"/>
          <p14:tracePt t="19759" x="3251200" y="4216400"/>
          <p14:tracePt t="19775" x="3263900" y="4210050"/>
          <p14:tracePt t="19791" x="3289300" y="4197350"/>
          <p14:tracePt t="19809" x="3321050" y="4197350"/>
          <p14:tracePt t="19828" x="3359150" y="4197350"/>
          <p14:tracePt t="19843" x="3403600" y="4222750"/>
          <p14:tracePt t="19859" x="3441700" y="4267200"/>
          <p14:tracePt t="19875" x="3479800" y="4311650"/>
          <p14:tracePt t="19894" x="3517900" y="4362450"/>
          <p14:tracePt t="19909" x="3530600" y="4394200"/>
          <p14:tracePt t="19927" x="3536950" y="4425950"/>
          <p14:tracePt t="19941" x="3543300" y="4445000"/>
          <p14:tracePt t="19959" x="3543300" y="4464050"/>
          <p14:tracePt t="19975" x="3543300" y="4483100"/>
          <p14:tracePt t="19992" x="3517900" y="4514850"/>
          <p14:tracePt t="20009" x="3479800" y="4527550"/>
          <p14:tracePt t="20028" x="3409950" y="4527550"/>
          <p14:tracePt t="20042" x="3352800" y="4527550"/>
          <p14:tracePt t="20060" x="3276600" y="4521200"/>
          <p14:tracePt t="20075" x="3251200" y="4495800"/>
          <p14:tracePt t="20093" x="3213100" y="4464050"/>
          <p14:tracePt t="20109" x="3206750" y="4438650"/>
          <p14:tracePt t="20126" x="3187700" y="4406900"/>
          <p14:tracePt t="20143" x="3187700" y="4343400"/>
          <p14:tracePt t="20158" x="3187700" y="4298950"/>
          <p14:tracePt t="20175" x="3187700" y="4260850"/>
          <p14:tracePt t="20191" x="3194050" y="4229100"/>
          <p14:tracePt t="20209" x="3206750" y="4210050"/>
          <p14:tracePt t="20226" x="3225800" y="4191000"/>
          <p14:tracePt t="20245" x="3238500" y="4178300"/>
          <p14:tracePt t="20259" x="3263900" y="4165600"/>
          <p14:tracePt t="20275" x="3302000" y="4152900"/>
          <p14:tracePt t="20293" x="3340100" y="4152900"/>
          <p14:tracePt t="20308" x="3378200" y="4152900"/>
          <p14:tracePt t="20324" x="3416300" y="4152900"/>
          <p14:tracePt t="20341" x="3441700" y="4152900"/>
          <p14:tracePt t="20359" x="3473450" y="4165600"/>
          <p14:tracePt t="20375" x="3486150" y="4191000"/>
          <p14:tracePt t="20393" x="3498850" y="4248150"/>
          <p14:tracePt t="20408" x="3498850" y="4286250"/>
          <p14:tracePt t="20426" x="3498850" y="4337050"/>
          <p14:tracePt t="20444" x="3498850" y="4381500"/>
          <p14:tracePt t="20461" x="3467100" y="4438650"/>
          <p14:tracePt t="20477" x="3429000" y="4483100"/>
          <p14:tracePt t="20492" x="3384550" y="4521200"/>
          <p14:tracePt t="20509" x="3333750" y="4559300"/>
          <p14:tracePt t="20524" x="3289300" y="4578350"/>
          <p14:tracePt t="20542" x="3232150" y="4584700"/>
          <p14:tracePt t="20559" x="3181350" y="4584700"/>
          <p14:tracePt t="20577" x="3155950" y="4578350"/>
          <p14:tracePt t="20594" x="3130550" y="4540250"/>
          <p14:tracePt t="20608" x="3124200" y="4495800"/>
          <p14:tracePt t="20626" x="3124200" y="4394200"/>
          <p14:tracePt t="20641" x="3143250" y="4292600"/>
          <p14:tracePt t="20659" x="3194050" y="4222750"/>
          <p14:tracePt t="20675" x="3232150" y="4171950"/>
          <p14:tracePt t="20693" x="3238500" y="4159250"/>
          <p14:tracePt t="20709" x="3251200" y="4152900"/>
          <p14:tracePt t="20724" x="3257550" y="4152900"/>
          <p14:tracePt t="20742" x="3302000" y="4152900"/>
          <p14:tracePt t="20759" x="3352800" y="4184650"/>
          <p14:tracePt t="20777" x="3390900" y="4203700"/>
          <p14:tracePt t="20792" x="3403600" y="4229100"/>
          <p14:tracePt t="20809" x="3429000" y="4260850"/>
          <p14:tracePt t="20827" x="3441700" y="4292600"/>
          <p14:tracePt t="20841" x="3441700" y="4337050"/>
          <p14:tracePt t="20861" x="3441700" y="4387850"/>
          <p14:tracePt t="20876" x="3441700" y="4425950"/>
          <p14:tracePt t="20893" x="3422650" y="4451350"/>
          <p14:tracePt t="20909" x="3409950" y="4470400"/>
          <p14:tracePt t="20927" x="3397250" y="4476750"/>
          <p14:tracePt t="20942" x="3390900" y="4489450"/>
          <p14:tracePt t="20959" x="3384550" y="4495800"/>
          <p14:tracePt t="20976" x="3378200" y="4502150"/>
          <p14:tracePt t="21014" x="3365500" y="4502150"/>
          <p14:tracePt t="21028" x="3359150" y="4502150"/>
          <p14:tracePt t="21042" x="3314700" y="4495800"/>
          <p14:tracePt t="21058" x="3263900" y="4464050"/>
          <p14:tracePt t="21076" x="3213100" y="4419600"/>
          <p14:tracePt t="21092" x="3143250" y="4356100"/>
          <p14:tracePt t="21109" x="3105150" y="4279900"/>
          <p14:tracePt t="21125" x="3092450" y="4260850"/>
          <p14:tracePt t="21142" x="3092450" y="4248150"/>
          <p14:tracePt t="21158" x="3092450" y="4235450"/>
          <p14:tracePt t="21171" x="3105150" y="4216400"/>
          <p14:tracePt t="21182" x="3149600" y="4216400"/>
          <p14:tracePt t="21192" x="3200400" y="4216400"/>
          <p14:tracePt t="21209" x="3276600" y="4222750"/>
          <p14:tracePt t="21226" x="3314700" y="4241800"/>
          <p14:tracePt t="21244" x="3346450" y="4273550"/>
          <p14:tracePt t="21259" x="3352800" y="4279900"/>
          <p14:tracePt t="21277" x="3352800" y="4324350"/>
          <p14:tracePt t="21292" x="3352800" y="4368800"/>
          <p14:tracePt t="21308" x="3352800" y="4406900"/>
          <p14:tracePt t="21325" x="3333750" y="4432300"/>
          <p14:tracePt t="21342" x="3333750" y="4438650"/>
          <p14:tracePt t="21389" x="3321050" y="4432300"/>
          <p14:tracePt t="21407" x="3238500" y="4298950"/>
          <p14:tracePt t="21411" x="3219450" y="4267200"/>
          <p14:tracePt t="21420" x="3187700" y="4165600"/>
          <p14:tracePt t="21430" x="3124200" y="3956050"/>
          <p14:tracePt t="21442" x="3054350" y="3702050"/>
          <p14:tracePt t="21458" x="2952750" y="3295650"/>
          <p14:tracePt t="21475" x="2876550" y="2940050"/>
          <p14:tracePt t="21492" x="2813050" y="2616200"/>
          <p14:tracePt t="21509" x="2749550" y="2470150"/>
          <p14:tracePt t="21524" x="2717800" y="2419350"/>
          <p14:tracePt t="21542" x="2679700" y="2381250"/>
          <p14:tracePt t="21558" x="2628900" y="2343150"/>
          <p14:tracePt t="21574" x="2584450" y="2317750"/>
          <p14:tracePt t="21594" x="2559050" y="2311400"/>
          <p14:tracePt t="21610" x="2527300" y="2311400"/>
          <p14:tracePt t="21625" x="2457450" y="2311400"/>
          <p14:tracePt t="21642" x="2362200" y="2343150"/>
          <p14:tracePt t="21659" x="2222500" y="2432050"/>
          <p14:tracePt t="21670" x="2139950" y="2482850"/>
          <p14:tracePt t="21678" x="2095500" y="2501900"/>
          <p14:tracePt t="21692" x="2044700" y="2533650"/>
          <p14:tracePt t="21708" x="2000250" y="2540000"/>
          <p14:tracePt t="21725" x="1943100" y="2546350"/>
          <p14:tracePt t="21741" x="1930400" y="2546350"/>
          <p14:tracePt t="21759" x="1917700" y="2540000"/>
          <p14:tracePt t="21774" x="1911350" y="2533650"/>
          <p14:tracePt t="21792" x="1905000" y="2520950"/>
          <p14:tracePt t="21808" x="1905000" y="2495550"/>
          <p14:tracePt t="21828" x="1892300" y="2457450"/>
          <p14:tracePt t="21842" x="1892300" y="2444750"/>
          <p14:tracePt t="21895" x="1879600" y="2432050"/>
          <p14:tracePt t="21905" x="1879600" y="2425700"/>
          <p14:tracePt t="22027" x="1879600" y="2419350"/>
          <p14:tracePt t="22063" x="1873250" y="2419350"/>
          <p14:tracePt t="22066" x="1854200" y="2419350"/>
          <p14:tracePt t="22074" x="1828800" y="2419350"/>
          <p14:tracePt t="22092" x="1778000" y="2419350"/>
          <p14:tracePt t="22109" x="1701800" y="2438400"/>
          <p14:tracePt t="22128" x="1625600" y="2489200"/>
          <p14:tracePt t="22141" x="1600200" y="2508250"/>
          <p14:tracePt t="22159" x="1593850" y="2508250"/>
          <p14:tracePt t="22176" x="1581150" y="2508250"/>
          <p14:tracePt t="22192" x="1568450" y="2508250"/>
          <p14:tracePt t="22208" x="1555750" y="2508250"/>
          <p14:tracePt t="22245" x="1549400" y="2508250"/>
          <p14:tracePt t="22265" x="1543050" y="2508250"/>
          <p14:tracePt t="22274" x="1536700" y="2508250"/>
          <p14:tracePt t="22292" x="1517650" y="2508250"/>
          <p14:tracePt t="22308" x="1498600" y="2489200"/>
          <p14:tracePt t="22325" x="1473200" y="2470150"/>
          <p14:tracePt t="22342" x="1454150" y="2444750"/>
          <p14:tracePt t="22358" x="1454150" y="2425700"/>
          <p14:tracePt t="22375" x="1454150" y="2393950"/>
          <p14:tracePt t="22392" x="1454150" y="2381250"/>
          <p14:tracePt t="22831" x="1466850" y="2368550"/>
          <p14:tracePt t="22839" x="1479550" y="2368550"/>
          <p14:tracePt t="22842" x="1485900" y="2362200"/>
          <p14:tracePt t="23467" x="1517650" y="2362200"/>
          <p14:tracePt t="23474" x="1536700" y="2381250"/>
          <p14:tracePt t="23490" x="1574800" y="2425700"/>
          <p14:tracePt t="23508" x="1606550" y="2463800"/>
          <p14:tracePt t="23525" x="1619250" y="2470150"/>
          <p14:tracePt t="23540" x="1631950" y="2482850"/>
          <p14:tracePt t="23575" x="1714500" y="2520950"/>
          <p14:tracePt t="23607" x="1771650" y="2520950"/>
          <p14:tracePt t="23640" x="1790700" y="2520950"/>
          <p14:tracePt t="23657" x="1790700" y="2540000"/>
          <p14:tracePt t="23676" x="1822450" y="2540000"/>
          <p14:tracePt t="23690" x="1898650" y="2540000"/>
          <p14:tracePt t="23707" x="2063750" y="2508250"/>
          <p14:tracePt t="23725" x="2178050" y="2495550"/>
          <p14:tracePt t="23741" x="2298700" y="2476500"/>
          <p14:tracePt t="23759" x="2387600" y="2482850"/>
          <p14:tracePt t="23774" x="2470150" y="2533650"/>
          <p14:tracePt t="23792" x="2565400" y="2590800"/>
          <p14:tracePt t="23806" x="2647950" y="2667000"/>
          <p14:tracePt t="23823" x="2717800" y="2755900"/>
          <p14:tracePt t="23840" x="2863850" y="2882900"/>
          <p14:tracePt t="23857" x="3181350" y="3244850"/>
          <p14:tracePt t="23876" x="2952750" y="3695700"/>
          <p14:tracePt t="23890" x="2927350" y="3930650"/>
          <p14:tracePt t="23948" x="2971800" y="3994150"/>
          <p14:tracePt t="23951" x="3028950" y="4032250"/>
          <p14:tracePt t="23956" x="3098800" y="4064000"/>
          <p14:tracePt t="23975" x="3219450" y="4102100"/>
          <p14:tracePt t="23990" x="3308350" y="4108450"/>
          <p14:tracePt t="24006" x="3403600" y="4076700"/>
          <p14:tracePt t="24025" x="3460750" y="3994150"/>
          <p14:tracePt t="24041" x="3524250" y="3905250"/>
          <p14:tracePt t="24057" x="3575050" y="3822700"/>
          <p14:tracePt t="24075" x="3587750" y="3752850"/>
          <p14:tracePt t="24091" x="3587750" y="3676650"/>
          <p14:tracePt t="24110" x="3543300" y="3556000"/>
          <p14:tracePt t="24124" x="3517900" y="3467100"/>
          <p14:tracePt t="24141" x="3517900" y="3403600"/>
          <p14:tracePt t="24159" x="3505200" y="3359150"/>
          <p14:tracePt t="24169" x="3486150" y="3346450"/>
          <p14:tracePt t="24172" x="3460750" y="3346450"/>
          <p14:tracePt t="24190" x="3270250" y="3346450"/>
          <p14:tracePt t="24207" x="2952750" y="3346450"/>
          <p14:tracePt t="24224" x="2463800" y="3321050"/>
          <p14:tracePt t="24243" x="2108200" y="3244850"/>
          <p14:tracePt t="24259" x="1771650" y="3136900"/>
          <p14:tracePt t="24273" x="1466850" y="3060700"/>
          <p14:tracePt t="24289" x="1231900" y="2984500"/>
          <p14:tracePt t="24309" x="1066800" y="2895600"/>
          <p14:tracePt t="24325" x="1009650" y="2870200"/>
          <p14:tracePt t="24340" x="977900" y="2838450"/>
          <p14:tracePt t="24356" x="958850" y="2819400"/>
          <p14:tracePt t="24376" x="946150" y="2800350"/>
          <p14:tracePt t="24391" x="933450" y="2781300"/>
          <p14:tracePt t="24410" x="914400" y="2749550"/>
          <p14:tracePt t="24427" x="901700" y="2711450"/>
          <p14:tracePt t="24441" x="895350" y="2679700"/>
          <p14:tracePt t="24457" x="895350" y="2654300"/>
          <p14:tracePt t="24475" x="882650" y="2635250"/>
          <p14:tracePt t="24492" x="882650" y="2603500"/>
          <p14:tracePt t="24509" x="882650" y="2584450"/>
          <p14:tracePt t="24525" x="882650" y="2565400"/>
          <p14:tracePt t="24541" x="889000" y="2546350"/>
          <p14:tracePt t="24573" x="889000" y="2533650"/>
          <p14:tracePt t="24616" x="901700" y="2527300"/>
          <p14:tracePt t="24620" x="908050" y="2520950"/>
          <p14:tracePt t="24640" x="933450" y="2489200"/>
          <p14:tracePt t="24657" x="958850" y="2463800"/>
          <p14:tracePt t="24675" x="990600" y="2444750"/>
          <p14:tracePt t="24691" x="1035050" y="2425700"/>
          <p14:tracePt t="24709" x="1098550" y="2393950"/>
          <p14:tracePt t="24725" x="1155700" y="2374900"/>
          <p14:tracePt t="24741" x="1225550" y="2374900"/>
          <p14:tracePt t="24759" x="1308100" y="2362200"/>
          <p14:tracePt t="24776" x="1371600" y="2355850"/>
          <p14:tracePt t="24793" x="1428750" y="2355850"/>
          <p14:tracePt t="24807" x="1498600" y="2355850"/>
          <p14:tracePt t="24825" x="1543050" y="2355850"/>
          <p14:tracePt t="24841" x="1587500" y="2355850"/>
          <p14:tracePt t="24859" x="1644650" y="2355850"/>
          <p14:tracePt t="24874" x="1651000" y="2355850"/>
          <p14:tracePt t="24891" x="1663700" y="2355850"/>
          <p14:tracePt t="25053" x="1644650" y="2355850"/>
          <p14:tracePt t="25063" x="1631950" y="2355850"/>
          <p14:tracePt t="25074" x="1625600" y="2362200"/>
          <p14:tracePt t="25089" x="1593850" y="2368550"/>
          <p14:tracePt t="25108" x="1543050" y="2381250"/>
          <p14:tracePt t="25123" x="1504950" y="2381250"/>
          <p14:tracePt t="25139" x="1492250" y="2381250"/>
          <p14:tracePt t="25157" x="1479550" y="2381250"/>
          <p14:tracePt t="25182" x="1473200" y="2381250"/>
          <p14:tracePt t="25189" x="1466850" y="2381250"/>
          <p14:tracePt t="25217" x="1460500" y="2381250"/>
          <p14:tracePt t="25240" x="1447800" y="2374900"/>
          <p14:tracePt t="25357" x="1441450" y="2374900"/>
          <p14:tracePt t="25428" x="1435100" y="2374900"/>
          <p14:tracePt t="25444" x="1422400" y="2362200"/>
          <p14:tracePt t="25463" x="1409700" y="2362200"/>
          <p14:tracePt t="25473" x="1390650" y="2355850"/>
          <p14:tracePt t="25488" x="1358900" y="2355850"/>
          <p14:tracePt t="25505" x="1327150" y="2349500"/>
          <p14:tracePt t="25522" x="1282700" y="2343150"/>
          <p14:tracePt t="25538" x="1238250" y="2330450"/>
          <p14:tracePt t="25555" x="1219200" y="2317750"/>
          <p14:tracePt t="25573" x="1206500" y="2317750"/>
          <p14:tracePt t="25589" x="1200150" y="2311400"/>
          <p14:tracePt t="25605" x="1187450" y="2298700"/>
          <p14:tracePt t="25645" x="1187450" y="2292350"/>
          <p14:tracePt t="25658" x="1187450" y="2286000"/>
          <p14:tracePt t="25674" x="1187450" y="2273300"/>
          <p14:tracePt t="25689" x="1187450" y="2260600"/>
          <p14:tracePt t="25858" x="1187450" y="2254250"/>
          <p14:tracePt t="26502" x="1168400" y="2254250"/>
          <p14:tracePt t="26510" x="1162050" y="2266950"/>
          <p14:tracePt t="26524" x="1136650" y="2298700"/>
          <p14:tracePt t="26539" x="1130300" y="2330450"/>
          <p14:tracePt t="26557" x="1117600" y="2349500"/>
          <p14:tracePt t="26573" x="1117600" y="2368550"/>
          <p14:tracePt t="26588" x="1104900" y="2387600"/>
          <p14:tracePt t="26622" x="1092200" y="2413000"/>
          <p14:tracePt t="26655" x="1079500" y="2425700"/>
          <p14:tracePt t="26689" x="1060450" y="2438400"/>
          <p14:tracePt t="26708" x="1041400" y="2444750"/>
          <p14:tracePt t="26722" x="1028700" y="2451100"/>
          <p14:tracePt t="26740" x="1022350" y="2451100"/>
          <p14:tracePt t="26756" x="990600" y="2451100"/>
          <p14:tracePt t="26772" x="977900" y="2451100"/>
          <p14:tracePt t="26788" x="971550" y="2451100"/>
          <p14:tracePt t="26822" x="958850" y="2451100"/>
          <p14:tracePt t="26839" x="952500" y="2451100"/>
          <p14:tracePt t="26867" x="939800" y="2444750"/>
          <p14:tracePt t="26891" x="933450" y="2444750"/>
          <p14:tracePt t="26893" x="933450" y="2438400"/>
          <p14:tracePt t="26905" x="927100" y="2432050"/>
          <p14:tracePt t="26922" x="927100" y="2419350"/>
          <p14:tracePt t="26940" x="927100" y="2387600"/>
          <p14:tracePt t="26956" x="927100" y="2381250"/>
          <p14:tracePt t="26974" x="927100" y="2355850"/>
          <p14:tracePt t="26989" x="927100" y="2336800"/>
          <p14:tracePt t="27005" x="927100" y="2305050"/>
          <p14:tracePt t="27023" x="927100" y="2286000"/>
          <p14:tracePt t="27038" x="927100" y="2254250"/>
          <p14:tracePt t="27057" x="927100" y="2222500"/>
          <p14:tracePt t="27071" x="939800" y="2216150"/>
          <p14:tracePt t="27104" x="939800" y="2203450"/>
          <p14:tracePt t="27123" x="952500" y="2203450"/>
          <p14:tracePt t="27138" x="952500" y="2197100"/>
          <p14:tracePt t="27172" x="965200" y="2190750"/>
          <p14:tracePt t="27246" x="971550" y="2184400"/>
          <p14:tracePt t="27250" x="977900" y="2184400"/>
          <p14:tracePt t="27258" x="990600" y="2178050"/>
          <p14:tracePt t="27275" x="1028700" y="2171700"/>
          <p14:tracePt t="27290" x="1066800" y="2171700"/>
          <p14:tracePt t="27305" x="1098550" y="2171700"/>
          <p14:tracePt t="27323" x="1143000" y="2171700"/>
          <p14:tracePt t="27338" x="1168400" y="2171700"/>
          <p14:tracePt t="27356" x="1193800" y="2171700"/>
          <p14:tracePt t="27374" x="1212850" y="2171700"/>
          <p14:tracePt t="27388" x="1225550" y="2171700"/>
          <p14:tracePt t="27406" x="1238250" y="2171700"/>
          <p14:tracePt t="27431" x="1244600" y="2171700"/>
          <p14:tracePt t="27450" x="1257300" y="2171700"/>
          <p14:tracePt t="27464" x="1263650" y="2171700"/>
          <p14:tracePt t="27480" x="1276350" y="2171700"/>
          <p14:tracePt t="27506" x="1295400" y="2178050"/>
          <p14:tracePt t="27523" x="1308100" y="2190750"/>
          <p14:tracePt t="27540" x="1327150" y="2197100"/>
          <p14:tracePt t="27557" x="1339850" y="2216150"/>
          <p14:tracePt t="27572" x="1352550" y="2228850"/>
          <p14:tracePt t="27589" x="1365250" y="2247900"/>
          <p14:tracePt t="27606" x="1377950" y="2260600"/>
          <p14:tracePt t="27621" x="1384300" y="2273300"/>
          <p14:tracePt t="27639" x="1397000" y="2292350"/>
          <p14:tracePt t="27654" x="1397000" y="2311400"/>
          <p14:tracePt t="27657" x="1403350" y="2317750"/>
          <p14:tracePt t="27672" x="1416050" y="2324100"/>
          <p14:tracePt t="27689" x="1422400" y="2336800"/>
          <p14:tracePt t="27705" x="1428750" y="2349500"/>
          <p14:tracePt t="27723" x="1441450" y="2368550"/>
          <p14:tracePt t="27739" x="1447800" y="2381250"/>
          <p14:tracePt t="27756" x="1460500" y="2393950"/>
          <p14:tracePt t="27789" x="1466850" y="2406650"/>
          <p14:tracePt t="27834" x="1466850" y="2413000"/>
          <p14:tracePt t="27851" x="1466850" y="2419350"/>
          <p14:tracePt t="27858" x="1466850" y="2425700"/>
          <p14:tracePt t="27871" x="1460500" y="2432050"/>
          <p14:tracePt t="27883" x="1460500" y="2438400"/>
          <p14:tracePt t="27895" x="1454150" y="2438400"/>
          <p14:tracePt t="27904" x="1447800" y="2444750"/>
          <p14:tracePt t="27925" x="1428750" y="2444750"/>
          <p14:tracePt t="27940" x="1409700" y="2457450"/>
          <p14:tracePt t="27955" x="1377950" y="2457450"/>
          <p14:tracePt t="27971" x="1365250" y="2457450"/>
          <p14:tracePt t="27989" x="1358900" y="2457450"/>
          <p14:tracePt t="28005" x="1339850" y="2438400"/>
          <p14:tracePt t="28022" x="1339850" y="2387600"/>
          <p14:tracePt t="28038" x="1339850" y="2336800"/>
          <p14:tracePt t="28055" x="1377950" y="2292350"/>
          <p14:tracePt t="28073" x="1403350" y="2254250"/>
          <p14:tracePt t="28089" x="1422400" y="2228850"/>
          <p14:tracePt t="28105" x="1460500" y="2209800"/>
          <p14:tracePt t="28121" x="1492250" y="2184400"/>
          <p14:tracePt t="28139" x="1530350" y="2178050"/>
          <p14:tracePt t="28155" x="1581150" y="2159000"/>
          <p14:tracePt t="28172" x="1631950" y="2146300"/>
          <p14:tracePt t="28189" x="1670050" y="2120900"/>
          <p14:tracePt t="28205" x="1708150" y="2108200"/>
          <p14:tracePt t="28221" x="1733550" y="2108200"/>
          <p14:tracePt t="28239" x="1746250" y="2101850"/>
          <p14:tracePt t="28272" x="1758950" y="2095500"/>
          <p14:tracePt t="28288" x="1771650" y="2095500"/>
          <p14:tracePt t="28307" x="1778000" y="2108200"/>
          <p14:tracePt t="28324" x="1790700" y="2133600"/>
          <p14:tracePt t="28339" x="1809750" y="2152650"/>
          <p14:tracePt t="28354" x="1822450" y="2178050"/>
          <p14:tracePt t="28371" x="1841500" y="2209800"/>
          <p14:tracePt t="28389" x="1860550" y="2241550"/>
          <p14:tracePt t="28404" x="1866900" y="2247900"/>
          <p14:tracePt t="28422" x="1873250" y="2260600"/>
          <p14:tracePt t="28439" x="1879600" y="2266950"/>
          <p14:tracePt t="28507" x="1879600" y="2273300"/>
          <p14:tracePt t="28531" x="1873250" y="2286000"/>
          <p14:tracePt t="28540" x="1873250" y="2292350"/>
          <p14:tracePt t="28555" x="1841500" y="2298700"/>
          <p14:tracePt t="28571" x="1778000" y="2286000"/>
          <p14:tracePt t="28589" x="1727200" y="2254250"/>
          <p14:tracePt t="28605" x="1720850" y="2241550"/>
          <p14:tracePt t="28623" x="1708150" y="2228850"/>
          <p14:tracePt t="28637" x="1708150" y="2209800"/>
          <p14:tracePt t="28655" x="1708150" y="2184400"/>
          <p14:tracePt t="28670" x="1746250" y="2127250"/>
          <p14:tracePt t="28689" x="1778000" y="2089150"/>
          <p14:tracePt t="28705" x="1822450" y="2070100"/>
          <p14:tracePt t="28722" x="1841500" y="2057400"/>
          <p14:tracePt t="28738" x="1866900" y="2057400"/>
          <p14:tracePt t="28757" x="1898650" y="2057400"/>
          <p14:tracePt t="28772" x="1930400" y="2070100"/>
          <p14:tracePt t="28789" x="1949450" y="2089150"/>
          <p14:tracePt t="28804" x="1955800" y="2101850"/>
          <p14:tracePt t="28845" x="1955800" y="2108200"/>
          <p14:tracePt t="28994" x="1962150" y="2114550"/>
          <p14:tracePt t="29007" x="1981200" y="2114550"/>
          <p14:tracePt t="29010" x="1987550" y="2114550"/>
          <p14:tracePt t="29021" x="2006600" y="2114550"/>
          <p14:tracePt t="29038" x="2057400" y="2114550"/>
          <p14:tracePt t="29055" x="2089150" y="2114550"/>
          <p14:tracePt t="29072" x="2152650" y="2114550"/>
          <p14:tracePt t="29090" x="2254250" y="2114550"/>
          <p14:tracePt t="29105" x="2444750" y="2139950"/>
          <p14:tracePt t="29122" x="2711450" y="2146300"/>
          <p14:tracePt t="29138" x="2901950" y="2146300"/>
          <p14:tracePt t="29154" x="2978150" y="2146300"/>
          <p14:tracePt t="29368" x="2984500" y="2146300"/>
          <p14:tracePt t="29376" x="2984500" y="2152650"/>
          <p14:tracePt t="29387" x="3003550" y="2171700"/>
          <p14:tracePt t="29406" x="3035300" y="2216150"/>
          <p14:tracePt t="29421" x="3048000" y="2241550"/>
          <p14:tracePt t="29438" x="3067050" y="2260600"/>
          <p14:tracePt t="29472" x="3067050" y="2292350"/>
          <p14:tracePt t="29506" x="3067050" y="2311400"/>
          <p14:tracePt t="29538" x="3048000" y="2349500"/>
          <p14:tracePt t="29555" x="3028950" y="2374900"/>
          <p14:tracePt t="29570" x="2997200" y="2393950"/>
          <p14:tracePt t="29587" x="2927350" y="2438400"/>
          <p14:tracePt t="29604" x="2870200" y="2470150"/>
          <p14:tracePt t="29621" x="2768600" y="2489200"/>
          <p14:tracePt t="29638" x="2667000" y="2501900"/>
          <p14:tracePt t="29654" x="2616200" y="2501900"/>
          <p14:tracePt t="29671" x="2584450" y="2482850"/>
          <p14:tracePt t="29688" x="2540000" y="2457450"/>
          <p14:tracePt t="29705" x="2508250" y="2425700"/>
          <p14:tracePt t="29722" x="2476500" y="2387600"/>
          <p14:tracePt t="29738" x="2463800" y="2362200"/>
          <p14:tracePt t="29755" x="2457450" y="2330450"/>
          <p14:tracePt t="29773" x="2457450" y="2292350"/>
          <p14:tracePt t="29788" x="2457450" y="2279650"/>
          <p14:tracePt t="29804" x="2457450" y="2266950"/>
          <p14:tracePt t="29823" x="2463800" y="2247900"/>
          <p14:tracePt t="29837" x="2514600" y="2222500"/>
          <p14:tracePt t="29856" x="2609850" y="2184400"/>
          <p14:tracePt t="29872" x="2736850" y="2159000"/>
          <p14:tracePt t="29889" x="2876550" y="2133600"/>
          <p14:tracePt t="29906" x="2965450" y="2133600"/>
          <p14:tracePt t="29923" x="3022600" y="2139950"/>
          <p14:tracePt t="29938" x="3060700" y="2159000"/>
          <p14:tracePt t="29957" x="3086100" y="2203450"/>
          <p14:tracePt t="29971" x="3092450" y="2228850"/>
          <p14:tracePt t="29987" x="3092450" y="2266950"/>
          <p14:tracePt t="30007" x="3092450" y="2305050"/>
          <p14:tracePt t="30023" x="3092450" y="2336800"/>
          <p14:tracePt t="30038" x="3092450" y="2362200"/>
          <p14:tracePt t="30056" x="3054350" y="2400300"/>
          <p14:tracePt t="30071" x="3016250" y="2444750"/>
          <p14:tracePt t="30088" x="2971800" y="2470150"/>
          <p14:tracePt t="30106" x="2882900" y="2501900"/>
          <p14:tracePt t="30122" x="2800350" y="2514600"/>
          <p14:tracePt t="30139" x="2705100" y="2514600"/>
          <p14:tracePt t="30155" x="2597150" y="2482850"/>
          <p14:tracePt t="30160" x="2546350" y="2463800"/>
          <p14:tracePt t="30173" x="2476500" y="2444750"/>
          <p14:tracePt t="30189" x="2457450" y="2438400"/>
          <p14:tracePt t="30206" x="2444750" y="2425700"/>
          <p14:tracePt t="30224" x="2444750" y="2419350"/>
          <p14:tracePt t="30238" x="2444750" y="2387600"/>
          <p14:tracePt t="30255" x="2451100" y="2355850"/>
          <p14:tracePt t="30272" x="2520950" y="2279650"/>
          <p14:tracePt t="30290" x="2622550" y="2222500"/>
          <p14:tracePt t="30306" x="2711450" y="2184400"/>
          <p14:tracePt t="30321" x="2844800" y="2159000"/>
          <p14:tracePt t="30337" x="2959100" y="2159000"/>
          <p14:tracePt t="30356" x="3041650" y="2159000"/>
          <p14:tracePt t="30370" x="3054350" y="2171700"/>
          <p14:tracePt t="30388" x="3067050" y="2184400"/>
          <p14:tracePt t="30404" x="3067050" y="2222500"/>
          <p14:tracePt t="30421" x="3022600" y="2292350"/>
          <p14:tracePt t="30438" x="2952750" y="2362200"/>
          <p14:tracePt t="30455" x="2863850" y="2413000"/>
          <p14:tracePt t="30471" x="2762250" y="2476500"/>
          <p14:tracePt t="30488" x="2686050" y="2489200"/>
          <p14:tracePt t="30507" x="2654300" y="2501900"/>
          <p14:tracePt t="30522" x="2635250" y="2501900"/>
          <p14:tracePt t="30539" x="2622550" y="2501900"/>
          <p14:tracePt t="30555" x="2609850" y="2495550"/>
          <p14:tracePt t="30571" x="2590800" y="2470150"/>
          <p14:tracePt t="30589" x="2565400" y="2432050"/>
          <p14:tracePt t="30604" x="2565400" y="2413000"/>
          <p14:tracePt t="30621" x="2565400" y="2400300"/>
          <p14:tracePt t="30638" x="2565400" y="2387600"/>
          <p14:tracePt t="30654" x="2565400" y="2368550"/>
          <p14:tracePt t="30672" x="2578100" y="2355850"/>
          <p14:tracePt t="30688" x="2584450" y="2349500"/>
          <p14:tracePt t="30711" x="2597150" y="2349500"/>
          <p14:tracePt t="30744" x="2603500" y="2349500"/>
          <p14:tracePt t="30765" x="2616200" y="2349500"/>
          <p14:tracePt t="34716" x="2641600" y="2374900"/>
          <p14:tracePt t="34727" x="2673350" y="2413000"/>
          <p14:tracePt t="34735" x="2692400" y="2438400"/>
          <p14:tracePt t="34751" x="2717800" y="2489200"/>
          <p14:tracePt t="34784" x="2794000" y="2571750"/>
          <p14:tracePt t="34819" x="2838450" y="2647950"/>
          <p14:tracePt t="34853" x="2876550" y="2743200"/>
          <p14:tracePt t="34868" x="2882900" y="2806700"/>
          <p14:tracePt t="34884" x="2921000" y="2908300"/>
          <p14:tracePt t="34902" x="2940050" y="2997200"/>
          <p14:tracePt t="34918" x="2952750" y="3092450"/>
          <p14:tracePt t="34938" x="2952750" y="3232150"/>
          <p14:tracePt t="34951" x="2965450" y="3295650"/>
          <p14:tracePt t="34969" x="2984500" y="3352800"/>
          <p14:tracePt t="35090" x="2978150" y="3308350"/>
          <p14:tracePt t="35102" x="2921000" y="3206750"/>
          <p14:tracePt t="35120" x="2800350" y="2997200"/>
          <p14:tracePt t="35134" x="2654300" y="2698750"/>
          <p14:tracePt t="35151" x="2527300" y="2425700"/>
          <p14:tracePt t="35154" x="2495550" y="2368550"/>
          <p14:tracePt t="35169" x="2393950" y="2222500"/>
          <p14:tracePt t="35186" x="2355850" y="2165350"/>
          <p14:tracePt t="35202" x="2336800" y="2146300"/>
          <p14:tracePt t="35219" x="2336800" y="2139950"/>
          <p14:tracePt t="35425" x="2336800" y="2133600"/>
          <p14:tracePt t="35436" x="2349500" y="2133600"/>
          <p14:tracePt t="35438" x="2355850" y="2133600"/>
          <p14:tracePt t="35452" x="2393950" y="2159000"/>
          <p14:tracePt t="35467" x="2463800" y="2197100"/>
          <p14:tracePt t="35485" x="2565400" y="2266950"/>
          <p14:tracePt t="35518" x="2622550" y="2305050"/>
          <p14:tracePt t="35552" x="2635250" y="2324100"/>
          <p14:tracePt t="35586" x="2616200" y="2374900"/>
          <p14:tracePt t="35602" x="2590800" y="2419350"/>
          <p14:tracePt t="35619" x="2540000" y="2476500"/>
          <p14:tracePt t="35636" x="2508250" y="2514600"/>
          <p14:tracePt t="35652" x="2495550" y="2527300"/>
          <p14:tracePt t="35712" x="2482850" y="2527300"/>
          <p14:tracePt t="35714" x="2476500" y="2527300"/>
          <p14:tracePt t="35723" x="2463800" y="2527300"/>
          <p14:tracePt t="35735" x="2438400" y="2527300"/>
          <p14:tracePt t="35752" x="2406650" y="2514600"/>
          <p14:tracePt t="35768" x="2381250" y="2501900"/>
          <p14:tracePt t="35785" x="2343150" y="2470150"/>
          <p14:tracePt t="35802" x="2311400" y="2444750"/>
          <p14:tracePt t="35818" x="2286000" y="2419350"/>
          <p14:tracePt t="35835" x="2286000" y="2393950"/>
          <p14:tracePt t="35853" x="2305050" y="2317750"/>
          <p14:tracePt t="35871" x="2343150" y="2273300"/>
          <p14:tracePt t="35884" x="2393950" y="2235200"/>
          <p14:tracePt t="35901" x="2457450" y="2203450"/>
          <p14:tracePt t="35918" x="2533650" y="2190750"/>
          <p14:tracePt t="35934" x="2597150" y="2184400"/>
          <p14:tracePt t="35952" x="2660650" y="2184400"/>
          <p14:tracePt t="35970" x="2686050" y="2184400"/>
          <p14:tracePt t="35985" x="2730500" y="2209800"/>
          <p14:tracePt t="36001" x="2762250" y="2260600"/>
          <p14:tracePt t="36018" x="2774950" y="2330450"/>
          <p14:tracePt t="36035" x="2774950" y="2393950"/>
          <p14:tracePt t="36052" x="2768600" y="2470150"/>
          <p14:tracePt t="36067" x="2743200" y="2508250"/>
          <p14:tracePt t="36087" x="2711450" y="2533650"/>
          <p14:tracePt t="36102" x="2686050" y="2552700"/>
          <p14:tracePt t="36119" x="2647950" y="2552700"/>
          <p14:tracePt t="36136" x="2597150" y="2546350"/>
          <p14:tracePt t="36151" x="2546350" y="2520950"/>
          <p14:tracePt t="36167" x="2508250" y="2501900"/>
          <p14:tracePt t="36185" x="2457450" y="2470150"/>
          <p14:tracePt t="36201" x="2444750" y="2457450"/>
          <p14:tracePt t="36216" x="2438400" y="2451100"/>
          <p14:tracePt t="36234" x="2438400" y="2438400"/>
          <p14:tracePt t="36252" x="2438400" y="2419350"/>
          <p14:tracePt t="36269" x="2438400" y="2387600"/>
          <p14:tracePt t="36287" x="2444750" y="2368550"/>
          <p14:tracePt t="36301" x="2457450" y="2355850"/>
          <p14:tracePt t="36318" x="2463800" y="2349500"/>
          <p14:tracePt t="36335" x="2463800" y="2343150"/>
          <p14:tracePt t="36351" x="2476500" y="2336800"/>
          <p14:tracePt t="36367" x="2495550" y="2305050"/>
          <p14:tracePt t="36386" x="2540000" y="2254250"/>
          <p14:tracePt t="36402" x="2584450" y="2228850"/>
          <p14:tracePt t="36417" x="2603500" y="2216150"/>
          <p14:tracePt t="36437" x="2616200" y="2209800"/>
          <p14:tracePt t="36451" x="2628900" y="2209800"/>
          <p14:tracePt t="36468" x="2641600" y="2209800"/>
          <p14:tracePt t="36484" x="2667000" y="2209800"/>
          <p14:tracePt t="36501" x="2711450" y="2247900"/>
          <p14:tracePt t="36518" x="2730500" y="2266950"/>
          <p14:tracePt t="36538" x="2755900" y="2305050"/>
          <p14:tracePt t="36551" x="2755900" y="2330450"/>
          <p14:tracePt t="36570" x="2755900" y="2368550"/>
          <p14:tracePt t="36586" x="2743200" y="2413000"/>
          <p14:tracePt t="36602" x="2711450" y="2451100"/>
          <p14:tracePt t="36618" x="2667000" y="2482850"/>
          <p14:tracePt t="36634" x="2616200" y="2501900"/>
          <p14:tracePt t="36651" x="2559050" y="2508250"/>
          <p14:tracePt t="36652" x="2540000" y="2508250"/>
          <p14:tracePt t="36667" x="2470150" y="2508250"/>
          <p14:tracePt t="36684" x="2413000" y="2489200"/>
          <p14:tracePt t="36701" x="2349500" y="2444750"/>
          <p14:tracePt t="36719" x="2305050" y="2413000"/>
          <p14:tracePt t="36733" x="2286000" y="2374900"/>
          <p14:tracePt t="36751" x="2286000" y="2324100"/>
          <p14:tracePt t="36768" x="2286000" y="2260600"/>
          <p14:tracePt t="36785" x="2330450" y="2178050"/>
          <p14:tracePt t="36801" x="2419350" y="2120900"/>
          <p14:tracePt t="36818" x="2508250" y="2089150"/>
          <p14:tracePt t="36834" x="2584450" y="2082800"/>
          <p14:tracePt t="36851" x="2679700" y="2082800"/>
          <p14:tracePt t="36867" x="2743200" y="2082800"/>
          <p14:tracePt t="36885" x="2787650" y="2082800"/>
          <p14:tracePt t="36901" x="2819400" y="2114550"/>
          <p14:tracePt t="36918" x="2844800" y="2146300"/>
          <p14:tracePt t="36936" x="2857500" y="2216150"/>
          <p14:tracePt t="36951" x="2857500" y="2298700"/>
          <p14:tracePt t="36969" x="2806700" y="2438400"/>
          <p14:tracePt t="36986" x="2736850" y="2520950"/>
          <p14:tracePt t="37002" x="2667000" y="2571750"/>
          <p14:tracePt t="37017" x="2616200" y="2584450"/>
          <p14:tracePt t="37034" x="2609850" y="2590800"/>
          <p14:tracePt t="37050" x="2584450" y="2597150"/>
          <p14:tracePt t="37068" x="2546350" y="2584450"/>
          <p14:tracePt t="37085" x="2514600" y="2559050"/>
          <p14:tracePt t="37101" x="2495550" y="2527300"/>
          <p14:tracePt t="37118" x="2476500" y="2501900"/>
          <p14:tracePt t="37135" x="2463800" y="2489200"/>
          <p14:tracePt t="37150" x="2463800" y="2482850"/>
          <p14:tracePt t="37248" x="2470150" y="2482850"/>
          <p14:tracePt t="37260" x="2476500" y="2482850"/>
          <p14:tracePt t="37280" x="2489200" y="2482850"/>
          <p14:tracePt t="37289" x="2495550" y="2482850"/>
          <p14:tracePt t="37301" x="2520950" y="2482850"/>
          <p14:tracePt t="37318" x="2559050" y="2482850"/>
          <p14:tracePt t="37335" x="2622550" y="2508250"/>
          <p14:tracePt t="37352" x="2749550" y="2565400"/>
          <p14:tracePt t="37368" x="2863850" y="2641600"/>
          <p14:tracePt t="37383" x="2997200" y="2730500"/>
          <p14:tracePt t="37401" x="3155950" y="2863850"/>
          <p14:tracePt t="37418" x="3270250" y="2978150"/>
          <p14:tracePt t="37435" x="3390900" y="3162300"/>
          <p14:tracePt t="37452" x="3454400" y="3359150"/>
          <p14:tracePt t="37468" x="3498850" y="3600450"/>
          <p14:tracePt t="37485" x="3524250" y="3784600"/>
          <p14:tracePt t="37501" x="3536950" y="3898900"/>
          <p14:tracePt t="37518" x="3562350" y="4000500"/>
          <p14:tracePt t="37535" x="3568700" y="4038600"/>
          <p14:tracePt t="37551" x="3581400" y="4064000"/>
          <p14:tracePt t="37566" x="3581400" y="4089400"/>
          <p14:tracePt t="37583" x="3581400" y="4114800"/>
          <p14:tracePt t="37601" x="3568700" y="4152900"/>
          <p14:tracePt t="37616" x="3543300" y="4191000"/>
          <p14:tracePt t="37635" x="3530600" y="4216400"/>
          <p14:tracePt t="37651" x="3524250" y="4235450"/>
          <p14:tracePt t="37663" x="3517900" y="4254500"/>
          <p14:tracePt t="37674" x="3511550" y="4273550"/>
          <p14:tracePt t="37685" x="3498850" y="4305300"/>
          <p14:tracePt t="37701" x="3473450" y="4356100"/>
          <p14:tracePt t="37718" x="3435350" y="4406900"/>
          <p14:tracePt t="37734" x="3397250" y="4451350"/>
          <p14:tracePt t="37751" x="3359150" y="4476750"/>
          <p14:tracePt t="37768" x="3327400" y="4489450"/>
          <p14:tracePt t="37786" x="3295650" y="4495800"/>
          <p14:tracePt t="37800" x="3251200" y="4495800"/>
          <p14:tracePt t="37820" x="3213100" y="4495800"/>
          <p14:tracePt t="37834" x="3200400" y="4495800"/>
          <p14:tracePt t="37850" x="3194050" y="4495800"/>
          <p14:tracePt t="37867" x="3175000" y="4495800"/>
          <p14:tracePt t="37882" x="3155950" y="4483100"/>
          <p14:tracePt t="37901" x="3136900" y="4464050"/>
          <p14:tracePt t="37918" x="3111500" y="4438650"/>
          <p14:tracePt t="37934" x="3086100" y="4432300"/>
          <p14:tracePt t="37951" x="3054350" y="4419600"/>
          <p14:tracePt t="37968" x="2990850" y="4406900"/>
          <p14:tracePt t="37984" x="2927350" y="4406900"/>
          <p14:tracePt t="38000" x="2857500" y="4406900"/>
          <p14:tracePt t="38017" x="2768600" y="4406900"/>
          <p14:tracePt t="38034" x="2635250" y="4419600"/>
          <p14:tracePt t="38050" x="2432050" y="4464050"/>
          <p14:tracePt t="38068" x="2032000" y="4476750"/>
          <p14:tracePt t="38082" x="1727200" y="4476750"/>
          <p14:tracePt t="38104" x="1200150" y="4476750"/>
          <p14:tracePt t="38118" x="844550" y="4476750"/>
          <p14:tracePt t="38135" x="520700" y="4470400"/>
          <p14:tracePt t="38150" x="431800" y="4451350"/>
          <p14:tracePt t="38154" x="419100" y="4445000"/>
          <p14:tracePt t="38165" x="400050" y="4425950"/>
          <p14:tracePt t="38209" x="393700" y="4413250"/>
          <p14:tracePt t="38259" x="393700" y="4406900"/>
          <p14:tracePt t="38284" x="393700" y="4400550"/>
          <p14:tracePt t="38286" x="393700" y="4394200"/>
          <p14:tracePt t="38300" x="412750" y="4368800"/>
          <p14:tracePt t="38317" x="469900" y="4330700"/>
          <p14:tracePt t="38333" x="527050" y="4305300"/>
          <p14:tracePt t="38350" x="596900" y="4279900"/>
          <p14:tracePt t="38367" x="660400" y="4267200"/>
          <p14:tracePt t="38384" x="679450" y="4260850"/>
          <p14:tracePt t="38458" x="685800" y="4260850"/>
          <p14:tracePt t="38486" x="692150" y="4260850"/>
          <p14:tracePt t="38494" x="698500" y="4260850"/>
          <p14:tracePt t="38499" x="704850" y="4273550"/>
          <p14:tracePt t="38517" x="730250" y="4305300"/>
          <p14:tracePt t="38534" x="755650" y="4349750"/>
          <p14:tracePt t="38550" x="755650" y="4368800"/>
          <p14:tracePt t="38567" x="755650" y="4381500"/>
          <p14:tracePt t="38583" x="755650" y="4387850"/>
          <p14:tracePt t="38600" x="755650" y="4400550"/>
          <p14:tracePt t="38617" x="755650" y="4425950"/>
          <p14:tracePt t="38634" x="755650" y="4438650"/>
          <p14:tracePt t="38650" x="736600" y="4457700"/>
          <p14:tracePt t="38667" x="711200" y="4457700"/>
          <p14:tracePt t="38683" x="692150" y="4470400"/>
          <p14:tracePt t="38703" x="647700" y="4476750"/>
          <p14:tracePt t="38717" x="615950" y="4476750"/>
          <p14:tracePt t="38734" x="596900" y="4476750"/>
          <p14:tracePt t="38750" x="571500" y="4464050"/>
          <p14:tracePt t="38767" x="546100" y="4419600"/>
          <p14:tracePt t="38784" x="520700" y="4375150"/>
          <p14:tracePt t="38799" x="520700" y="4362450"/>
          <p14:tracePt t="38817" x="520700" y="4343400"/>
          <p14:tracePt t="38832" x="520700" y="4318000"/>
          <p14:tracePt t="38851" x="527050" y="4305300"/>
          <p14:tracePt t="38867" x="546100" y="4292600"/>
          <p14:tracePt t="38883" x="565150" y="4279900"/>
          <p14:tracePt t="38900" x="628650" y="4279900"/>
          <p14:tracePt t="38919" x="730250" y="4279900"/>
          <p14:tracePt t="38935" x="819150" y="4286250"/>
          <p14:tracePt t="38949" x="895350" y="4324350"/>
          <p14:tracePt t="38967" x="946150" y="4362450"/>
          <p14:tracePt t="38983" x="965200" y="4394200"/>
          <p14:tracePt t="39000" x="965200" y="4413250"/>
          <p14:tracePt t="39016" x="965200" y="4438650"/>
          <p14:tracePt t="39034" x="965200" y="4457700"/>
          <p14:tracePt t="39050" x="939800" y="4483100"/>
          <p14:tracePt t="39066" x="876300" y="4495800"/>
          <p14:tracePt t="39084" x="723900" y="4495800"/>
          <p14:tracePt t="39100" x="577850" y="4495800"/>
          <p14:tracePt t="39117" x="482600" y="4464050"/>
          <p14:tracePt t="39135" x="463550" y="4451350"/>
          <p14:tracePt t="39149" x="463550" y="4445000"/>
          <p14:tracePt t="39154" x="463550" y="4438650"/>
          <p14:tracePt t="39166" x="463550" y="4406900"/>
          <p14:tracePt t="39184" x="488950" y="4349750"/>
          <p14:tracePt t="39200" x="539750" y="4298950"/>
          <p14:tracePt t="39217" x="596900" y="4260850"/>
          <p14:tracePt t="39234" x="622300" y="4254500"/>
          <p14:tracePt t="39249" x="628650" y="4248150"/>
          <p14:tracePt t="39267" x="641350" y="4248150"/>
          <p14:tracePt t="41609" x="723900" y="4248150"/>
          <p14:tracePt t="41612" x="755650" y="4248150"/>
          <p14:tracePt t="41616" x="793750" y="4248150"/>
          <p14:tracePt t="41633" x="1054100" y="4248150"/>
          <p14:tracePt t="41649" x="1428750" y="4235450"/>
          <p14:tracePt t="41668" x="1936750" y="4235450"/>
          <p14:tracePt t="41682" x="2533650" y="4133850"/>
          <p14:tracePt t="41698" x="3187700" y="4000500"/>
          <p14:tracePt t="41715" x="3822700" y="3860800"/>
          <p14:tracePt t="41732" x="4406900" y="3752850"/>
          <p14:tracePt t="41750" x="4749800" y="3676650"/>
          <p14:tracePt t="41765" x="5035550" y="3600450"/>
          <p14:tracePt t="41780" x="5270500" y="3536950"/>
          <p14:tracePt t="41801" x="5549900" y="3460750"/>
          <p14:tracePt t="41815" x="5727700" y="3422650"/>
          <p14:tracePt t="41832" x="5861050" y="3378200"/>
          <p14:tracePt t="41849" x="5943600" y="3346450"/>
          <p14:tracePt t="41864" x="6013450" y="3333750"/>
          <p14:tracePt t="41882" x="6045200" y="3308350"/>
          <p14:tracePt t="41898" x="6057900" y="3295650"/>
          <p14:tracePt t="41915" x="6070600" y="3282950"/>
          <p14:tracePt t="41932" x="6096000" y="3251200"/>
          <p14:tracePt t="41948" x="6121400" y="3175000"/>
          <p14:tracePt t="41966" x="6153150" y="3060700"/>
          <p14:tracePt t="41982" x="6172200" y="2895600"/>
          <p14:tracePt t="41999" x="6172200" y="2794000"/>
          <p14:tracePt t="42016" x="6172200" y="2730500"/>
          <p14:tracePt t="42032" x="6178550" y="2686050"/>
          <p14:tracePt t="42049" x="6216650" y="2616200"/>
          <p14:tracePt t="42064" x="6350000" y="2406650"/>
          <p14:tracePt t="42083" x="6534150" y="2057400"/>
          <p14:tracePt t="42098" x="6692900" y="1822450"/>
          <p14:tracePt t="42116" x="6794500" y="1663700"/>
          <p14:tracePt t="42131" x="6851650" y="1574800"/>
          <p14:tracePt t="42149" x="6851650" y="1568450"/>
          <p14:tracePt t="42217" x="6838950" y="1568450"/>
          <p14:tracePt t="42225" x="6826250" y="1574800"/>
          <p14:tracePt t="42232" x="6813550" y="1581150"/>
          <p14:tracePt t="42259" x="6800850" y="1587500"/>
          <p14:tracePt t="42269" x="6794500" y="1593850"/>
          <p14:tracePt t="42281" x="6788150" y="1600200"/>
          <p14:tracePt t="42300" x="6743700" y="1612900"/>
          <p14:tracePt t="42315" x="6711950" y="1631950"/>
          <p14:tracePt t="42331" x="6661150" y="1676400"/>
          <p14:tracePt t="42348" x="6553200" y="1739900"/>
          <p14:tracePt t="42363" x="6477000" y="1790700"/>
          <p14:tracePt t="42380" x="6413500" y="1841500"/>
          <p14:tracePt t="42397" x="6388100" y="1847850"/>
          <p14:tracePt t="42414" x="6375400" y="1854200"/>
          <p14:tracePt t="43374" x="6369050" y="1860550"/>
          <p14:tracePt t="43379" x="6362700" y="1866900"/>
          <p14:tracePt t="43384" x="6350000" y="1879600"/>
          <p14:tracePt t="43398" x="6343650" y="1911350"/>
          <p14:tracePt t="43431" x="6311900" y="2051050"/>
          <p14:tracePt t="43465" x="6280150" y="2184400"/>
          <p14:tracePt t="43499" x="6254750" y="2266950"/>
          <p14:tracePt t="43515" x="6248400" y="2279650"/>
          <p14:tracePt t="43531" x="6248400" y="2305050"/>
          <p14:tracePt t="43546" x="6235700" y="2317750"/>
          <p14:tracePt t="43563" x="6223000" y="2336800"/>
          <p14:tracePt t="43581" x="6216650" y="2355850"/>
          <p14:tracePt t="43599" x="6203950" y="2368550"/>
          <p14:tracePt t="43617" x="6197600" y="2374900"/>
          <p14:tracePt t="43647" x="6191250" y="2400300"/>
          <p14:tracePt t="43664" x="6184900" y="2406650"/>
          <p14:tracePt t="43682" x="6172200" y="2419350"/>
          <p14:tracePt t="43698" x="6159500" y="2438400"/>
          <p14:tracePt t="43717" x="6153150" y="2457450"/>
          <p14:tracePt t="43751" x="6153150" y="2463800"/>
          <p14:tracePt t="43770" x="6146800" y="2470150"/>
          <p14:tracePt t="46542" x="6121400" y="2457450"/>
          <p14:tracePt t="46550" x="6096000" y="2432050"/>
          <p14:tracePt t="46562" x="6083300" y="2413000"/>
          <p14:tracePt t="46581" x="6051550" y="2374900"/>
          <p14:tracePt t="46596" x="6026150" y="2343150"/>
          <p14:tracePt t="46614" x="6007100" y="2292350"/>
          <p14:tracePt t="46630" x="5994400" y="2228850"/>
          <p14:tracePt t="46662" x="5988050" y="2152650"/>
          <p14:tracePt t="46665" x="5988050" y="2139950"/>
          <p14:tracePt t="46698" x="5988050" y="2108200"/>
          <p14:tracePt t="46839" x="5988050" y="2101850"/>
          <p14:tracePt t="46850" x="5969000" y="2101850"/>
          <p14:tracePt t="46863" x="5930900" y="2101850"/>
          <p14:tracePt t="46883" x="5842000" y="2101850"/>
          <p14:tracePt t="46897" x="5784850" y="2101850"/>
          <p14:tracePt t="46915" x="5708650" y="2101850"/>
          <p14:tracePt t="46930" x="5664200" y="2095500"/>
          <p14:tracePt t="46947" x="5651500" y="2095500"/>
          <p14:tracePt t="46962" x="5638800" y="2089150"/>
          <p14:tracePt t="46980" x="5619750" y="2089150"/>
          <p14:tracePt t="46996" x="5613400" y="2089150"/>
          <p14:tracePt t="47013" x="5613400" y="2082800"/>
          <p14:tracePt t="47827" x="5594350" y="2082800"/>
          <p14:tracePt t="47893" x="5588000" y="2082800"/>
          <p14:tracePt t="47898" x="5581650" y="2082800"/>
          <p14:tracePt t="47960" x="5581650" y="2089150"/>
          <p14:tracePt t="47974" x="5581650" y="2101850"/>
          <p14:tracePt t="48183" x="5581650" y="2120900"/>
          <p14:tracePt t="48199" x="5581650" y="2133600"/>
          <p14:tracePt t="48221" x="5581650" y="2139950"/>
          <p14:tracePt t="48234" x="5575300" y="2146300"/>
          <p14:tracePt t="48252" x="5568950" y="2152650"/>
          <p14:tracePt t="48738" x="5568950" y="2171700"/>
          <p14:tracePt t="48749" x="5568950" y="2184400"/>
          <p14:tracePt t="48771" x="5568950" y="2190750"/>
          <p14:tracePt t="48797" x="5568950" y="2197100"/>
          <p14:tracePt t="48829" x="5568950" y="2209800"/>
          <p14:tracePt t="49179" x="5568950" y="2216150"/>
          <p14:tracePt t="49181" x="5575300" y="2216150"/>
          <p14:tracePt t="49196" x="5607050" y="2222500"/>
          <p14:tracePt t="49211" x="5645150" y="2235200"/>
          <p14:tracePt t="49227" x="5708650" y="2235200"/>
          <p14:tracePt t="49262" x="6178550" y="2235200"/>
          <p14:tracePt t="49296" x="6565900" y="2235200"/>
          <p14:tracePt t="49328" x="6635750" y="2235200"/>
          <p14:tracePt t="50119" x="6635750" y="2241550"/>
          <p14:tracePt t="50128" x="6629400" y="2241550"/>
          <p14:tracePt t="50130" x="6623050" y="2247900"/>
          <p14:tracePt t="50143" x="6597650" y="2260600"/>
          <p14:tracePt t="50162" x="6534150" y="2305050"/>
          <p14:tracePt t="50179" x="6470650" y="2343150"/>
          <p14:tracePt t="50189" x="6445250" y="2368550"/>
          <p14:tracePt t="50212" x="6350000" y="2419350"/>
          <p14:tracePt t="50245" x="6280150" y="2425700"/>
          <p14:tracePt t="50277" x="6223000" y="2438400"/>
          <p14:tracePt t="50295" x="6197600" y="2438400"/>
          <p14:tracePt t="50311" x="6153150" y="2438400"/>
          <p14:tracePt t="50327" x="6134100" y="2438400"/>
          <p14:tracePt t="50346" x="6121400" y="2438400"/>
          <p14:tracePt t="50362" x="6102350" y="2438400"/>
          <p14:tracePt t="50377" x="6096000" y="2438400"/>
          <p14:tracePt t="50396" x="6083300" y="2438400"/>
          <p14:tracePt t="50412" x="6070600" y="2444750"/>
          <p14:tracePt t="50428" x="6051550" y="2451100"/>
          <p14:tracePt t="50445" x="6032500" y="2457450"/>
          <p14:tracePt t="50461" x="6019800" y="2470150"/>
          <p14:tracePt t="50476" x="6000750" y="2476500"/>
          <p14:tracePt t="50494" x="5988050" y="2489200"/>
          <p14:tracePt t="50510" x="5975350" y="2495550"/>
          <p14:tracePt t="50530" x="5969000" y="2514600"/>
          <p14:tracePt t="50546" x="5956300" y="2520950"/>
          <p14:tracePt t="50829" x="5949950" y="2527300"/>
          <p14:tracePt t="50837" x="5943600" y="2533650"/>
          <p14:tracePt t="50843" x="5937250" y="2533650"/>
          <p14:tracePt t="50861" x="5918200" y="2552700"/>
          <p14:tracePt t="50878" x="5899150" y="2559050"/>
          <p14:tracePt t="50893" x="5892800" y="2565400"/>
          <p14:tracePt t="50927" x="5892800" y="2571750"/>
          <p14:tracePt t="51197" x="5886450" y="2571750"/>
          <p14:tracePt t="51205" x="5880100" y="2571750"/>
          <p14:tracePt t="51940" x="5886450" y="2571750"/>
          <p14:tracePt t="51950" x="5899150" y="2565400"/>
          <p14:tracePt t="51960" x="5918200" y="2552700"/>
          <p14:tracePt t="51975" x="5956300" y="2546350"/>
          <p14:tracePt t="51994" x="6057900" y="2514600"/>
          <p14:tracePt t="52011" x="6229350" y="2476500"/>
          <p14:tracePt t="52045" x="6667500" y="2400300"/>
          <p14:tracePt t="52078" x="6864350" y="2400300"/>
          <p14:tracePt t="52110" x="6921500" y="2400300"/>
          <p14:tracePt t="52126" x="6934200" y="2400300"/>
          <p14:tracePt t="52145" x="6946900" y="2400300"/>
          <p14:tracePt t="52418" x="6946900" y="2406650"/>
          <p14:tracePt t="52541" x="6940550" y="2413000"/>
          <p14:tracePt t="52580" x="6934200" y="2413000"/>
          <p14:tracePt t="52613" x="6934200" y="2419350"/>
          <p14:tracePt t="52660" x="6927850" y="2425700"/>
          <p14:tracePt t="52679" x="6915150" y="2425700"/>
          <p14:tracePt t="52698" x="6915150" y="2432050"/>
          <p14:tracePt t="52702" x="6908800" y="2438400"/>
          <p14:tracePt t="52709" x="6896100" y="2444750"/>
          <p14:tracePt t="52727" x="6883400" y="2457450"/>
          <p14:tracePt t="52778" x="6858000" y="2482850"/>
          <p14:tracePt t="52810" x="6838950" y="2520950"/>
          <p14:tracePt t="52842" x="6819900" y="2540000"/>
          <p14:tracePt t="52861" x="6819900" y="2552700"/>
          <p14:tracePt t="52878" x="6807200" y="2565400"/>
          <p14:tracePt t="52893" x="6800850" y="2584450"/>
          <p14:tracePt t="52910" x="6788150" y="2597150"/>
          <p14:tracePt t="52927" x="6750050" y="2628900"/>
          <p14:tracePt t="52946" x="6718300" y="2654300"/>
          <p14:tracePt t="52959" x="6673850" y="2686050"/>
          <p14:tracePt t="52978" x="6616700" y="2724150"/>
          <p14:tracePt t="52993" x="6572250" y="2749550"/>
          <p14:tracePt t="53010" x="6521450" y="2774950"/>
          <p14:tracePt t="53025" x="6477000" y="2800350"/>
          <p14:tracePt t="53043" x="6438900" y="2813050"/>
          <p14:tracePt t="53060" x="6394450" y="2832100"/>
          <p14:tracePt t="53078" x="6343650" y="2844800"/>
          <p14:tracePt t="53093" x="6305550" y="2844800"/>
          <p14:tracePt t="53110" x="6242050" y="2857500"/>
          <p14:tracePt t="53126" x="6191250" y="2870200"/>
          <p14:tracePt t="53145" x="6102350" y="2870200"/>
          <p14:tracePt t="53158" x="6057900" y="2870200"/>
          <p14:tracePt t="53177" x="5988050" y="2870200"/>
          <p14:tracePt t="53193" x="5930900" y="2870200"/>
          <p14:tracePt t="53209" x="5873750" y="2870200"/>
          <p14:tracePt t="53226" x="5835650" y="2870200"/>
          <p14:tracePt t="53244" x="5759450" y="2870200"/>
          <p14:tracePt t="53260" x="5721350" y="2870200"/>
          <p14:tracePt t="53277" x="5676900" y="2870200"/>
          <p14:tracePt t="53293" x="5651500" y="2863850"/>
          <p14:tracePt t="53308" x="5626100" y="2863850"/>
          <p14:tracePt t="53327" x="5588000" y="2851150"/>
          <p14:tracePt t="53343" x="5549900" y="2851150"/>
          <p14:tracePt t="53359" x="5511800" y="2851150"/>
          <p14:tracePt t="53378" x="5473700" y="2851150"/>
          <p14:tracePt t="53392" x="5448300" y="2851150"/>
          <p14:tracePt t="53412" x="5422900" y="2851150"/>
          <p14:tracePt t="53443" x="5410200" y="2851150"/>
          <p14:tracePt t="53459" x="5397500" y="2851150"/>
          <p14:tracePt t="53478" x="5391150" y="2851150"/>
          <p14:tracePt t="53493" x="5372100" y="2825750"/>
          <p14:tracePt t="53510" x="5359400" y="2813050"/>
          <p14:tracePt t="53528" x="5353050" y="2800350"/>
          <p14:tracePt t="53542" x="5353050" y="2781300"/>
          <p14:tracePt t="53561" x="5353050" y="2768600"/>
          <p14:tracePt t="53630" x="5346700" y="2762250"/>
          <p14:tracePt t="53710" x="5346700" y="2755900"/>
          <p14:tracePt t="53714" x="5346700" y="2749550"/>
          <p14:tracePt t="53727" x="5346700" y="2736850"/>
          <p14:tracePt t="53743" x="5353050" y="2717800"/>
          <p14:tracePt t="53759" x="5378450" y="2705100"/>
          <p14:tracePt t="53776" x="5397500" y="2673350"/>
          <p14:tracePt t="53795" x="5403850" y="2660650"/>
          <p14:tracePt t="53853" x="5416550" y="2660650"/>
          <p14:tracePt t="53856" x="5422900" y="2660650"/>
          <p14:tracePt t="53860" x="5435600" y="2654300"/>
          <p14:tracePt t="53877" x="5511800" y="2654300"/>
          <p14:tracePt t="53895" x="5607050" y="2654300"/>
          <p14:tracePt t="53909" x="5708650" y="2654300"/>
          <p14:tracePt t="53925" x="5784850" y="2654300"/>
          <p14:tracePt t="53942" x="5829300" y="2654300"/>
          <p14:tracePt t="53960" x="5861050" y="2654300"/>
          <p14:tracePt t="53977" x="5892800" y="2679700"/>
          <p14:tracePt t="53992" x="5918200" y="2698750"/>
          <p14:tracePt t="54010" x="5937250" y="2730500"/>
          <p14:tracePt t="54027" x="5969000" y="2774950"/>
          <p14:tracePt t="54043" x="5981700" y="2794000"/>
          <p14:tracePt t="54060" x="5981700" y="2813050"/>
          <p14:tracePt t="54077" x="5981700" y="2832100"/>
          <p14:tracePt t="54092" x="5981700" y="2857500"/>
          <p14:tracePt t="54110" x="5975350" y="2889250"/>
          <p14:tracePt t="54127" x="5949950" y="2927350"/>
          <p14:tracePt t="54142" x="5918200" y="2952750"/>
          <p14:tracePt t="54158" x="5867400" y="2978150"/>
          <p14:tracePt t="54174" x="5784850" y="3009900"/>
          <p14:tracePt t="54193" x="5670550" y="3035300"/>
          <p14:tracePt t="54211" x="5607050" y="3048000"/>
          <p14:tracePt t="54226" x="5562600" y="3048000"/>
          <p14:tracePt t="54242" x="5543550" y="3048000"/>
          <p14:tracePt t="54259" x="5524500" y="3048000"/>
          <p14:tracePt t="54279" x="5499100" y="3041650"/>
          <p14:tracePt t="54292" x="5480050" y="3028950"/>
          <p14:tracePt t="54310" x="5448300" y="3009900"/>
          <p14:tracePt t="54327" x="5429250" y="2997200"/>
          <p14:tracePt t="54344" x="5397500" y="2971800"/>
          <p14:tracePt t="54359" x="5365750" y="2952750"/>
          <p14:tracePt t="54374" x="5321300" y="2927350"/>
          <p14:tracePt t="54392" x="5276850" y="2889250"/>
          <p14:tracePt t="54409" x="5257800" y="2876550"/>
          <p14:tracePt t="54425" x="5257800" y="2870200"/>
          <p14:tracePt t="54459" x="5257800" y="2863850"/>
          <p14:tracePt t="54475" x="5257800" y="2838450"/>
          <p14:tracePt t="54491" x="5276850" y="2794000"/>
          <p14:tracePt t="54508" x="5302250" y="2755900"/>
          <p14:tracePt t="54525" x="5327650" y="2724150"/>
          <p14:tracePt t="54544" x="5353050" y="2698750"/>
          <p14:tracePt t="54560" x="5403850" y="2667000"/>
          <p14:tracePt t="54574" x="5429250" y="2654300"/>
          <p14:tracePt t="54593" x="5486400" y="2635250"/>
          <p14:tracePt t="54609" x="5543550" y="2628900"/>
          <p14:tracePt t="54628" x="5588000" y="2616200"/>
          <p14:tracePt t="54642" x="5670550" y="2616200"/>
          <p14:tracePt t="54658" x="5746750" y="2616200"/>
          <p14:tracePt t="54676" x="5829300" y="2616200"/>
          <p14:tracePt t="54695" x="5873750" y="2622550"/>
          <p14:tracePt t="54708" x="5905500" y="2641600"/>
          <p14:tracePt t="54714" x="5918200" y="2647950"/>
          <p14:tracePt t="54725" x="5956300" y="2692400"/>
          <p14:tracePt t="54743" x="5975350" y="2705100"/>
          <p14:tracePt t="54759" x="6000750" y="2717800"/>
          <p14:tracePt t="54774" x="6007100" y="2736850"/>
          <p14:tracePt t="54792" x="6013450" y="2749550"/>
          <p14:tracePt t="54808" x="6026150" y="2781300"/>
          <p14:tracePt t="54824" x="6026150" y="2806700"/>
          <p14:tracePt t="54842" x="6026150" y="2844800"/>
          <p14:tracePt t="54861" x="6007100" y="2889250"/>
          <p14:tracePt t="54877" x="5981700" y="2933700"/>
          <p14:tracePt t="54893" x="5956300" y="2959100"/>
          <p14:tracePt t="54911" x="5943600" y="2990850"/>
          <p14:tracePt t="54925" x="5918200" y="3009900"/>
          <p14:tracePt t="54941" x="5886450" y="3028950"/>
          <p14:tracePt t="54958" x="5867400" y="3041650"/>
          <p14:tracePt t="54975" x="5822950" y="3041650"/>
          <p14:tracePt t="54995" x="5791200" y="3048000"/>
          <p14:tracePt t="55010" x="5740400" y="3048000"/>
          <p14:tracePt t="55026" x="5683250" y="3048000"/>
          <p14:tracePt t="55042" x="5600700" y="3048000"/>
          <p14:tracePt t="55062" x="5556250" y="3048000"/>
          <p14:tracePt t="55078" x="5518150" y="3035300"/>
          <p14:tracePt t="55092" x="5492750" y="3022600"/>
          <p14:tracePt t="55109" x="5467350" y="3003550"/>
          <p14:tracePt t="55126" x="5448300" y="2990850"/>
          <p14:tracePt t="55141" x="5429250" y="2978150"/>
          <p14:tracePt t="55159" x="5416550" y="2952750"/>
          <p14:tracePt t="55175" x="5403850" y="2933700"/>
          <p14:tracePt t="55192" x="5365750" y="2876550"/>
          <p14:tracePt t="55194" x="5365750" y="2863850"/>
          <p14:tracePt t="55209" x="5353050" y="2838450"/>
          <p14:tracePt t="55224" x="5353050" y="2794000"/>
          <p14:tracePt t="55242" x="5353050" y="2755900"/>
          <p14:tracePt t="55258" x="5372100" y="2705100"/>
          <p14:tracePt t="55274" x="5429250" y="2660650"/>
          <p14:tracePt t="55293" x="5537200" y="2603500"/>
          <p14:tracePt t="55309" x="5657850" y="2578100"/>
          <p14:tracePt t="55325" x="5797550" y="2552700"/>
          <p14:tracePt t="55342" x="5930900" y="2533650"/>
          <p14:tracePt t="55358" x="6045200" y="2533650"/>
          <p14:tracePt t="55376" x="6159500" y="2533650"/>
          <p14:tracePt t="55391" x="6242050" y="2559050"/>
          <p14:tracePt t="55410" x="6318250" y="2597150"/>
          <p14:tracePt t="55428" x="6362700" y="2628900"/>
          <p14:tracePt t="55442" x="6394450" y="2654300"/>
          <p14:tracePt t="55459" x="6438900" y="2692400"/>
          <p14:tracePt t="55475" x="6464300" y="2724150"/>
          <p14:tracePt t="55492" x="6483350" y="2762250"/>
          <p14:tracePt t="55509" x="6489700" y="2806700"/>
          <p14:tracePt t="55526" x="6489700" y="2876550"/>
          <p14:tracePt t="55542" x="6477000" y="2927350"/>
          <p14:tracePt t="55561" x="6445250" y="2971800"/>
          <p14:tracePt t="55575" x="6419850" y="3003550"/>
          <p14:tracePt t="55592" x="6394450" y="3048000"/>
          <p14:tracePt t="55609" x="6343650" y="3073400"/>
          <p14:tracePt t="55624" x="6286500" y="3098800"/>
          <p14:tracePt t="55641" x="6203950" y="3105150"/>
          <p14:tracePt t="55657" x="6108700" y="3105150"/>
          <p14:tracePt t="55678" x="6026150" y="3105150"/>
          <p14:tracePt t="55691" x="6000750" y="3079750"/>
          <p14:tracePt t="55696" x="5988050" y="3073400"/>
          <p14:tracePt t="55708" x="5981700" y="3073400"/>
          <p14:tracePt t="55724" x="5981700" y="3067050"/>
          <p14:tracePt t="55759" x="5975350" y="3060700"/>
          <p14:tracePt t="55779" x="5975350" y="3054350"/>
          <p14:tracePt t="56415" x="5975350" y="3041650"/>
          <p14:tracePt t="56422" x="5975350" y="3035300"/>
          <p14:tracePt t="56438" x="5981700" y="3022600"/>
          <p14:tracePt t="56454" x="5981700" y="3009900"/>
          <p14:tracePt t="56520" x="5994400" y="2997200"/>
          <p14:tracePt t="56538" x="6000750" y="2990850"/>
          <p14:tracePt t="56554" x="6007100" y="2978150"/>
          <p14:tracePt t="56682" x="6019800" y="2971800"/>
          <p14:tracePt t="56688" x="6032500" y="2959100"/>
          <p14:tracePt t="56694" x="6045200" y="2952750"/>
          <p14:tracePt t="56708" x="6089650" y="2927350"/>
          <p14:tracePt t="56724" x="6172200" y="2901950"/>
          <p14:tracePt t="56742" x="6356350" y="2851150"/>
          <p14:tracePt t="56758" x="6515100" y="2813050"/>
          <p14:tracePt t="56774" x="6616700" y="2781300"/>
          <p14:tracePt t="56791" x="6686550" y="2768600"/>
          <p14:tracePt t="56808" x="6756400" y="2755900"/>
          <p14:tracePt t="56824" x="6845300" y="2730500"/>
          <p14:tracePt t="56840" x="6965950" y="2692400"/>
          <p14:tracePt t="56856" x="7061200" y="2667000"/>
          <p14:tracePt t="56875" x="7137400" y="2641600"/>
          <p14:tracePt t="56891" x="7169150" y="2641600"/>
          <p14:tracePt t="56908" x="7194550" y="2628900"/>
          <p14:tracePt t="56924" x="7207250" y="2628900"/>
          <p14:tracePt t="56941" x="7239000" y="2628900"/>
          <p14:tracePt t="56958" x="7283450" y="2628900"/>
          <p14:tracePt t="56975" x="7334250" y="2628900"/>
          <p14:tracePt t="56991" x="7385050" y="2609850"/>
          <p14:tracePt t="57008" x="7404100" y="2597150"/>
          <p14:tracePt t="57024" x="7423150" y="2597150"/>
          <p14:tracePt t="57041" x="7435850" y="2597150"/>
          <p14:tracePt t="57144" x="7442200" y="2597150"/>
          <p14:tracePt t="57230" x="7454900" y="2597150"/>
          <p14:tracePt t="57248" x="7473950" y="2597150"/>
          <p14:tracePt t="57269" x="7486650" y="2597150"/>
          <p14:tracePt t="57277" x="7493000" y="2597150"/>
          <p14:tracePt t="57291" x="7505700" y="2597150"/>
          <p14:tracePt t="57308" x="7524750" y="2597150"/>
          <p14:tracePt t="57326" x="7550150" y="2597150"/>
          <p14:tracePt t="57341" x="7569200" y="2597150"/>
          <p14:tracePt t="57357" x="7575550" y="2597150"/>
          <p14:tracePt t="57375" x="7588250" y="2597150"/>
          <p14:tracePt t="57415" x="7594600" y="2597150"/>
          <p14:tracePt t="57471" x="7600950" y="2597150"/>
          <p14:tracePt t="57487" x="7600950" y="2609850"/>
          <p14:tracePt t="57494" x="7600950" y="2616200"/>
          <p14:tracePt t="57508" x="7600950" y="2647950"/>
          <p14:tracePt t="57524" x="7600950" y="2692400"/>
          <p14:tracePt t="57541" x="7588250" y="2749550"/>
          <p14:tracePt t="57558" x="7562850" y="2813050"/>
          <p14:tracePt t="57574" x="7543800" y="2851150"/>
          <p14:tracePt t="57591" x="7524750" y="2876550"/>
          <p14:tracePt t="57607" x="7524750" y="2882900"/>
          <p14:tracePt t="57625" x="7512050" y="2901950"/>
          <p14:tracePt t="57641" x="7499350" y="2921000"/>
          <p14:tracePt t="57658" x="7486650" y="2940050"/>
          <p14:tracePt t="57674" x="7461250" y="2959100"/>
          <p14:tracePt t="57691" x="7423150" y="2984500"/>
          <p14:tracePt t="57710" x="7366000" y="3016250"/>
          <p14:tracePt t="57722" x="7334250" y="3035300"/>
          <p14:tracePt t="57728" x="7302500" y="3048000"/>
          <p14:tracePt t="57742" x="7251700" y="3060700"/>
          <p14:tracePt t="57758" x="7156450" y="3079750"/>
          <p14:tracePt t="57774" x="7073900" y="3092450"/>
          <p14:tracePt t="57791" x="6985000" y="3092450"/>
          <p14:tracePt t="57808" x="6915150" y="3092450"/>
          <p14:tracePt t="57823" x="6877050" y="3092450"/>
          <p14:tracePt t="57841" x="6858000" y="3086100"/>
          <p14:tracePt t="57858" x="6838950" y="3086100"/>
          <p14:tracePt t="57874" x="6826250" y="3073400"/>
          <p14:tracePt t="57891" x="6819900" y="3060700"/>
          <p14:tracePt t="57910" x="6794500" y="3035300"/>
          <p14:tracePt t="57926" x="6781800" y="3016250"/>
          <p14:tracePt t="57941" x="6769100" y="2990850"/>
          <p14:tracePt t="57957" x="6756400" y="2971800"/>
          <p14:tracePt t="57974" x="6756400" y="2946400"/>
          <p14:tracePt t="57990" x="6756400" y="2914650"/>
          <p14:tracePt t="58010" x="6756400" y="2889250"/>
          <p14:tracePt t="58024" x="6756400" y="2857500"/>
          <p14:tracePt t="58042" x="6756400" y="2825750"/>
          <p14:tracePt t="58057" x="6756400" y="2800350"/>
          <p14:tracePt t="58075" x="6762750" y="2787650"/>
          <p14:tracePt t="58091" x="6775450" y="2781300"/>
          <p14:tracePt t="58110" x="6788150" y="2762250"/>
          <p14:tracePt t="58124" x="6794500" y="2749550"/>
          <p14:tracePt t="58141" x="6819900" y="2736850"/>
          <p14:tracePt t="58161" x="6838950" y="2730500"/>
          <p14:tracePt t="58176" x="6896100" y="2724150"/>
          <p14:tracePt t="58191" x="6978650" y="2705100"/>
          <p14:tracePt t="58207" x="7073900" y="2686050"/>
          <p14:tracePt t="58227" x="7207250" y="2673350"/>
          <p14:tracePt t="58242" x="7321550" y="2673350"/>
          <p14:tracePt t="58258" x="7423150" y="2673350"/>
          <p14:tracePt t="58274" x="7486650" y="2673350"/>
          <p14:tracePt t="58291" x="7531100" y="2686050"/>
          <p14:tracePt t="58309" x="7569200" y="2711450"/>
          <p14:tracePt t="58326" x="7594600" y="2736850"/>
          <p14:tracePt t="58340" x="7607300" y="2762250"/>
          <p14:tracePt t="58357" x="7620000" y="2787650"/>
          <p14:tracePt t="58374" x="7620000" y="2813050"/>
          <p14:tracePt t="58391" x="7620000" y="2838450"/>
          <p14:tracePt t="58409" x="7620000" y="2870200"/>
          <p14:tracePt t="58424" x="7620000" y="2901950"/>
          <p14:tracePt t="58443" x="7613650" y="2921000"/>
          <p14:tracePt t="58458" x="7575550" y="2946400"/>
          <p14:tracePt t="58476" x="7505700" y="2984500"/>
          <p14:tracePt t="58491" x="7429500" y="3003550"/>
          <p14:tracePt t="58509" x="7327900" y="3009900"/>
          <p14:tracePt t="58524" x="7258050" y="3009900"/>
          <p14:tracePt t="58541" x="7169150" y="3009900"/>
          <p14:tracePt t="58557" x="7118350" y="3003550"/>
          <p14:tracePt t="58576" x="7092950" y="2990850"/>
          <p14:tracePt t="58593" x="7073900" y="2984500"/>
          <p14:tracePt t="58607" x="7067550" y="2984500"/>
          <p14:tracePt t="58625" x="7061200" y="2978150"/>
          <p14:tracePt t="59227" x="7054850" y="2978150"/>
          <p14:tracePt t="59230" x="7042150" y="2978150"/>
          <p14:tracePt t="59239" x="7035800" y="2978150"/>
          <p14:tracePt t="59259" x="7023100" y="2978150"/>
          <p14:tracePt t="59291" x="7004050" y="2978150"/>
          <p14:tracePt t="61161" x="6946900" y="2978150"/>
          <p14:tracePt t="61174" x="6915150" y="2978150"/>
          <p14:tracePt t="61189" x="6870700" y="2978150"/>
          <p14:tracePt t="61205" x="6858000" y="2965450"/>
          <p14:tracePt t="61239" x="6819900" y="2952750"/>
          <p14:tracePt t="61273" x="6794500" y="2933700"/>
          <p14:tracePt t="61305" x="6743700" y="2908300"/>
          <p14:tracePt t="61323" x="6724650" y="2895600"/>
          <p14:tracePt t="61339" x="6705600" y="2876550"/>
          <p14:tracePt t="61355" x="6692900" y="2851150"/>
          <p14:tracePt t="61372" x="6692900" y="2838450"/>
          <p14:tracePt t="61389" x="6686550" y="2832100"/>
          <p14:tracePt t="61422" x="6686550" y="2825750"/>
          <p14:tracePt t="61440" x="6686550" y="2800350"/>
          <p14:tracePt t="61456" x="6686550" y="2781300"/>
          <p14:tracePt t="61472" x="6686550" y="2730500"/>
          <p14:tracePt t="61489" x="6686550" y="2679700"/>
          <p14:tracePt t="61505" x="6686550" y="2641600"/>
          <p14:tracePt t="61522" x="6692900" y="2616200"/>
          <p14:tracePt t="61538" x="6699250" y="2609850"/>
          <p14:tracePt t="61554" x="6705600" y="2597150"/>
          <p14:tracePt t="61571" x="6724650" y="2597150"/>
          <p14:tracePt t="61589" x="6775450" y="2597150"/>
          <p14:tracePt t="61604" x="6908800" y="2597150"/>
          <p14:tracePt t="61621" x="7061200" y="2597150"/>
          <p14:tracePt t="61639" x="7232650" y="2597150"/>
          <p14:tracePt t="61654" x="7321550" y="2597150"/>
          <p14:tracePt t="61673" x="7366000" y="2597150"/>
          <p14:tracePt t="61690" x="7391400" y="2616200"/>
          <p14:tracePt t="61706" x="7397750" y="2622550"/>
          <p14:tracePt t="61722" x="7410450" y="2667000"/>
          <p14:tracePt t="61740" x="7410450" y="2705100"/>
          <p14:tracePt t="61757" x="7410450" y="2736850"/>
          <p14:tracePt t="61771" x="7410450" y="2755900"/>
          <p14:tracePt t="61787" x="7410450" y="2781300"/>
          <p14:tracePt t="61805" x="7410450" y="2806700"/>
          <p14:tracePt t="61822" x="7404100" y="2819400"/>
          <p14:tracePt t="61838" x="7385050" y="2832100"/>
          <p14:tracePt t="61855" x="7366000" y="2863850"/>
          <p14:tracePt t="61872" x="7340600" y="2882900"/>
          <p14:tracePt t="61889" x="7296150" y="2908300"/>
          <p14:tracePt t="61905" x="7251700" y="2927350"/>
          <p14:tracePt t="61923" x="7213600" y="2927350"/>
          <p14:tracePt t="61939" x="7188200" y="2940050"/>
          <p14:tracePt t="61955" x="7175500" y="2940050"/>
          <p14:tracePt t="62041" x="7169150" y="2940050"/>
          <p14:tracePt t="62058" x="7156450" y="2940050"/>
          <p14:tracePt t="62083" x="7150100" y="2940050"/>
          <p14:tracePt t="62110" x="7137400" y="2940050"/>
          <p14:tracePt t="62462" x="7105650" y="2927350"/>
          <p14:tracePt t="62464" x="7105650" y="2921000"/>
          <p14:tracePt t="62470" x="7099300" y="2921000"/>
          <p14:tracePt t="62488" x="7086600" y="2895600"/>
          <p14:tracePt t="62521" x="7067550" y="2876550"/>
          <p14:tracePt t="62556" x="7048500" y="2851150"/>
          <p14:tracePt t="62588" x="7048500" y="2838450"/>
          <p14:tracePt t="62734" x="7042150" y="2832100"/>
          <p14:tracePt t="62758" x="7042150" y="2825750"/>
          <p14:tracePt t="62769" x="7042150" y="2819400"/>
          <p14:tracePt t="62771" x="7042150" y="2813050"/>
          <p14:tracePt t="62788" x="7048500" y="2800350"/>
          <p14:tracePt t="62806" x="7073900" y="2768600"/>
          <p14:tracePt t="62822" x="7099300" y="2724150"/>
          <p14:tracePt t="62838" x="7143750" y="2679700"/>
          <p14:tracePt t="62855" x="7213600" y="2635250"/>
          <p14:tracePt t="62874" x="7340600" y="2565400"/>
          <p14:tracePt t="62889" x="7448550" y="2495550"/>
          <p14:tracePt t="62905" x="7562850" y="2438400"/>
          <p14:tracePt t="62922" x="7683500" y="2400300"/>
          <p14:tracePt t="62938" x="7747000" y="2381250"/>
          <p14:tracePt t="62955" x="7804150" y="2368550"/>
          <p14:tracePt t="62971" x="7835900" y="2362200"/>
          <p14:tracePt t="62989" x="7867650" y="2362200"/>
          <p14:tracePt t="63009" x="7912100" y="2343150"/>
          <p14:tracePt t="63023" x="7937500" y="2336800"/>
          <p14:tracePt t="63037" x="7950200" y="2336800"/>
          <p14:tracePt t="63055" x="7956550" y="2330450"/>
          <p14:tracePt t="63071" x="7962900" y="2330450"/>
          <p14:tracePt t="63247" x="7956550" y="2336800"/>
          <p14:tracePt t="63458" x="7950200" y="2349500"/>
          <p14:tracePt t="63472" x="7937500" y="2349500"/>
          <p14:tracePt t="63488" x="7937500" y="2362200"/>
          <p14:tracePt t="63504" x="7918450" y="2368550"/>
          <p14:tracePt t="63538" x="7835900" y="2432050"/>
          <p14:tracePt t="63571" x="7531100" y="2578100"/>
          <p14:tracePt t="63604" x="7156450" y="2679700"/>
          <p14:tracePt t="63621" x="7118350" y="2679700"/>
          <p14:tracePt t="64051" x="7131050" y="2679700"/>
          <p14:tracePt t="64055" x="7137400" y="2673350"/>
          <p14:tracePt t="64072" x="7162800" y="2654300"/>
          <p14:tracePt t="64087" x="7213600" y="2635250"/>
          <p14:tracePt t="64106" x="7258050" y="2622550"/>
          <p14:tracePt t="64121" x="7308850" y="2609850"/>
          <p14:tracePt t="64155" x="7397750" y="2590800"/>
          <p14:tracePt t="64187" x="7435850" y="2584450"/>
          <p14:tracePt t="64222" x="7467600" y="2578100"/>
          <p14:tracePt t="64229" x="7473950" y="2578100"/>
          <p14:tracePt t="64288" x="7480300" y="2578100"/>
          <p14:tracePt t="64305" x="7480300" y="2584450"/>
          <p14:tracePt t="64307" x="7480300" y="2590800"/>
          <p14:tracePt t="64322" x="7461250" y="2616200"/>
          <p14:tracePt t="64339" x="7416800" y="2660650"/>
          <p14:tracePt t="64355" x="7359650" y="2711450"/>
          <p14:tracePt t="64369" x="7334250" y="2730500"/>
          <p14:tracePt t="64388" x="7296150" y="2762250"/>
          <p14:tracePt t="64404" x="7283450" y="2768600"/>
          <p14:tracePt t="64420" x="7251700" y="2768600"/>
          <p14:tracePt t="64437" x="7239000" y="2768600"/>
          <p14:tracePt t="64454" x="7232650" y="2768600"/>
          <p14:tracePt t="64472" x="7226300" y="2768600"/>
          <p14:tracePt t="64923" x="7219950" y="2768600"/>
          <p14:tracePt t="64960" x="7219950" y="2755900"/>
          <p14:tracePt t="64985" x="7219950" y="2749550"/>
          <p14:tracePt t="64999" x="7213600" y="2743200"/>
          <p14:tracePt t="65033" x="7207250" y="2736850"/>
          <p14:tracePt t="65069" x="7200900" y="2730500"/>
          <p14:tracePt t="65116" x="7194550" y="2724150"/>
          <p14:tracePt t="65134" x="7188200" y="2717800"/>
          <p14:tracePt t="65156" x="7181850" y="2717800"/>
          <p14:tracePt t="65178" x="7169150" y="2717800"/>
          <p14:tracePt t="65215" x="7162800" y="2717800"/>
          <p14:tracePt t="65227" x="7150100" y="2717800"/>
          <p14:tracePt t="65240" x="7143750" y="2717800"/>
          <p14:tracePt t="65258" x="7131050" y="2717800"/>
          <p14:tracePt t="65276" x="7118350" y="2717800"/>
          <p14:tracePt t="65318" x="7105650" y="2717800"/>
          <p14:tracePt t="65341" x="7099300" y="2717800"/>
          <p14:tracePt t="65582" x="7118350" y="2705100"/>
          <p14:tracePt t="65603" x="7150100" y="2705100"/>
          <p14:tracePt t="65619" x="7169150" y="2705100"/>
          <p14:tracePt t="65637" x="7219950" y="2711450"/>
          <p14:tracePt t="65653" x="7239000" y="2717800"/>
          <p14:tracePt t="65670" x="7251700" y="2717800"/>
          <p14:tracePt t="65689" x="7270750" y="2730500"/>
          <p14:tracePt t="65721" x="7302500" y="2743200"/>
          <p14:tracePt t="65727" x="7308850" y="2743200"/>
          <p14:tracePt t="65755" x="7315200" y="2774950"/>
          <p14:tracePt t="65786" x="7315200" y="2819400"/>
          <p14:tracePt t="65803" x="7315200" y="2851150"/>
          <p14:tracePt t="65820" x="7315200" y="2870200"/>
          <p14:tracePt t="65837" x="7296150" y="2889250"/>
          <p14:tracePt t="65854" x="7270750" y="2921000"/>
          <p14:tracePt t="65870" x="7245350" y="2933700"/>
          <p14:tracePt t="65890" x="7207250" y="2952750"/>
          <p14:tracePt t="65904" x="7162800" y="2984500"/>
          <p14:tracePt t="65920" x="7105650" y="3003550"/>
          <p14:tracePt t="65939" x="7042150" y="3022600"/>
          <p14:tracePt t="65955" x="6997700" y="3028950"/>
          <p14:tracePt t="65970" x="6959600" y="3028950"/>
          <p14:tracePt t="65988" x="6934200" y="3028950"/>
          <p14:tracePt t="66004" x="6883400" y="3009900"/>
          <p14:tracePt t="66021" x="6864350" y="2997200"/>
          <p14:tracePt t="66053" x="6864350" y="2984500"/>
          <p14:tracePt t="66069" x="6864350" y="2927350"/>
          <p14:tracePt t="66086" x="6870700" y="2844800"/>
          <p14:tracePt t="66103" x="6908800" y="2781300"/>
          <p14:tracePt t="66121" x="6946900" y="2730500"/>
          <p14:tracePt t="66137" x="6978650" y="2692400"/>
          <p14:tracePt t="66152" x="7004050" y="2679700"/>
          <p14:tracePt t="66169" x="7042150" y="2673350"/>
          <p14:tracePt t="66187" x="7118350" y="2673350"/>
          <p14:tracePt t="66203" x="7181850" y="2673350"/>
          <p14:tracePt t="66219" x="7251700" y="2673350"/>
          <p14:tracePt t="66221" x="7264400" y="2673350"/>
          <p14:tracePt t="66237" x="7315200" y="2673350"/>
          <p14:tracePt t="66252" x="7353300" y="2673350"/>
          <p14:tracePt t="66270" x="7378700" y="2686050"/>
          <p14:tracePt t="66285" x="7391400" y="2698750"/>
          <p14:tracePt t="66305" x="7404100" y="2724150"/>
          <p14:tracePt t="66321" x="7404100" y="2768600"/>
          <p14:tracePt t="66337" x="7404100" y="2787650"/>
          <p14:tracePt t="66354" x="7404100" y="2819400"/>
          <p14:tracePt t="66369" x="7404100" y="2851150"/>
          <p14:tracePt t="66387" x="7372350" y="2901950"/>
          <p14:tracePt t="66403" x="7340600" y="2946400"/>
          <p14:tracePt t="66420" x="7308850" y="2978150"/>
          <p14:tracePt t="66437" x="7264400" y="3009900"/>
          <p14:tracePt t="66453" x="7232650" y="3022600"/>
          <p14:tracePt t="66471" x="7194550" y="3035300"/>
          <p14:tracePt t="66486" x="7156450" y="3041650"/>
          <p14:tracePt t="66504" x="7112000" y="3041650"/>
          <p14:tracePt t="66518" x="7086600" y="3041650"/>
          <p14:tracePt t="66537" x="7080250" y="3035300"/>
          <p14:tracePt t="66553" x="7073900" y="3016250"/>
          <p14:tracePt t="66570" x="7073900" y="2984500"/>
          <p14:tracePt t="66589" x="7073900" y="2927350"/>
          <p14:tracePt t="66603" x="7086600" y="2889250"/>
          <p14:tracePt t="66620" x="7105650" y="2851150"/>
          <p14:tracePt t="66637" x="7124700" y="2832100"/>
          <p14:tracePt t="66653" x="7150100" y="2800350"/>
          <p14:tracePt t="66672" x="7175500" y="2787650"/>
          <p14:tracePt t="66688" x="7194550" y="2787650"/>
          <p14:tracePt t="66705" x="7200900" y="2787650"/>
          <p14:tracePt t="66722" x="7219950" y="2787650"/>
          <p14:tracePt t="66752" x="7239000" y="2787650"/>
          <p14:tracePt t="66770" x="7245350" y="2787650"/>
          <p14:tracePt t="68001" x="7245350" y="2794000"/>
          <p14:tracePt t="68052" x="7245350" y="2800350"/>
          <p14:tracePt t="68522" x="7239000" y="2813050"/>
          <p14:tracePt t="68625" x="7232650" y="2819400"/>
          <p14:tracePt t="68728" x="7219950" y="2825750"/>
          <p14:tracePt t="68738" x="7213600" y="2825750"/>
          <p14:tracePt t="68742" x="7207250" y="2832100"/>
          <p14:tracePt t="68767" x="7200900" y="2838450"/>
          <p14:tracePt t="68775" x="7194550" y="2844800"/>
          <p14:tracePt t="68788" x="7188200" y="2844800"/>
          <p14:tracePt t="68803" x="7175500" y="2863850"/>
          <p14:tracePt t="68817" x="7162800" y="2876550"/>
          <p14:tracePt t="68834" x="7143750" y="2908300"/>
          <p14:tracePt t="68851" x="7105650" y="2946400"/>
          <p14:tracePt t="68869" x="7086600" y="2978150"/>
          <p14:tracePt t="68885" x="7054850" y="3022600"/>
          <p14:tracePt t="68903" x="7023100" y="3073400"/>
          <p14:tracePt t="68918" x="6985000" y="3175000"/>
          <p14:tracePt t="68936" x="6915150" y="3308350"/>
          <p14:tracePt t="68954" x="6845300" y="3416300"/>
          <p14:tracePt t="68968" x="6781800" y="3498850"/>
          <p14:tracePt t="68985" x="6731000" y="3587750"/>
          <p14:tracePt t="69002" x="6680200" y="3657600"/>
          <p14:tracePt t="69018" x="6629400" y="3746500"/>
          <p14:tracePt t="69035" x="6540500" y="3879850"/>
          <p14:tracePt t="69052" x="6457950" y="4025900"/>
          <p14:tracePt t="69068" x="6375400" y="4146550"/>
          <p14:tracePt t="69085" x="6324600" y="4229100"/>
          <p14:tracePt t="69102" x="6273800" y="4311650"/>
          <p14:tracePt t="69119" x="6235700" y="4362450"/>
          <p14:tracePt t="69134" x="6203950" y="4406900"/>
          <p14:tracePt t="69153" x="6191250" y="4425950"/>
          <p14:tracePt t="69169" x="6165850" y="4457700"/>
          <p14:tracePt t="69183" x="6134100" y="4489450"/>
          <p14:tracePt t="69202" x="6096000" y="4514850"/>
          <p14:tracePt t="69219" x="6057900" y="4540250"/>
          <p14:tracePt t="69235" x="6013450" y="4572000"/>
          <p14:tracePt t="69252" x="5962650" y="4610100"/>
          <p14:tracePt t="69269" x="5899150" y="4654550"/>
          <p14:tracePt t="69285" x="5829300" y="4705350"/>
          <p14:tracePt t="69301" x="5765800" y="4749800"/>
          <p14:tracePt t="69320" x="5702300" y="4781550"/>
          <p14:tracePt t="69337" x="5683250" y="4800600"/>
          <p14:tracePt t="69352" x="5676900" y="4800600"/>
          <p14:tracePt t="69368" x="5670550" y="4800600"/>
          <p14:tracePt t="69384" x="5664200" y="4800600"/>
          <p14:tracePt t="69400" x="5657850" y="4806950"/>
          <p14:tracePt t="69418" x="5651500" y="4806950"/>
          <p14:tracePt t="69433" x="5638800" y="4806950"/>
          <p14:tracePt t="69462" x="5632450" y="4806950"/>
          <p14:tracePt t="69848" x="5645150" y="4806950"/>
          <p14:tracePt t="69857" x="5702300" y="4781550"/>
          <p14:tracePt t="69868" x="5753100" y="4775200"/>
          <p14:tracePt t="69886" x="5829300" y="4756150"/>
          <p14:tracePt t="69919" x="5842000" y="4756150"/>
          <p14:tracePt t="70025" x="5848350" y="4749800"/>
          <p14:tracePt t="70037" x="5848350" y="4743450"/>
          <p14:tracePt t="70045" x="5842000" y="4743450"/>
          <p14:tracePt t="70050" x="5835650" y="4743450"/>
          <p14:tracePt t="70068" x="5765800" y="4730750"/>
          <p14:tracePt t="70085" x="5740400" y="4718050"/>
          <p14:tracePt t="70101" x="5702300" y="4699000"/>
          <p14:tracePt t="70118" x="5657850" y="4679950"/>
          <p14:tracePt t="70135" x="5638800" y="4667250"/>
          <p14:tracePt t="70152" x="5626100" y="4654550"/>
          <p14:tracePt t="70457" x="5619750" y="4654550"/>
          <p14:tracePt t="70460" x="5607050" y="4654550"/>
          <p14:tracePt t="70467" x="5600700" y="4654550"/>
          <p14:tracePt t="70485" x="5556250" y="4654550"/>
          <p14:tracePt t="70501" x="5518150" y="4654550"/>
          <p14:tracePt t="70517" x="5486400" y="4654550"/>
          <p14:tracePt t="70535" x="5454650" y="4641850"/>
          <p14:tracePt t="70568" x="5441950" y="4641850"/>
          <p14:tracePt t="70602" x="5429250" y="4635500"/>
          <p14:tracePt t="70635" x="5416550" y="4635500"/>
          <p14:tracePt t="70790" x="5435600" y="4635500"/>
          <p14:tracePt t="70792" x="5454650" y="4635500"/>
          <p14:tracePt t="70800" x="5511800" y="4635500"/>
          <p14:tracePt t="70818" x="5670550" y="4635500"/>
          <p14:tracePt t="70837" x="5930900" y="4635500"/>
          <p14:tracePt t="70851" x="6121400" y="4616450"/>
          <p14:tracePt t="70869" x="6267450" y="4616450"/>
          <p14:tracePt t="70885" x="6337300" y="4616450"/>
          <p14:tracePt t="70901" x="6356350" y="4616450"/>
          <p14:tracePt t="70917" x="6388100" y="4616450"/>
          <p14:tracePt t="70935" x="6426200" y="4616450"/>
          <p14:tracePt t="70952" x="6496050" y="4629150"/>
          <p14:tracePt t="70968" x="6604000" y="4654550"/>
          <p14:tracePt t="70984" x="6718300" y="4673600"/>
          <p14:tracePt t="71000" x="6819900" y="4673600"/>
          <p14:tracePt t="71018" x="6908800" y="4673600"/>
          <p14:tracePt t="71035" x="6940550" y="4673600"/>
          <p14:tracePt t="71051" x="6953250" y="4673600"/>
          <p14:tracePt t="71170" x="6927850" y="4673600"/>
          <p14:tracePt t="71176" x="6877050" y="4673600"/>
          <p14:tracePt t="71184" x="6832600" y="4673600"/>
          <p14:tracePt t="71201" x="6731000" y="4692650"/>
          <p14:tracePt t="71220" x="6610350" y="4705350"/>
          <p14:tracePt t="71233" x="6477000" y="4705350"/>
          <p14:tracePt t="71236" x="6445250" y="4705350"/>
          <p14:tracePt t="71250" x="6350000" y="4705350"/>
          <p14:tracePt t="71268" x="6153150" y="4679950"/>
          <p14:tracePt t="71284" x="6019800" y="4654550"/>
          <p14:tracePt t="71302" x="5854700" y="4654550"/>
          <p14:tracePt t="71317" x="5791200" y="4654550"/>
          <p14:tracePt t="71335" x="5734050" y="4654550"/>
          <p14:tracePt t="71351" x="5715000" y="4654550"/>
          <p14:tracePt t="71368" x="5708650" y="4654550"/>
          <p14:tracePt t="71387" x="5683250" y="4648200"/>
          <p14:tracePt t="71401" x="5664200" y="4648200"/>
          <p14:tracePt t="71417" x="5632450" y="4635500"/>
          <p14:tracePt t="71434" x="5607050" y="4629150"/>
          <p14:tracePt t="71452" x="5588000" y="4629150"/>
          <p14:tracePt t="71466" x="5575300" y="4629150"/>
          <p14:tracePt t="71486" x="5556250" y="4616450"/>
          <p14:tracePt t="71503" x="5537200" y="4603750"/>
          <p14:tracePt t="71517" x="5511800" y="4603750"/>
          <p14:tracePt t="71536" x="5492750" y="4603750"/>
          <p14:tracePt t="71552" x="5461000" y="4603750"/>
          <p14:tracePt t="71567" x="5441950" y="4603750"/>
          <p14:tracePt t="71584" x="5422900" y="4603750"/>
          <p14:tracePt t="71600" x="5410200" y="4603750"/>
          <p14:tracePt t="71617" x="5403850" y="4603750"/>
          <p14:tracePt t="71872" x="5422900" y="4603750"/>
          <p14:tracePt t="71885" x="5461000" y="4603750"/>
          <p14:tracePt t="71901" x="5537200" y="4603750"/>
          <p14:tracePt t="71917" x="5619750" y="4603750"/>
          <p14:tracePt t="71934" x="5702300" y="4603750"/>
          <p14:tracePt t="71950" x="5778500" y="4603750"/>
          <p14:tracePt t="71984" x="5886450" y="4616450"/>
          <p14:tracePt t="72018" x="6045200" y="4635500"/>
          <p14:tracePt t="72050" x="6280150" y="4635500"/>
          <p14:tracePt t="72067" x="6356350" y="4648200"/>
          <p14:tracePt t="72084" x="6400800" y="4648200"/>
          <p14:tracePt t="72100" x="6438900" y="4660900"/>
          <p14:tracePt t="72119" x="6451600" y="4660900"/>
          <p14:tracePt t="72208" x="6451600" y="4667250"/>
          <p14:tracePt t="72212" x="6445250" y="4673600"/>
          <p14:tracePt t="72217" x="6432550" y="4679950"/>
          <p14:tracePt t="72235" x="6318250" y="4692650"/>
          <p14:tracePt t="72250" x="6210300" y="4692650"/>
          <p14:tracePt t="72252" x="6172200" y="4692650"/>
          <p14:tracePt t="72266" x="6038850" y="4692650"/>
          <p14:tracePt t="72283" x="5835650" y="4692650"/>
          <p14:tracePt t="72301" x="5670550" y="4679950"/>
          <p14:tracePt t="72317" x="5581650" y="4654550"/>
          <p14:tracePt t="72334" x="5537200" y="4635500"/>
          <p14:tracePt t="72375" x="5530850" y="4635500"/>
          <p14:tracePt t="72427" x="5518150" y="4635500"/>
          <p14:tracePt t="72435" x="5511800" y="4635500"/>
          <p14:tracePt t="72446" x="5486400" y="4635500"/>
          <p14:tracePt t="72453" x="5480050" y="4635500"/>
          <p14:tracePt t="72467" x="5448300" y="4635500"/>
          <p14:tracePt t="72483" x="5410200" y="4635500"/>
          <p14:tracePt t="72500" x="5365750" y="4635500"/>
          <p14:tracePt t="72520" x="5314950" y="4635500"/>
          <p14:tracePt t="72533" x="5283200" y="4635500"/>
          <p14:tracePt t="72552" x="5264150" y="4635500"/>
          <p14:tracePt t="72566" x="5238750" y="4635500"/>
          <p14:tracePt t="72583" x="5219700" y="4635500"/>
          <p14:tracePt t="72601" x="5187950" y="4622800"/>
          <p14:tracePt t="72617" x="5149850" y="4610100"/>
          <p14:tracePt t="72634" x="5111750" y="4591050"/>
          <p14:tracePt t="72650" x="5035550" y="4572000"/>
          <p14:tracePt t="72668" x="4984750" y="4565650"/>
          <p14:tracePt t="72684" x="4959350" y="4559300"/>
          <p14:tracePt t="72700" x="4946650" y="4552950"/>
          <p14:tracePt t="72717" x="4946650" y="4546600"/>
          <p14:tracePt t="72979" x="4933950" y="4546600"/>
          <p14:tracePt t="73005" x="4921250" y="4546600"/>
          <p14:tracePt t="73029" x="4914900" y="4546600"/>
          <p14:tracePt t="73034" x="4908550" y="4546600"/>
          <p14:tracePt t="73056" x="4902200" y="4540250"/>
          <p14:tracePt t="73070" x="4895850" y="4540250"/>
          <p14:tracePt t="73079" x="4883150" y="4540250"/>
          <p14:tracePt t="73103" x="4883150" y="4533900"/>
          <p14:tracePt t="73117" x="4876800" y="4533900"/>
          <p14:tracePt t="73668" x="4889500" y="4533900"/>
          <p14:tracePt t="73677" x="4902200" y="4533900"/>
          <p14:tracePt t="73681" x="4914900" y="4533900"/>
          <p14:tracePt t="73700" x="4978400" y="4533900"/>
          <p14:tracePt t="73716" x="5060950" y="4533900"/>
          <p14:tracePt t="73751" x="5232400" y="4533900"/>
          <p14:tracePt t="73758" x="5289550" y="4533900"/>
          <p14:tracePt t="73783" x="5397500" y="4533900"/>
          <p14:tracePt t="73818" x="5575300" y="4546600"/>
          <p14:tracePt t="73833" x="5632450" y="4565650"/>
          <p14:tracePt t="73848" x="5715000" y="4565650"/>
          <p14:tracePt t="73867" x="5759450" y="4578350"/>
          <p14:tracePt t="73883" x="5784850" y="4584700"/>
          <p14:tracePt t="73898" x="5810250" y="4597400"/>
          <p14:tracePt t="73915" x="5842000" y="4597400"/>
          <p14:tracePt t="73933" x="5873750" y="4610100"/>
          <p14:tracePt t="73950" x="5924550" y="4616450"/>
          <p14:tracePt t="73966" x="5975350" y="4622800"/>
          <p14:tracePt t="73985" x="6019800" y="4622800"/>
          <p14:tracePt t="73999" x="6032500" y="4622800"/>
          <p14:tracePt t="74017" x="6045200" y="4635500"/>
          <p14:tracePt t="74049" x="6057900" y="4641850"/>
          <p14:tracePt t="74348" x="6070600" y="4648200"/>
          <p14:tracePt t="74355" x="6076950" y="4648200"/>
          <p14:tracePt t="74364" x="6089650" y="4648200"/>
          <p14:tracePt t="74383" x="6096000" y="4648200"/>
          <p14:tracePt t="74398" x="6108700" y="4648200"/>
          <p14:tracePt t="79325" x="6096000" y="4641850"/>
          <p14:tracePt t="79329" x="6083300" y="4629150"/>
          <p14:tracePt t="79332" x="6070600" y="4622800"/>
          <p14:tracePt t="79347" x="6038850" y="4591050"/>
          <p14:tracePt t="79364" x="5962650" y="4489450"/>
          <p14:tracePt t="79382" x="5905500" y="4387850"/>
          <p14:tracePt t="79398" x="5880100" y="4298950"/>
          <p14:tracePt t="79414" x="5842000" y="4171950"/>
          <p14:tracePt t="79430" x="5803900" y="4019550"/>
          <p14:tracePt t="79447" x="5753100" y="3841750"/>
          <p14:tracePt t="79465" x="5708650" y="3587750"/>
          <p14:tracePt t="79481" x="5708650" y="3314700"/>
          <p14:tracePt t="79497" x="5708650" y="3035300"/>
          <p14:tracePt t="79517" x="5721350" y="2724150"/>
          <p14:tracePt t="79529" x="5759450" y="2578100"/>
          <p14:tracePt t="79549" x="5791200" y="2432050"/>
          <p14:tracePt t="79564" x="5797550" y="2387600"/>
          <p14:tracePt t="79580" x="5810250" y="2349500"/>
          <p14:tracePt t="79599" x="5822950" y="2311400"/>
          <p14:tracePt t="79613" x="5822950" y="2292350"/>
          <p14:tracePt t="79631" x="5829300" y="2286000"/>
          <p14:tracePt t="79647" x="5829300" y="2279650"/>
          <p14:tracePt t="79900" x="5829300" y="2292350"/>
          <p14:tracePt t="79902" x="5829300" y="2311400"/>
          <p14:tracePt t="79912" x="5829300" y="2374900"/>
          <p14:tracePt t="79931" x="5829300" y="2724150"/>
          <p14:tracePt t="79963" x="5778500" y="3860800"/>
          <p14:tracePt t="79997" x="5632450" y="4508500"/>
          <p14:tracePt t="80030" x="5568950" y="4660900"/>
          <p14:tracePt t="80047" x="5511800" y="4737100"/>
          <p14:tracePt t="80062" x="5422900" y="4794250"/>
          <p14:tracePt t="80081" x="5334000" y="4838700"/>
          <p14:tracePt t="80098" x="5270500" y="4845050"/>
          <p14:tracePt t="80112" x="5232400" y="4851400"/>
          <p14:tracePt t="80129" x="5213350" y="4845050"/>
          <p14:tracePt t="80146" x="5181600" y="4819650"/>
          <p14:tracePt t="80162" x="5162550" y="4819650"/>
          <p14:tracePt t="80180" x="5092700" y="4819650"/>
          <p14:tracePt t="80197" x="5041900" y="4838700"/>
          <p14:tracePt t="80217" x="4978400" y="4883150"/>
          <p14:tracePt t="80229" x="4927600" y="4914900"/>
          <p14:tracePt t="80245" x="4921250" y="4940300"/>
          <p14:tracePt t="80264" x="4908550" y="4953000"/>
          <p14:tracePt t="80272" x="4908550" y="4959350"/>
          <p14:tracePt t="80278" x="4902200" y="4972050"/>
          <p14:tracePt t="80295" x="4895850" y="4978400"/>
          <p14:tracePt t="80313" x="4889500" y="4984750"/>
          <p14:tracePt t="80355" x="4876800" y="4978400"/>
          <p14:tracePt t="80363" x="4876800" y="4946650"/>
          <p14:tracePt t="80379" x="4838700" y="4768850"/>
          <p14:tracePt t="80397" x="4838700" y="4565650"/>
          <p14:tracePt t="80413" x="4838700" y="4413250"/>
          <p14:tracePt t="80430" x="4813300" y="4368800"/>
          <p14:tracePt t="80447" x="4800600" y="4356100"/>
          <p14:tracePt t="80479" x="4794250" y="4356100"/>
          <p14:tracePt t="80521" x="4787900" y="4356100"/>
          <p14:tracePt t="80640" x="4787900" y="4362450"/>
          <p14:tracePt t="80648" x="4800600" y="4400550"/>
          <p14:tracePt t="80662" x="4838700" y="4464050"/>
          <p14:tracePt t="80682" x="4857750" y="4508500"/>
          <p14:tracePt t="80695" x="4857750" y="4552950"/>
          <p14:tracePt t="80713" x="4857750" y="4616450"/>
          <p14:tracePt t="80730" x="4857750" y="4654550"/>
          <p14:tracePt t="80748" x="4851400" y="4660900"/>
          <p14:tracePt t="80780" x="4832350" y="4660900"/>
          <p14:tracePt t="80796" x="4762500" y="4660900"/>
          <p14:tracePt t="80812" x="4718050" y="4641850"/>
          <p14:tracePt t="80832" x="4692650" y="4622800"/>
          <p14:tracePt t="80847" x="4679950" y="4610100"/>
          <p14:tracePt t="80864" x="4654550" y="4578350"/>
          <p14:tracePt t="80879" x="4654550" y="4552950"/>
          <p14:tracePt t="80896" x="4654550" y="4514850"/>
          <p14:tracePt t="80913" x="4667250" y="4489450"/>
          <p14:tracePt t="80930" x="4692650" y="4464050"/>
          <p14:tracePt t="80947" x="4718050" y="4451350"/>
          <p14:tracePt t="80963" x="4737100" y="4445000"/>
          <p14:tracePt t="80980" x="4749800" y="4432300"/>
          <p14:tracePt t="80995" x="4762500" y="4432300"/>
          <p14:tracePt t="81031" x="4768850" y="4432300"/>
          <p14:tracePt t="81047" x="4775200" y="4432300"/>
          <p14:tracePt t="81062" x="4775200" y="4464050"/>
          <p14:tracePt t="81079" x="4775200" y="4502150"/>
          <p14:tracePt t="81099" x="4762500" y="4533900"/>
          <p14:tracePt t="81114" x="4749800" y="4546600"/>
          <p14:tracePt t="81169" x="4737100" y="4546600"/>
          <p14:tracePt t="81172" x="4730750" y="4546600"/>
          <p14:tracePt t="81178" x="4730750" y="4533900"/>
          <p14:tracePt t="81197" x="4705350" y="4476750"/>
          <p14:tracePt t="81212" x="4705350" y="4432300"/>
          <p14:tracePt t="81229" x="4705350" y="4406900"/>
          <p14:tracePt t="81247" x="4718050" y="4387850"/>
          <p14:tracePt t="81263" x="4718050" y="4368800"/>
          <p14:tracePt t="81321" x="4718050" y="4362450"/>
          <p14:tracePt t="81339" x="4737100" y="4362450"/>
          <p14:tracePt t="81348" x="4743450" y="4368800"/>
          <p14:tracePt t="81364" x="4768850" y="4406900"/>
          <p14:tracePt t="81381" x="4775200" y="4451350"/>
          <p14:tracePt t="81396" x="4775200" y="4489450"/>
          <p14:tracePt t="81413" x="4775200" y="4527550"/>
          <p14:tracePt t="81429" x="4775200" y="4546600"/>
          <p14:tracePt t="81448" x="4775200" y="4559300"/>
          <p14:tracePt t="81641" x="4775200" y="4552950"/>
          <p14:tracePt t="81654" x="4775200" y="4546600"/>
          <p14:tracePt t="81662" x="4781550" y="4540250"/>
          <p14:tracePt t="81680" x="4794250" y="4527550"/>
          <p14:tracePt t="81695" x="4800600" y="4521200"/>
          <p14:tracePt t="82016" x="4819650" y="4502150"/>
          <p14:tracePt t="82020" x="4826000" y="4489450"/>
          <p14:tracePt t="82028" x="4838700" y="4438650"/>
          <p14:tracePt t="82045" x="4889500" y="4324350"/>
          <p14:tracePt t="82063" x="5086350" y="4044950"/>
          <p14:tracePt t="82079" x="5295900" y="3727450"/>
          <p14:tracePt t="82096" x="5537200" y="3384550"/>
          <p14:tracePt t="82111" x="5759450" y="3111500"/>
          <p14:tracePt t="82128" x="5962650" y="2959100"/>
          <p14:tracePt t="82146" x="6089650" y="2851150"/>
          <p14:tracePt t="82160" x="6140450" y="2819400"/>
          <p14:tracePt t="82179" x="6197600" y="2781300"/>
          <p14:tracePt t="82194" x="6216650" y="2768600"/>
          <p14:tracePt t="82212" x="6254750" y="2762250"/>
          <p14:tracePt t="82229" x="6311900" y="2755900"/>
          <p14:tracePt t="82245" x="6369050" y="2755900"/>
          <p14:tracePt t="82261" x="6419850" y="2755900"/>
          <p14:tracePt t="82265" x="6432550" y="2755900"/>
          <p14:tracePt t="82279" x="6470650" y="2755900"/>
          <p14:tracePt t="82296" x="6546850" y="2755900"/>
          <p14:tracePt t="82312" x="6623050" y="2743200"/>
          <p14:tracePt t="82329" x="6699250" y="2717800"/>
          <p14:tracePt t="82345" x="6769100" y="2698750"/>
          <p14:tracePt t="82362" x="6826250" y="2686050"/>
          <p14:tracePt t="82378" x="6838950" y="2686050"/>
          <p14:tracePt t="82394" x="6845300" y="2686050"/>
          <p14:tracePt t="82412" x="6858000" y="2686050"/>
          <p14:tracePt t="82964" x="6858000" y="2692400"/>
          <p14:tracePt t="82976" x="6858000" y="2705100"/>
          <p14:tracePt t="83002" x="6851650" y="2711450"/>
          <p14:tracePt t="83010" x="6845300" y="2717800"/>
          <p14:tracePt t="83014" x="6838950" y="2717800"/>
          <p14:tracePt t="83404" x="6838950" y="2724150"/>
          <p14:tracePt t="83412" x="6838950" y="2730500"/>
          <p14:tracePt t="83414" x="6838950" y="2736850"/>
          <p14:tracePt t="83428" x="6819900" y="2755900"/>
          <p14:tracePt t="83445" x="6781800" y="2806700"/>
          <p14:tracePt t="83478" x="6737350" y="2889250"/>
          <p14:tracePt t="83511" x="6718300" y="2933700"/>
          <p14:tracePt t="83544" x="6692900" y="2965450"/>
          <p14:tracePt t="83560" x="6680200" y="2990850"/>
          <p14:tracePt t="83578" x="6654800" y="3003550"/>
          <p14:tracePt t="83595" x="6629400" y="3022600"/>
          <p14:tracePt t="83611" x="6616700" y="3028950"/>
          <p14:tracePt t="83629" x="6604000" y="3035300"/>
          <p14:tracePt t="83645" x="6597650" y="3035300"/>
          <p14:tracePt t="83663" x="6584950" y="3041650"/>
          <p14:tracePt t="83678" x="6572250" y="3041650"/>
          <p14:tracePt t="83695" x="6546850" y="3041650"/>
          <p14:tracePt t="83711" x="6534150" y="3041650"/>
          <p14:tracePt t="83728" x="6502400" y="3041650"/>
          <p14:tracePt t="83745" x="6477000" y="3041650"/>
          <p14:tracePt t="83764" x="6457950" y="3041650"/>
          <p14:tracePt t="83803" x="6451600" y="3035300"/>
          <p14:tracePt t="84408" x="6445250" y="3035300"/>
          <p14:tracePt t="84411" x="6432550" y="3035300"/>
          <p14:tracePt t="84428" x="6413500" y="3035300"/>
          <p14:tracePt t="84445" x="6381750" y="3035300"/>
          <p14:tracePt t="84460" x="6350000" y="3035300"/>
          <p14:tracePt t="84493" x="6337300" y="3035300"/>
          <p14:tracePt t="84561" x="6324600" y="3035300"/>
          <p14:tracePt t="84798" x="6324600" y="3028950"/>
          <p14:tracePt t="84807" x="6324600" y="3022600"/>
          <p14:tracePt t="84815" x="6330950" y="3022600"/>
          <p14:tracePt t="84827" x="6375400" y="3022600"/>
          <p14:tracePt t="84844" x="6464300" y="3003550"/>
          <p14:tracePt t="84878" x="6851650" y="2997200"/>
          <p14:tracePt t="84912" x="7169150" y="2997200"/>
          <p14:tracePt t="84946" x="7315200" y="2990850"/>
          <p14:tracePt t="84961" x="7346950" y="2978150"/>
          <p14:tracePt t="84978" x="7397750" y="2971800"/>
          <p14:tracePt t="84994" x="7486650" y="2952750"/>
          <p14:tracePt t="85011" x="7575550" y="2946400"/>
          <p14:tracePt t="85027" x="7658100" y="2946400"/>
          <p14:tracePt t="85044" x="7715250" y="2921000"/>
          <p14:tracePt t="85061" x="7747000" y="2921000"/>
          <p14:tracePt t="85076" x="7785100" y="2921000"/>
          <p14:tracePt t="85095" x="7848600" y="2921000"/>
          <p14:tracePt t="85111" x="7918450" y="2921000"/>
          <p14:tracePt t="85127" x="7988300" y="2921000"/>
          <p14:tracePt t="85144" x="8039100" y="2914650"/>
          <p14:tracePt t="85160" x="8058150" y="2914650"/>
          <p14:tracePt t="85179" x="8070850" y="2914650"/>
          <p14:tracePt t="85194" x="8077200" y="2914650"/>
          <p14:tracePt t="85280" x="8070850" y="2914650"/>
          <p14:tracePt t="85285" x="8058150" y="2921000"/>
          <p14:tracePt t="85292" x="8032750" y="2921000"/>
          <p14:tracePt t="85309" x="7931150" y="2952750"/>
          <p14:tracePt t="85327" x="7759700" y="2984500"/>
          <p14:tracePt t="85344" x="7607300" y="2984500"/>
          <p14:tracePt t="85361" x="7486650" y="2984500"/>
          <p14:tracePt t="85377" x="7359650" y="2984500"/>
          <p14:tracePt t="85395" x="7239000" y="2984500"/>
          <p14:tracePt t="85411" x="7105650" y="2984500"/>
          <p14:tracePt t="85426" x="7016750" y="2984500"/>
          <p14:tracePt t="85442" x="6946900" y="2997200"/>
          <p14:tracePt t="85459" x="6883400" y="3016250"/>
          <p14:tracePt t="85475" x="6826250" y="3016250"/>
          <p14:tracePt t="85492" x="6743700" y="3028950"/>
          <p14:tracePt t="85510" x="6642100" y="3048000"/>
          <p14:tracePt t="85527" x="6553200" y="3067050"/>
          <p14:tracePt t="85546" x="6457950" y="3079750"/>
          <p14:tracePt t="85560" x="6350000" y="3098800"/>
          <p14:tracePt t="85576" x="6254750" y="3124200"/>
          <p14:tracePt t="85594" x="6096000" y="3143250"/>
          <p14:tracePt t="85612" x="5911850" y="3181350"/>
          <p14:tracePt t="85626" x="5702300" y="3232150"/>
          <p14:tracePt t="85644" x="5499100" y="3289300"/>
          <p14:tracePt t="85660" x="5397500" y="3314700"/>
          <p14:tracePt t="85677" x="5346700" y="3321050"/>
          <p14:tracePt t="85694" x="5314950" y="3327400"/>
          <p14:tracePt t="85710" x="5302250" y="3333750"/>
          <p14:tracePt t="85727" x="5276850" y="3333750"/>
          <p14:tracePt t="85743" x="5270500" y="3333750"/>
          <p14:tracePt t="85759" x="5257800" y="3333750"/>
          <p14:tracePt t="85780" x="5238750" y="3333750"/>
          <p14:tracePt t="85811" x="5226050" y="3333750"/>
          <p14:tracePt t="85935" x="5226050" y="3340100"/>
          <p14:tracePt t="85943" x="5226050" y="3346450"/>
          <p14:tracePt t="85946" x="5238750" y="3352800"/>
          <p14:tracePt t="85960" x="5289550" y="3378200"/>
          <p14:tracePt t="85978" x="5384800" y="3429000"/>
          <p14:tracePt t="85994" x="5448300" y="3448050"/>
          <p14:tracePt t="86010" x="5486400" y="3467100"/>
          <p14:tracePt t="86027" x="5499100" y="3473450"/>
          <p14:tracePt t="86137" x="5505450" y="3486150"/>
          <p14:tracePt t="86155" x="5505450" y="3492500"/>
          <p14:tracePt t="86310" x="5499100" y="3492500"/>
          <p14:tracePt t="87726" x="5530850" y="3492500"/>
          <p14:tracePt t="87744" x="5600700" y="3492500"/>
          <p14:tracePt t="87759" x="5683250" y="3505200"/>
          <p14:tracePt t="87775" x="5772150" y="3530600"/>
          <p14:tracePt t="87792" x="5848350" y="3549650"/>
          <p14:tracePt t="87809" x="5880100" y="3568700"/>
          <p14:tracePt t="87842" x="5943600" y="3587750"/>
          <p14:tracePt t="87877" x="6121400" y="3651250"/>
          <p14:tracePt t="87909" x="6299200" y="3689350"/>
          <p14:tracePt t="87929" x="6350000" y="3702050"/>
          <p14:tracePt t="87944" x="6356350" y="3714750"/>
          <p14:tracePt t="87958" x="6369050" y="3714750"/>
          <p14:tracePt t="88099" x="6375400" y="3714750"/>
          <p14:tracePt t="88286" x="6375400" y="3721100"/>
          <p14:tracePt t="88288" x="6375400" y="3727450"/>
          <p14:tracePt t="88301" x="6375400" y="3733800"/>
          <p14:tracePt t="88311" x="6381750" y="3746500"/>
          <p14:tracePt t="88324" x="6394450" y="3759200"/>
          <p14:tracePt t="88342" x="6400800" y="3778250"/>
          <p14:tracePt t="88376" x="6419850" y="3810000"/>
          <p14:tracePt t="88409" x="6432550" y="3829050"/>
          <p14:tracePt t="88443" x="6451600" y="3860800"/>
          <p14:tracePt t="88460" x="6457950" y="3886200"/>
          <p14:tracePt t="88476" x="6464300" y="3917950"/>
          <p14:tracePt t="88494" x="6477000" y="3943350"/>
          <p14:tracePt t="88508" x="6483350" y="3962400"/>
          <p14:tracePt t="88525" x="6489700" y="3975100"/>
          <p14:tracePt t="88544" x="6489700" y="3987800"/>
          <p14:tracePt t="88559" x="6496050" y="4006850"/>
          <p14:tracePt t="88577" x="6496050" y="4025900"/>
          <p14:tracePt t="88592" x="6496050" y="4044950"/>
          <p14:tracePt t="88609" x="6496050" y="4070350"/>
          <p14:tracePt t="88626" x="6496050" y="4089400"/>
          <p14:tracePt t="88644" x="6496050" y="4108450"/>
          <p14:tracePt t="88660" x="6496050" y="4121150"/>
          <p14:tracePt t="88675" x="6496050" y="4127500"/>
          <p14:tracePt t="88691" x="6496050" y="4133850"/>
          <p14:tracePt t="88709" x="6496050" y="4146550"/>
          <p14:tracePt t="88724" x="6496050" y="4152900"/>
          <p14:tracePt t="88783" x="6496050" y="4165600"/>
          <p14:tracePt t="88803" x="6483350" y="4171950"/>
          <p14:tracePt t="88831" x="6483350" y="4178300"/>
          <p14:tracePt t="88867" x="6477000" y="4178300"/>
          <p14:tracePt t="89165" x="6470650" y="4197350"/>
          <p14:tracePt t="89176" x="6470650" y="4203700"/>
          <p14:tracePt t="89191" x="6470650" y="4235450"/>
          <p14:tracePt t="89208" x="6470650" y="4248150"/>
          <p14:tracePt t="89224" x="6470650" y="4260850"/>
          <p14:tracePt t="89260" x="6477000" y="4298950"/>
          <p14:tracePt t="89291" x="6489700" y="4343400"/>
          <p14:tracePt t="89324" x="6496050" y="4394200"/>
          <p14:tracePt t="89345" x="6496050" y="4413250"/>
          <p14:tracePt t="89375" x="6496050" y="4425950"/>
          <p14:tracePt t="89396" x="6496050" y="4432300"/>
          <p14:tracePt t="89409" x="6496050" y="4451350"/>
          <p14:tracePt t="89427" x="6496050" y="4464050"/>
          <p14:tracePt t="89442" x="6489700" y="4508500"/>
          <p14:tracePt t="89457" x="6477000" y="4546600"/>
          <p14:tracePt t="89478" x="6464300" y="4578350"/>
          <p14:tracePt t="89491" x="6457950" y="4603750"/>
          <p14:tracePt t="89508" x="6438900" y="4635500"/>
          <p14:tracePt t="89524" x="6419850" y="4654550"/>
          <p14:tracePt t="89541" x="6419850" y="4667250"/>
          <p14:tracePt t="89558" x="6413500" y="4673600"/>
          <p14:tracePt t="89613" x="6407150" y="4673600"/>
          <p14:tracePt t="89649" x="6388100" y="4673600"/>
          <p14:tracePt t="89673" x="6381750" y="4673600"/>
          <p14:tracePt t="89696" x="6369050" y="4673600"/>
          <p14:tracePt t="89785" x="6362700" y="4673600"/>
          <p14:tracePt t="89808" x="6350000" y="4673600"/>
          <p14:tracePt t="89810" x="6337300" y="4673600"/>
          <p14:tracePt t="89825" x="6324600" y="4648200"/>
          <p14:tracePt t="89842" x="6305550" y="4622800"/>
          <p14:tracePt t="89860" x="6299200" y="4616450"/>
          <p14:tracePt t="89874" x="6286500" y="4603750"/>
          <p14:tracePt t="89893" x="6273800" y="4591050"/>
          <p14:tracePt t="89910" x="6261100" y="4572000"/>
          <p14:tracePt t="89925" x="6261100" y="4565650"/>
          <p14:tracePt t="89942" x="6248400" y="4552950"/>
          <p14:tracePt t="89958" x="6248400" y="4546600"/>
          <p14:tracePt t="89973" x="6242050" y="4540250"/>
          <p14:tracePt t="89992" x="6229350" y="4527550"/>
          <p14:tracePt t="90009" x="6223000" y="4521200"/>
          <p14:tracePt t="90028" x="6216650" y="4508500"/>
          <p14:tracePt t="90043" x="6203950" y="4489450"/>
          <p14:tracePt t="90057" x="6184900" y="4470400"/>
          <p14:tracePt t="90077" x="6172200" y="4445000"/>
          <p14:tracePt t="90092" x="6159500" y="4425950"/>
          <p14:tracePt t="90108" x="6153150" y="4413250"/>
          <p14:tracePt t="90125" x="6140450" y="4394200"/>
          <p14:tracePt t="90141" x="6134100" y="4343400"/>
          <p14:tracePt t="90159" x="6134100" y="4286250"/>
          <p14:tracePt t="90175" x="6134100" y="4222750"/>
          <p14:tracePt t="90191" x="6140450" y="4171950"/>
          <p14:tracePt t="90208" x="6153150" y="4121150"/>
          <p14:tracePt t="90224" x="6191250" y="4076700"/>
          <p14:tracePt t="90245" x="6235700" y="4019550"/>
          <p14:tracePt t="90258" x="6267450" y="3975100"/>
          <p14:tracePt t="90274" x="6286500" y="3943350"/>
          <p14:tracePt t="90293" x="6305550" y="3937000"/>
          <p14:tracePt t="90308" x="6324600" y="3930650"/>
          <p14:tracePt t="90324" x="6356350" y="3930650"/>
          <p14:tracePt t="90341" x="6381750" y="3930650"/>
          <p14:tracePt t="90358" x="6400800" y="3930650"/>
          <p14:tracePt t="90375" x="6432550" y="3937000"/>
          <p14:tracePt t="90391" x="6445250" y="3943350"/>
          <p14:tracePt t="90469" x="6451600" y="3943350"/>
          <p14:tracePt t="90476" x="6464300" y="3949700"/>
          <p14:tracePt t="90485" x="6477000" y="3956050"/>
          <p14:tracePt t="90492" x="6483350" y="3962400"/>
          <p14:tracePt t="90508" x="6508750" y="3975100"/>
          <p14:tracePt t="90525" x="6527800" y="3994150"/>
          <p14:tracePt t="90541" x="6572250" y="4025900"/>
          <p14:tracePt t="90557" x="6578600" y="4038600"/>
          <p14:tracePt t="90575" x="6597650" y="4057650"/>
          <p14:tracePt t="90591" x="6597650" y="4076700"/>
          <p14:tracePt t="90608" x="6604000" y="4089400"/>
          <p14:tracePt t="90625" x="6610350" y="4114800"/>
          <p14:tracePt t="90642" x="6597650" y="4159250"/>
          <p14:tracePt t="90658" x="6572250" y="4210050"/>
          <p14:tracePt t="90674" x="6553200" y="4254500"/>
          <p14:tracePt t="90691" x="6527800" y="4292600"/>
          <p14:tracePt t="90708" x="6508750" y="4311650"/>
          <p14:tracePt t="90725" x="6489700" y="4330700"/>
          <p14:tracePt t="90741" x="6477000" y="4349750"/>
          <p14:tracePt t="90757" x="6457950" y="4375150"/>
          <p14:tracePt t="90775" x="6432550" y="4406900"/>
          <p14:tracePt t="90791" x="6426200" y="4413250"/>
          <p14:tracePt t="90808" x="6413500" y="4425950"/>
          <p14:tracePt t="90825" x="6400800" y="4432300"/>
          <p14:tracePt t="90841" x="6381750" y="4445000"/>
          <p14:tracePt t="90857" x="6356350" y="4464050"/>
          <p14:tracePt t="90875" x="6337300" y="4476750"/>
          <p14:tracePt t="90891" x="6318250" y="4483100"/>
          <p14:tracePt t="90907" x="6299200" y="4489450"/>
          <p14:tracePt t="90924" x="6267450" y="4502150"/>
          <p14:tracePt t="90941" x="6248400" y="4502150"/>
          <p14:tracePt t="90957" x="6229350" y="4502150"/>
          <p14:tracePt t="90975" x="6191250" y="4502150"/>
          <p14:tracePt t="90992" x="6153150" y="4495800"/>
          <p14:tracePt t="91009" x="6108700" y="4457700"/>
          <p14:tracePt t="91025" x="5981700" y="4311650"/>
          <p14:tracePt t="91043" x="5937250" y="4248150"/>
          <p14:tracePt t="91058" x="5930900" y="4216400"/>
          <p14:tracePt t="91075" x="5930900" y="4159250"/>
          <p14:tracePt t="91091" x="5962650" y="4070350"/>
          <p14:tracePt t="91108" x="6032500" y="3962400"/>
          <p14:tracePt t="91125" x="6096000" y="3873500"/>
          <p14:tracePt t="91142" x="6134100" y="3854450"/>
          <p14:tracePt t="91158" x="6159500" y="3835400"/>
          <p14:tracePt t="91175" x="6172200" y="3835400"/>
          <p14:tracePt t="91189" x="6191250" y="3835400"/>
          <p14:tracePt t="91207" x="6210300" y="3835400"/>
          <p14:tracePt t="91225" x="6242050" y="3835400"/>
          <p14:tracePt t="91241" x="6254750" y="3835400"/>
          <p14:tracePt t="91409" x="6267450" y="3835400"/>
          <p14:tracePt t="91416" x="6273800" y="3841750"/>
          <p14:tracePt t="91424" x="6292850" y="3867150"/>
          <p14:tracePt t="91441" x="6337300" y="3917950"/>
          <p14:tracePt t="91456" x="6388100" y="3968750"/>
          <p14:tracePt t="91474" x="6457950" y="4038600"/>
          <p14:tracePt t="91491" x="6527800" y="4108450"/>
          <p14:tracePt t="91508" x="6584950" y="4191000"/>
          <p14:tracePt t="91524" x="6629400" y="4248150"/>
          <p14:tracePt t="91540" x="6648450" y="4305300"/>
          <p14:tracePt t="91556" x="6661150" y="4387850"/>
          <p14:tracePt t="91574" x="6661150" y="4502150"/>
          <p14:tracePt t="91589" x="6661150" y="4572000"/>
          <p14:tracePt t="91606" x="6661150" y="4603750"/>
          <p14:tracePt t="91623" x="6661150" y="4616450"/>
          <p14:tracePt t="91640" x="6654800" y="4629150"/>
          <p14:tracePt t="91658" x="6629400" y="4648200"/>
          <p14:tracePt t="91676" x="6604000" y="4679950"/>
          <p14:tracePt t="91690" x="6578600" y="4699000"/>
          <p14:tracePt t="91708" x="6553200" y="4724400"/>
          <p14:tracePt t="91728" x="6527800" y="4743450"/>
          <p14:tracePt t="91741" x="6515100" y="4743450"/>
          <p14:tracePt t="91758" x="6483350" y="4749800"/>
          <p14:tracePt t="91773" x="6451600" y="4749800"/>
          <p14:tracePt t="91789" x="6419850" y="4749800"/>
          <p14:tracePt t="91807" x="6388100" y="4749800"/>
          <p14:tracePt t="91822" x="6369050" y="4749800"/>
          <p14:tracePt t="91839" x="6356350" y="4749800"/>
          <p14:tracePt t="91856" x="6350000" y="4749800"/>
          <p14:tracePt t="91872" x="6337300" y="4749800"/>
          <p14:tracePt t="92412" x="6324600" y="4749800"/>
          <p14:tracePt t="92418" x="6318250" y="4749800"/>
          <p14:tracePt t="92429" x="6305550" y="4749800"/>
          <p14:tracePt t="92450" x="6299200" y="4749800"/>
          <p14:tracePt t="93025" x="6280150" y="4749800"/>
          <p14:tracePt t="93030" x="6267450" y="4743450"/>
          <p14:tracePt t="93040" x="6261100" y="4737100"/>
          <p14:tracePt t="93056" x="6242050" y="4711700"/>
          <p14:tracePt t="93074" x="6223000" y="4673600"/>
          <p14:tracePt t="93089" x="6203950" y="4591050"/>
          <p14:tracePt t="93125" x="6108700" y="4222750"/>
          <p14:tracePt t="93157" x="6089650" y="4108450"/>
          <p14:tracePt t="93190" x="6089650" y="3956050"/>
          <p14:tracePt t="93207" x="6096000" y="3867150"/>
          <p14:tracePt t="93223" x="6115050" y="3778250"/>
          <p14:tracePt t="93243" x="6134100" y="3733800"/>
          <p14:tracePt t="93258" x="6140450" y="3708400"/>
          <p14:tracePt t="93260" x="6146800" y="3695700"/>
          <p14:tracePt t="93273" x="6159500" y="3689350"/>
          <p14:tracePt t="93291" x="6172200" y="3657600"/>
          <p14:tracePt t="93308" x="6184900" y="3644900"/>
          <p14:tracePt t="93324" x="6191250" y="3644900"/>
          <p14:tracePt t="93340" x="6216650" y="3625850"/>
          <p14:tracePt t="93358" x="6261100" y="3587750"/>
          <p14:tracePt t="93373" x="6311900" y="3543300"/>
          <p14:tracePt t="93390" x="6381750" y="3492500"/>
          <p14:tracePt t="93406" x="6419850" y="3454400"/>
          <p14:tracePt t="93423" x="6445250" y="3435350"/>
          <p14:tracePt t="93441" x="6445250" y="3429000"/>
          <p14:tracePt t="93457" x="6464300" y="3422650"/>
          <p14:tracePt t="93473" x="6489700" y="3416300"/>
          <p14:tracePt t="93493" x="6559550" y="3416300"/>
          <p14:tracePt t="93508" x="6616700" y="3416300"/>
          <p14:tracePt t="93524" x="6711950" y="3416300"/>
          <p14:tracePt t="93540" x="6762750" y="3416300"/>
          <p14:tracePt t="93557" x="6794500" y="3422650"/>
          <p14:tracePt t="93575" x="6819900" y="3435350"/>
          <p14:tracePt t="93591" x="6838950" y="3454400"/>
          <p14:tracePt t="93608" x="6864350" y="3498850"/>
          <p14:tracePt t="93625" x="6877050" y="3536950"/>
          <p14:tracePt t="93640" x="6877050" y="3587750"/>
          <p14:tracePt t="93659" x="6877050" y="3670300"/>
          <p14:tracePt t="93672" x="6877050" y="3714750"/>
          <p14:tracePt t="93689" x="6877050" y="3752850"/>
          <p14:tracePt t="93707" x="6877050" y="3790950"/>
          <p14:tracePt t="93723" x="6870700" y="3810000"/>
          <p14:tracePt t="93742" x="6851650" y="3835400"/>
          <p14:tracePt t="93757" x="6838950" y="3854450"/>
          <p14:tracePt t="93768" x="6832600" y="3873500"/>
          <p14:tracePt t="93777" x="6819900" y="3898900"/>
          <p14:tracePt t="93788" x="6794500" y="3917950"/>
          <p14:tracePt t="93807" x="6743700" y="3949700"/>
          <p14:tracePt t="93823" x="6654800" y="3981450"/>
          <p14:tracePt t="93840" x="6578600" y="4000500"/>
          <p14:tracePt t="93857" x="6496050" y="4013200"/>
          <p14:tracePt t="93873" x="6413500" y="4013200"/>
          <p14:tracePt t="93890" x="6330950" y="4013200"/>
          <p14:tracePt t="93907" x="6242050" y="4013200"/>
          <p14:tracePt t="93925" x="6134100" y="3994150"/>
          <p14:tracePt t="93940" x="6070600" y="3968750"/>
          <p14:tracePt t="93957" x="6019800" y="3943350"/>
          <p14:tracePt t="93973" x="5969000" y="3898900"/>
          <p14:tracePt t="93993" x="5930900" y="3867150"/>
          <p14:tracePt t="94008" x="5911850" y="3848100"/>
          <p14:tracePt t="94023" x="5899150" y="3829050"/>
          <p14:tracePt t="94040" x="5886450" y="3816350"/>
          <p14:tracePt t="94057" x="5873750" y="3784600"/>
          <p14:tracePt t="94075" x="5867400" y="3752850"/>
          <p14:tracePt t="94091" x="5861050" y="3721100"/>
          <p14:tracePt t="94109" x="5861050" y="3702050"/>
          <p14:tracePt t="94123" x="5861050" y="3683000"/>
          <p14:tracePt t="94138" x="5861050" y="3651250"/>
          <p14:tracePt t="94155" x="5873750" y="3619500"/>
          <p14:tracePt t="94173" x="5924550" y="3575050"/>
          <p14:tracePt t="94188" x="5981700" y="3543300"/>
          <p14:tracePt t="94204" x="6051550" y="3498850"/>
          <p14:tracePt t="94225" x="6140450" y="3486150"/>
          <p14:tracePt t="94242" x="6223000" y="3460750"/>
          <p14:tracePt t="94257" x="6311900" y="3448050"/>
          <p14:tracePt t="94264" x="6375400" y="3448050"/>
          <p14:tracePt t="94273" x="6438900" y="3448050"/>
          <p14:tracePt t="94290" x="6565900" y="3448050"/>
          <p14:tracePt t="94307" x="6667500" y="3448050"/>
          <p14:tracePt t="94326" x="6731000" y="3467100"/>
          <p14:tracePt t="94342" x="6762750" y="3467100"/>
          <p14:tracePt t="94355" x="6794500" y="3486150"/>
          <p14:tracePt t="94373" x="6826250" y="3524250"/>
          <p14:tracePt t="94389" x="6858000" y="3556000"/>
          <p14:tracePt t="94405" x="6877050" y="3587750"/>
          <p14:tracePt t="94423" x="6896100" y="3606800"/>
          <p14:tracePt t="94439" x="6896100" y="3625850"/>
          <p14:tracePt t="94457" x="6902450" y="3651250"/>
          <p14:tracePt t="94475" x="6896100" y="3702050"/>
          <p14:tracePt t="94492" x="6858000" y="3752850"/>
          <p14:tracePt t="94507" x="6819900" y="3816350"/>
          <p14:tracePt t="94525" x="6762750" y="3867150"/>
          <p14:tracePt t="94538" x="6731000" y="3886200"/>
          <p14:tracePt t="94556" x="6692900" y="3930650"/>
          <p14:tracePt t="94573" x="6616700" y="3943350"/>
          <p14:tracePt t="94588" x="6521450" y="3956050"/>
          <p14:tracePt t="94606" x="6419850" y="3956050"/>
          <p14:tracePt t="94622" x="6235700" y="3905250"/>
          <p14:tracePt t="94641" x="5988050" y="3841750"/>
          <p14:tracePt t="94658" x="5797550" y="3790950"/>
          <p14:tracePt t="94674" x="5645150" y="3740150"/>
          <p14:tracePt t="94691" x="5600700" y="3721100"/>
          <p14:tracePt t="94708" x="5581650" y="3708400"/>
          <p14:tracePt t="94725" x="5581650" y="3702050"/>
          <p14:tracePt t="94758" x="5568950" y="3689350"/>
          <p14:tracePt t="94766" x="5568950" y="3663950"/>
          <p14:tracePt t="94771" x="5568950" y="3651250"/>
          <p14:tracePt t="94788" x="5588000" y="3587750"/>
          <p14:tracePt t="94806" x="5657850" y="3492500"/>
          <p14:tracePt t="94823" x="5734050" y="3422650"/>
          <p14:tracePt t="94839" x="5810250" y="3378200"/>
          <p14:tracePt t="94855" x="5867400" y="3365500"/>
          <p14:tracePt t="94875" x="5981700" y="3352800"/>
          <p14:tracePt t="94890" x="6102350" y="3352800"/>
          <p14:tracePt t="94908" x="6261100" y="3384550"/>
          <p14:tracePt t="94925" x="6457950" y="3441700"/>
          <p14:tracePt t="94940" x="6572250" y="3479800"/>
          <p14:tracePt t="94955" x="6648450" y="3517900"/>
          <p14:tracePt t="94972" x="6724650" y="3568700"/>
          <p14:tracePt t="94989" x="6756400" y="3581400"/>
          <p14:tracePt t="95005" x="6769100" y="3587750"/>
          <p14:tracePt t="95022" x="6775450" y="3606800"/>
          <p14:tracePt t="95040" x="6781800" y="3619500"/>
          <p14:tracePt t="95056" x="6781800" y="3638550"/>
          <p14:tracePt t="95073" x="6769100" y="3663950"/>
          <p14:tracePt t="95092" x="6731000" y="3721100"/>
          <p14:tracePt t="95107" x="6705600" y="3765550"/>
          <p14:tracePt t="95125" x="6673850" y="3810000"/>
          <p14:tracePt t="95142" x="6642100" y="3854450"/>
          <p14:tracePt t="95156" x="6629400" y="3873500"/>
          <p14:tracePt t="95172" x="6604000" y="3892550"/>
          <p14:tracePt t="95188" x="6572250" y="3911600"/>
          <p14:tracePt t="95210" x="6483350" y="3930650"/>
          <p14:tracePt t="95225" x="6324600" y="3943350"/>
          <p14:tracePt t="95239" x="6178550" y="3943350"/>
          <p14:tracePt t="95259" x="5930900" y="3943350"/>
          <p14:tracePt t="95265" x="5848350" y="3924300"/>
          <p14:tracePt t="95272" x="5778500" y="3911600"/>
          <p14:tracePt t="95289" x="5727700" y="3879850"/>
          <p14:tracePt t="95306" x="5708650" y="3873500"/>
          <p14:tracePt t="95322" x="5689600" y="3860800"/>
          <p14:tracePt t="95340" x="5664200" y="3835400"/>
          <p14:tracePt t="95359" x="5664200" y="3822700"/>
          <p14:tracePt t="95374" x="5651500" y="3803650"/>
          <p14:tracePt t="95391" x="5651500" y="3784600"/>
          <p14:tracePt t="95407" x="5651500" y="3759200"/>
          <p14:tracePt t="95422" x="5651500" y="3740150"/>
          <p14:tracePt t="95437" x="5651500" y="3721100"/>
          <p14:tracePt t="95455" x="5676900" y="3689350"/>
          <p14:tracePt t="95472" x="5708650" y="3644900"/>
          <p14:tracePt t="95489" x="5765800" y="3594100"/>
          <p14:tracePt t="95504" x="5816600" y="3556000"/>
          <p14:tracePt t="95525" x="5949950" y="3517900"/>
          <p14:tracePt t="95541" x="6102350" y="3492500"/>
          <p14:tracePt t="95558" x="6261100" y="3454400"/>
          <p14:tracePt t="95575" x="6457950" y="3441700"/>
          <p14:tracePt t="95590" x="6597650" y="3441700"/>
          <p14:tracePt t="95606" x="6711950" y="3441700"/>
          <p14:tracePt t="95622" x="6788150" y="3441700"/>
          <p14:tracePt t="95640" x="6845300" y="3448050"/>
          <p14:tracePt t="95656" x="6864350" y="3454400"/>
          <p14:tracePt t="95675" x="6896100" y="3473450"/>
          <p14:tracePt t="95688" x="6915150" y="3498850"/>
          <p14:tracePt t="95705" x="6940550" y="3530600"/>
          <p14:tracePt t="95725" x="6965950" y="3575050"/>
          <p14:tracePt t="95739" x="6972300" y="3581400"/>
          <p14:tracePt t="95756" x="6978650" y="3613150"/>
          <p14:tracePt t="95766" x="6978650" y="3632200"/>
          <p14:tracePt t="95772" x="6978650" y="3644900"/>
          <p14:tracePt t="95788" x="6978650" y="3702050"/>
          <p14:tracePt t="95804" x="6978650" y="3765550"/>
          <p14:tracePt t="95823" x="6946900" y="3810000"/>
          <p14:tracePt t="95841" x="6915150" y="3854450"/>
          <p14:tracePt t="95856" x="6896100" y="3879850"/>
          <p14:tracePt t="95874" x="6832600" y="3917950"/>
          <p14:tracePt t="95891" x="6781800" y="3956050"/>
          <p14:tracePt t="95908" x="6686550" y="3975100"/>
          <p14:tracePt t="95923" x="6565900" y="4006850"/>
          <p14:tracePt t="95937" x="6388100" y="4044950"/>
          <p14:tracePt t="95957" x="6159500" y="4051300"/>
          <p14:tracePt t="95975" x="5988050" y="4051300"/>
          <p14:tracePt t="95991" x="5816600" y="4000500"/>
          <p14:tracePt t="96007" x="5740400" y="3956050"/>
          <p14:tracePt t="96022" x="5708650" y="3924300"/>
          <p14:tracePt t="96041" x="5676900" y="3867150"/>
          <p14:tracePt t="96056" x="5676900" y="3848100"/>
          <p14:tracePt t="96075" x="5664200" y="3822700"/>
          <p14:tracePt t="96090" x="5664200" y="3784600"/>
          <p14:tracePt t="96106" x="5676900" y="3733800"/>
          <p14:tracePt t="96124" x="5689600" y="3683000"/>
          <p14:tracePt t="96140" x="5708650" y="3625850"/>
          <p14:tracePt t="96156" x="5721350" y="3581400"/>
          <p14:tracePt t="96174" x="5734050" y="3562350"/>
          <p14:tracePt t="96188" x="5740400" y="3543300"/>
          <p14:tracePt t="96205" x="5753100" y="3536950"/>
          <p14:tracePt t="96222" x="5791200" y="3511550"/>
          <p14:tracePt t="96241" x="5842000" y="3479800"/>
          <p14:tracePt t="96258" x="5956300" y="3448050"/>
          <p14:tracePt t="96270" x="6102350" y="3416300"/>
          <p14:tracePt t="96276" x="6146800" y="3416300"/>
          <p14:tracePt t="96288" x="6305550" y="3397250"/>
          <p14:tracePt t="96304" x="6445250" y="3390900"/>
          <p14:tracePt t="96322" x="6559550" y="3390900"/>
          <p14:tracePt t="96339" x="6654800" y="3403600"/>
          <p14:tracePt t="96357" x="6762750" y="3448050"/>
          <p14:tracePt t="96373" x="6800850" y="3479800"/>
          <p14:tracePt t="96389" x="6838950" y="3517900"/>
          <p14:tracePt t="96407" x="6870700" y="3536950"/>
          <p14:tracePt t="96422" x="6883400" y="3562350"/>
          <p14:tracePt t="96439" x="6902450" y="3594100"/>
          <p14:tracePt t="96456" x="6908800" y="3651250"/>
          <p14:tracePt t="96474" x="6908800" y="3727450"/>
          <p14:tracePt t="96490" x="6877050" y="3816350"/>
          <p14:tracePt t="96508" x="6870700" y="3873500"/>
          <p14:tracePt t="96522" x="6845300" y="3905250"/>
          <p14:tracePt t="96538" x="6819900" y="3943350"/>
          <p14:tracePt t="96558" x="6794500" y="3956050"/>
          <p14:tracePt t="96572" x="6762750" y="3987800"/>
          <p14:tracePt t="96589" x="6692900" y="4006850"/>
          <p14:tracePt t="96606" x="6584950" y="4032250"/>
          <p14:tracePt t="96622" x="6432550" y="4051300"/>
          <p14:tracePt t="96640" x="6318250" y="4051300"/>
          <p14:tracePt t="96656" x="6235700" y="4051300"/>
          <p14:tracePt t="96674" x="6057900" y="3994150"/>
          <p14:tracePt t="96688" x="5911850" y="3956050"/>
          <p14:tracePt t="96708" x="5759450" y="3917950"/>
          <p14:tracePt t="96722" x="5651500" y="3892550"/>
          <p14:tracePt t="96739" x="5613400" y="3867150"/>
          <p14:tracePt t="96757" x="5600700" y="3854450"/>
          <p14:tracePt t="96781" x="5594350" y="3848100"/>
          <p14:tracePt t="96801" x="5594350" y="3835400"/>
          <p14:tracePt t="96809" x="5581650" y="3822700"/>
          <p14:tracePt t="96821" x="5581650" y="3803650"/>
          <p14:tracePt t="96839" x="5581650" y="3740150"/>
          <p14:tracePt t="96858" x="5626100" y="3663950"/>
          <p14:tracePt t="96872" x="5689600" y="3568700"/>
          <p14:tracePt t="96889" x="5784850" y="3486150"/>
          <p14:tracePt t="96907" x="5949950" y="3384550"/>
          <p14:tracePt t="96922" x="6038850" y="3346450"/>
          <p14:tracePt t="96939" x="6134100" y="3333750"/>
          <p14:tracePt t="96956" x="6223000" y="3333750"/>
          <p14:tracePt t="96971" x="6318250" y="3333750"/>
          <p14:tracePt t="96990" x="6464300" y="3378200"/>
          <p14:tracePt t="97007" x="6584950" y="3422650"/>
          <p14:tracePt t="97022" x="6686550" y="3454400"/>
          <p14:tracePt t="97040" x="6769100" y="3486150"/>
          <p14:tracePt t="97057" x="6838950" y="3543300"/>
          <p14:tracePt t="97070" x="6858000" y="3556000"/>
          <p14:tracePt t="97089" x="6883400" y="3613150"/>
          <p14:tracePt t="97107" x="6883400" y="3651250"/>
          <p14:tracePt t="97122" x="6883400" y="3714750"/>
          <p14:tracePt t="97138" x="6877050" y="3752850"/>
          <p14:tracePt t="97157" x="6819900" y="3822700"/>
          <p14:tracePt t="97172" x="6756400" y="3867150"/>
          <p14:tracePt t="97188" x="6673850" y="3911600"/>
          <p14:tracePt t="97206" x="6470650" y="3975100"/>
          <p14:tracePt t="97223" x="6286500" y="4013200"/>
          <p14:tracePt t="97239" x="6096000" y="4013200"/>
          <p14:tracePt t="97257" x="5886450" y="3975100"/>
          <p14:tracePt t="97263" x="5810250" y="3962400"/>
          <p14:tracePt t="97270" x="5759450" y="3949700"/>
          <p14:tracePt t="97287" x="5721350" y="3930650"/>
          <p14:tracePt t="97305" x="5695950" y="3905250"/>
          <p14:tracePt t="97321" x="5676900" y="3886200"/>
          <p14:tracePt t="97337" x="5657850" y="3867150"/>
          <p14:tracePt t="97356" x="5619750" y="3822700"/>
          <p14:tracePt t="97371" x="5607050" y="3803650"/>
          <p14:tracePt t="97389" x="5607050" y="3778250"/>
          <p14:tracePt t="97406" x="5607050" y="3740150"/>
          <p14:tracePt t="97423" x="5607050" y="3702050"/>
          <p14:tracePt t="97438" x="5613400" y="3638550"/>
          <p14:tracePt t="97456" x="5676900" y="3549650"/>
          <p14:tracePt t="97473" x="5740400" y="3460750"/>
          <p14:tracePt t="97488" x="5848350" y="3390900"/>
          <p14:tracePt t="97505" x="5962650" y="3333750"/>
          <p14:tracePt t="97524" x="6178550" y="3282950"/>
          <p14:tracePt t="97539" x="6362700" y="3282950"/>
          <p14:tracePt t="97557" x="6527800" y="3282950"/>
          <p14:tracePt t="97571" x="6673850" y="3295650"/>
          <p14:tracePt t="97587" x="6775450" y="3333750"/>
          <p14:tracePt t="97607" x="6832600" y="3378200"/>
          <p14:tracePt t="97622" x="6845300" y="3390900"/>
          <p14:tracePt t="97640" x="6858000" y="3416300"/>
          <p14:tracePt t="97657" x="6858000" y="3448050"/>
          <p14:tracePt t="97671" x="6858000" y="3511550"/>
          <p14:tracePt t="97686" x="6800850" y="3632200"/>
          <p14:tracePt t="97704" x="6737350" y="3721100"/>
          <p14:tracePt t="97720" x="6692900" y="3784600"/>
          <p14:tracePt t="97737" x="6648450" y="3835400"/>
          <p14:tracePt t="97758" x="6565900" y="3892550"/>
          <p14:tracePt t="97773" x="6457950" y="3956050"/>
          <p14:tracePt t="97781" x="6394450" y="3987800"/>
          <p14:tracePt t="97797" x="6261100" y="4038600"/>
          <p14:tracePt t="97809" x="6159500" y="4057650"/>
          <p14:tracePt t="97821" x="6045200" y="4070350"/>
          <p14:tracePt t="97837" x="5905500" y="4070350"/>
          <p14:tracePt t="97855" x="5740400" y="4044950"/>
          <p14:tracePt t="97871" x="5670550" y="4006850"/>
          <p14:tracePt t="97888" x="5619750" y="3975100"/>
          <p14:tracePt t="97905" x="5581650" y="3943350"/>
          <p14:tracePt t="97921" x="5537200" y="3873500"/>
          <p14:tracePt t="97939" x="5505450" y="3829050"/>
          <p14:tracePt t="97956" x="5499100" y="3790950"/>
          <p14:tracePt t="97972" x="5499100" y="3759200"/>
          <p14:tracePt t="97992" x="5499100" y="3721100"/>
          <p14:tracePt t="98006" x="5549900" y="3683000"/>
          <p14:tracePt t="98022" x="5708650" y="3651250"/>
          <p14:tracePt t="98040" x="5930900" y="3600450"/>
          <p14:tracePt t="98055" x="6140450" y="3581400"/>
          <p14:tracePt t="98072" x="6356350" y="3581400"/>
          <p14:tracePt t="98088" x="6489700" y="3638550"/>
          <p14:tracePt t="98108" x="6610350" y="3721100"/>
          <p14:tracePt t="98123" x="6680200" y="3771900"/>
          <p14:tracePt t="98138" x="6724650" y="3822700"/>
          <p14:tracePt t="98156" x="6724650" y="3860800"/>
          <p14:tracePt t="98174" x="6724650" y="3898900"/>
          <p14:tracePt t="98188" x="6724650" y="3917950"/>
          <p14:tracePt t="98206" x="6705600" y="3943350"/>
          <p14:tracePt t="98220" x="6673850" y="3949700"/>
          <p14:tracePt t="98237" x="6623050" y="3975100"/>
          <p14:tracePt t="98254" x="6559550" y="3975100"/>
          <p14:tracePt t="98275" x="6502400" y="3987800"/>
          <p14:tracePt t="98288" x="6483350" y="3987800"/>
          <p14:tracePt t="98305" x="6464300" y="3987800"/>
          <p14:tracePt t="99775" x="6438900" y="4000500"/>
          <p14:tracePt t="99780" x="6419850" y="4032250"/>
          <p14:tracePt t="99787" x="6388100" y="4070350"/>
          <p14:tracePt t="99803" x="6318250" y="4184650"/>
          <p14:tracePt t="99837" x="6026150" y="4616450"/>
          <p14:tracePt t="99869" x="5676900" y="5130800"/>
          <p14:tracePt t="99903" x="5359400" y="5537200"/>
          <p14:tracePt t="99919" x="5226050" y="5734050"/>
          <p14:tracePt t="99936" x="5073650" y="5854700"/>
          <p14:tracePt t="99953" x="4933950" y="5956300"/>
          <p14:tracePt t="99971" x="4870450" y="5994400"/>
          <p14:tracePt t="100070" x="4857750" y="6000750"/>
          <p14:tracePt t="100081" x="4845050" y="6000750"/>
          <p14:tracePt t="100088" x="4838700" y="6000750"/>
          <p14:tracePt t="100102" x="4806950" y="6000750"/>
          <p14:tracePt t="100122" x="4762500" y="6000750"/>
          <p14:tracePt t="100138" x="4705350" y="6000750"/>
          <p14:tracePt t="100152" x="4629150" y="6000750"/>
          <p14:tracePt t="100172" x="4546600" y="5988050"/>
          <p14:tracePt t="100188" x="4502150" y="5962650"/>
          <p14:tracePt t="100202" x="4470400" y="5943600"/>
          <p14:tracePt t="100220" x="4419600" y="5930900"/>
          <p14:tracePt t="100237" x="4394200" y="5918200"/>
          <p14:tracePt t="100254" x="4368800" y="5905500"/>
          <p14:tracePt t="100271" x="4343400" y="5892800"/>
          <p14:tracePt t="100288" x="4330700" y="5886450"/>
          <p14:tracePt t="100306" x="4324350" y="5886450"/>
          <p14:tracePt t="100384" x="4324350" y="5880100"/>
          <p14:tracePt t="100497" x="4330700" y="5873750"/>
          <p14:tracePt t="100500" x="4349750" y="5867400"/>
          <p14:tracePt t="100504" x="4356100" y="5861050"/>
          <p14:tracePt t="100520" x="4451350" y="5848350"/>
          <p14:tracePt t="100539" x="4527550" y="5822950"/>
          <p14:tracePt t="100554" x="4572000" y="5810250"/>
          <p14:tracePt t="100569" x="4578350" y="5810250"/>
          <p14:tracePt t="101161" x="4610100" y="5810250"/>
          <p14:tracePt t="101164" x="4629150" y="5810250"/>
          <p14:tracePt t="101170" x="4648200" y="5810250"/>
          <p14:tracePt t="101187" x="4730750" y="5848350"/>
          <p14:tracePt t="101201" x="4826000" y="5873750"/>
          <p14:tracePt t="101218" x="4946650" y="5905500"/>
          <p14:tracePt t="101252" x="5137150" y="5918200"/>
          <p14:tracePt t="101287" x="5429250" y="5905500"/>
          <p14:tracePt t="101290" x="5467350" y="5892800"/>
          <p14:tracePt t="101318" x="5645150" y="5854700"/>
          <p14:tracePt t="101335" x="5695950" y="5848350"/>
          <p14:tracePt t="101351" x="5740400" y="5848350"/>
          <p14:tracePt t="101368" x="5784850" y="5848350"/>
          <p14:tracePt t="101385" x="5854700" y="5848350"/>
          <p14:tracePt t="101402" x="5911850" y="5848350"/>
          <p14:tracePt t="101420" x="5943600" y="5848350"/>
          <p14:tracePt t="101435" x="5969000" y="5848350"/>
          <p14:tracePt t="101453" x="6000750" y="5848350"/>
          <p14:tracePt t="101469" x="6019800" y="5848350"/>
          <p14:tracePt t="101486" x="6032500" y="5848350"/>
          <p14:tracePt t="101623" x="6026150" y="5848350"/>
          <p14:tracePt t="101627" x="6013450" y="5842000"/>
          <p14:tracePt t="101634" x="5975350" y="5835650"/>
          <p14:tracePt t="101652" x="5937250" y="5822950"/>
          <p14:tracePt t="101672" x="5880100" y="5822950"/>
          <p14:tracePt t="101687" x="5822950" y="5822950"/>
          <p14:tracePt t="101702" x="5759450" y="5822950"/>
          <p14:tracePt t="101720" x="5695950" y="5822950"/>
          <p14:tracePt t="101735" x="5600700" y="5822950"/>
          <p14:tracePt t="101752" x="5473700" y="5816600"/>
          <p14:tracePt t="101769" x="5353050" y="5816600"/>
          <p14:tracePt t="101786" x="5245100" y="5816600"/>
          <p14:tracePt t="101803" x="5187950" y="5816600"/>
          <p14:tracePt t="101819" x="5162550" y="5816600"/>
          <p14:tracePt t="101834" x="5137150" y="5816600"/>
          <p14:tracePt t="101852" x="5118100" y="5816600"/>
          <p14:tracePt t="102329" x="5092700" y="5816600"/>
          <p14:tracePt t="102335" x="5035550" y="5816600"/>
          <p14:tracePt t="102350" x="4984750" y="5816600"/>
          <p14:tracePt t="102367" x="4921250" y="5816600"/>
          <p14:tracePt t="102384" x="4870450" y="5816600"/>
          <p14:tracePt t="102401" x="4838700" y="5816600"/>
          <p14:tracePt t="102434" x="4775200" y="5816600"/>
          <p14:tracePt t="102469" x="4737100" y="5816600"/>
          <p14:tracePt t="102502" x="4718050" y="5816600"/>
          <p14:tracePt t="102518" x="4705350" y="5816600"/>
          <p14:tracePt t="102689" x="4705350" y="5810250"/>
          <p14:tracePt t="102697" x="4711700" y="5810250"/>
          <p14:tracePt t="102700" x="4724400" y="5810250"/>
          <p14:tracePt t="102718" x="4800600" y="5810250"/>
          <p14:tracePt t="102734" x="4876800" y="5810250"/>
          <p14:tracePt t="102752" x="4991100" y="5810250"/>
          <p14:tracePt t="102770" x="5092700" y="5810250"/>
          <p14:tracePt t="102781" x="5168900" y="5810250"/>
          <p14:tracePt t="102790" x="5219700" y="5810250"/>
          <p14:tracePt t="102802" x="5283200" y="5810250"/>
          <p14:tracePt t="102819" x="5384800" y="5810250"/>
          <p14:tracePt t="102835" x="5467350" y="5810250"/>
          <p14:tracePt t="102851" x="5543550" y="5810250"/>
          <p14:tracePt t="102868" x="5626100" y="5810250"/>
          <p14:tracePt t="102886" x="5727700" y="5810250"/>
          <p14:tracePt t="102902" x="5816600" y="5810250"/>
          <p14:tracePt t="102919" x="5892800" y="5810250"/>
          <p14:tracePt t="102935" x="5962650" y="5810250"/>
          <p14:tracePt t="102952" x="6013450" y="5810250"/>
          <p14:tracePt t="102970" x="6076950" y="5810250"/>
          <p14:tracePt t="102985" x="6121400" y="5810250"/>
          <p14:tracePt t="103004" x="6223000" y="5791200"/>
          <p14:tracePt t="103018" x="6286500" y="5778500"/>
          <p14:tracePt t="103035" x="6343650" y="5765800"/>
          <p14:tracePt t="103051" x="6362700" y="5753100"/>
          <p14:tracePt t="103071" x="6381750" y="5753100"/>
          <p14:tracePt t="103183" x="6350000" y="5753100"/>
          <p14:tracePt t="103193" x="6286500" y="5759450"/>
          <p14:tracePt t="103200" x="6184900" y="5778500"/>
          <p14:tracePt t="103220" x="5803900" y="5810250"/>
          <p14:tracePt t="103235" x="5422900" y="5829300"/>
          <p14:tracePt t="103255" x="5022850" y="5880100"/>
          <p14:tracePt t="103261" x="4959350" y="5886450"/>
          <p14:tracePt t="103267" x="4851400" y="5886450"/>
          <p14:tracePt t="103284" x="4699000" y="5886450"/>
          <p14:tracePt t="103302" x="4610100" y="5886450"/>
          <p14:tracePt t="103318" x="4578350" y="5886450"/>
          <p14:tracePt t="103334" x="4572000" y="5886450"/>
          <p14:tracePt t="103352" x="4546600" y="5892800"/>
          <p14:tracePt t="103369" x="4527550" y="5905500"/>
          <p14:tracePt t="103387" x="4508500" y="5918200"/>
          <p14:tracePt t="103403" x="4483100" y="5937250"/>
          <p14:tracePt t="103418" x="4476750" y="5949950"/>
          <p14:tracePt t="103435" x="4464050" y="5969000"/>
          <p14:tracePt t="103451" x="4438650" y="5994400"/>
          <p14:tracePt t="103470" x="4406900" y="6026150"/>
          <p14:tracePt t="103488" x="4375150" y="6089650"/>
          <p14:tracePt t="103501" x="4343400" y="6127750"/>
          <p14:tracePt t="103517" x="4305300" y="6184900"/>
          <p14:tracePt t="103535" x="4273550" y="6229350"/>
          <p14:tracePt t="103552" x="4267200" y="6242050"/>
          <p14:tracePt t="103751" x="4273550" y="6248400"/>
          <p14:tracePt t="103756" x="4286250" y="6261100"/>
          <p14:tracePt t="103768" x="4318000" y="6267450"/>
          <p14:tracePt t="103790" x="4387850" y="6286500"/>
          <p14:tracePt t="103800" x="4438650" y="6299200"/>
          <p14:tracePt t="103818" x="4514850" y="6311900"/>
          <p14:tracePt t="103835" x="4610100" y="6324600"/>
          <p14:tracePt t="103852" x="4743450" y="6324600"/>
          <p14:tracePt t="103870" x="4902200" y="6324600"/>
          <p14:tracePt t="103888" x="5118100" y="6324600"/>
          <p14:tracePt t="103901" x="5270500" y="6324600"/>
          <p14:tracePt t="103918" x="5422900" y="6324600"/>
          <p14:tracePt t="103936" x="5537200" y="6324600"/>
          <p14:tracePt t="103952" x="5651500" y="6311900"/>
          <p14:tracePt t="103970" x="5765800" y="6273800"/>
          <p14:tracePt t="103987" x="5822950" y="6261100"/>
          <p14:tracePt t="104002" x="5867400" y="6254750"/>
          <p14:tracePt t="104018" x="5911850" y="6254750"/>
          <p14:tracePt t="104034" x="5949950" y="6254750"/>
          <p14:tracePt t="104051" x="5975350" y="6254750"/>
          <p14:tracePt t="104068" x="6000750" y="6254750"/>
          <p14:tracePt t="104085" x="6013450" y="6254750"/>
          <p14:tracePt t="104105" x="6026150" y="6254750"/>
          <p14:tracePt t="104569" x="6007100" y="6248400"/>
          <p14:tracePt t="104643" x="6007100" y="6242050"/>
          <p14:tracePt t="104711" x="6000750" y="6242050"/>
          <p14:tracePt t="104715" x="5994400" y="6242050"/>
          <p14:tracePt t="104824" x="5988050" y="6242050"/>
          <p14:tracePt t="104919" x="5981700" y="623570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標題 1"/>
          <p:cNvSpPr txBox="1">
            <a:spLocks/>
          </p:cNvSpPr>
          <p:nvPr/>
        </p:nvSpPr>
        <p:spPr bwMode="auto">
          <a:xfrm>
            <a:off x="539552" y="4048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800" b="1">
                <a:solidFill>
                  <a:srgbClr val="FF3300"/>
                </a:solidFill>
                <a:latin typeface="+mj-lt"/>
                <a:ea typeface="+mj-ea"/>
                <a:cs typeface="+mj-cs"/>
              </a:defRPr>
            </a:lvl1pPr>
            <a:lvl2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2pPr>
            <a:lvl3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3pPr>
            <a:lvl4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4pPr>
            <a:lvl5pPr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5pPr>
            <a:lvl6pPr marL="4572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6pPr>
            <a:lvl7pPr marL="9144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7pPr>
            <a:lvl8pPr marL="13716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8pPr>
            <a:lvl9pPr marL="1828800" algn="ctr" rtl="0" eaLnBrk="1" fontAlgn="base" hangingPunct="1">
              <a:spcBef>
                <a:spcPct val="0"/>
              </a:spcBef>
              <a:spcAft>
                <a:spcPct val="0"/>
              </a:spcAft>
              <a:defRPr kumimoji="1" sz="4800" b="1">
                <a:solidFill>
                  <a:srgbClr val="FF3300"/>
                </a:solidFill>
                <a:latin typeface="Arial Black" pitchFamily="34" charset="0"/>
                <a:ea typeface="新細明體" pitchFamily="18" charset="-120"/>
              </a:defRPr>
            </a:lvl9pPr>
          </a:lstStyle>
          <a:p>
            <a:pPr algn="l"/>
            <a:r>
              <a:rPr lang="en-US" altLang="zh-TW" sz="3600"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Operating wavelength</a:t>
            </a:r>
            <a:r>
              <a:rPr lang="zh-TW" altLang="en-US" sz="3600"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TW" sz="3600"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free-space</a:t>
            </a:r>
          </a:p>
        </p:txBody>
      </p:sp>
      <p:sp>
        <p:nvSpPr>
          <p:cNvPr id="20" name="投影片編號版面配置區 19"/>
          <p:cNvSpPr>
            <a:spLocks noGrp="1"/>
          </p:cNvSpPr>
          <p:nvPr>
            <p:ph type="sldNum" sz="quarter" idx="12"/>
          </p:nvPr>
        </p:nvSpPr>
        <p:spPr>
          <a:xfrm>
            <a:off x="6553200" y="6165304"/>
            <a:ext cx="2133600" cy="476250"/>
          </a:xfrm>
        </p:spPr>
        <p:txBody>
          <a:bodyPr/>
          <a:lstStyle/>
          <a:p>
            <a:fld id="{73DA0BB7-265A-403C-9275-D587AB510EDC}" type="slidenum">
              <a:rPr lang="zh-TW" altLang="en-US" smtClean="0"/>
              <a:t>9</a:t>
            </a:fld>
            <a:endParaRPr lang="zh-TW" altLang="en-US" dirty="0"/>
          </a:p>
        </p:txBody>
      </p:sp>
      <p:sp>
        <p:nvSpPr>
          <p:cNvPr id="11" name="文字方塊 10"/>
          <p:cNvSpPr txBox="1"/>
          <p:nvPr/>
        </p:nvSpPr>
        <p:spPr>
          <a:xfrm>
            <a:off x="5364088" y="1700808"/>
            <a:ext cx="3087833" cy="400110"/>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defPPr>
              <a:defRPr lang="zh-TW"/>
            </a:defPPr>
            <a:lvl1pPr>
              <a:defRPr sz="2800">
                <a:solidFill>
                  <a:srgbClr val="FF0000"/>
                </a:solidFill>
              </a:defRPr>
            </a:lvl1pPr>
          </a:lstStyle>
          <a:p>
            <a:pPr algn="ctr"/>
            <a:r>
              <a:rPr lang="en-US" altLang="zh-TW" sz="2000" b="1" dirty="0">
                <a:solidFill>
                  <a:schemeClr val="tx1"/>
                </a:solidFill>
              </a:rPr>
              <a:t>Why</a:t>
            </a:r>
            <a:r>
              <a:rPr lang="zh-TW" altLang="en-US" sz="2000" b="1" dirty="0">
                <a:solidFill>
                  <a:schemeClr val="tx1"/>
                </a:solidFill>
              </a:rPr>
              <a:t> </a:t>
            </a:r>
            <a:r>
              <a:rPr lang="en-US" altLang="zh-TW" sz="2000" b="1" dirty="0">
                <a:solidFill>
                  <a:schemeClr val="tx1"/>
                </a:solidFill>
              </a:rPr>
              <a:t>1550nm ?</a:t>
            </a:r>
          </a:p>
        </p:txBody>
      </p:sp>
      <p:sp>
        <p:nvSpPr>
          <p:cNvPr id="14" name="文字方塊 13"/>
          <p:cNvSpPr txBox="1"/>
          <p:nvPr/>
        </p:nvSpPr>
        <p:spPr>
          <a:xfrm>
            <a:off x="4971701" y="2963496"/>
            <a:ext cx="3632148" cy="1015663"/>
          </a:xfrm>
          <a:prstGeom prst="rect">
            <a:avLst/>
          </a:prstGeom>
          <a:solidFill>
            <a:schemeClr val="accent1"/>
          </a:solidFill>
          <a:ln>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defPPr>
              <a:defRPr lang="zh-TW"/>
            </a:defPPr>
            <a:lvl1pPr>
              <a:defRPr sz="2800">
                <a:solidFill>
                  <a:srgbClr val="FF0000"/>
                </a:solidFill>
              </a:defRPr>
            </a:lvl1pPr>
          </a:lstStyle>
          <a:p>
            <a:r>
              <a:rPr lang="en-US" altLang="zh-TW" sz="2000" b="1" dirty="0">
                <a:solidFill>
                  <a:schemeClr val="tx1"/>
                </a:solidFill>
              </a:rPr>
              <a:t>Visible and Near-Infrared wavelengths can be focused by the eye </a:t>
            </a:r>
          </a:p>
        </p:txBody>
      </p:sp>
      <p:sp>
        <p:nvSpPr>
          <p:cNvPr id="5" name="文字方塊 4"/>
          <p:cNvSpPr txBox="1"/>
          <p:nvPr/>
        </p:nvSpPr>
        <p:spPr>
          <a:xfrm>
            <a:off x="1291860" y="6102397"/>
            <a:ext cx="6724983" cy="369332"/>
          </a:xfrm>
          <a:prstGeom prst="rect">
            <a:avLst/>
          </a:prstGeom>
          <a:noFill/>
        </p:spPr>
        <p:txBody>
          <a:bodyPr wrap="none" rtlCol="0">
            <a:spAutoFit/>
          </a:bodyPr>
          <a:lstStyle/>
          <a:p>
            <a:r>
              <a:rPr lang="en-US" altLang="zh-TW" dirty="0"/>
              <a:t>https://www.novuslight.com/fmcw-the-future-of-lidar_N9691.html</a:t>
            </a:r>
            <a:endParaRPr lang="zh-TW" altLang="en-US" dirty="0"/>
          </a:p>
        </p:txBody>
      </p:sp>
      <p:pic>
        <p:nvPicPr>
          <p:cNvPr id="6" name="圖片 5"/>
          <p:cNvPicPr>
            <a:picLocks noChangeAspect="1"/>
          </p:cNvPicPr>
          <p:nvPr/>
        </p:nvPicPr>
        <p:blipFill rotWithShape="1">
          <a:blip r:embed="rId6"/>
          <a:srcRect l="28981" t="12305" r="38428" b="27608"/>
          <a:stretch/>
        </p:blipFill>
        <p:spPr>
          <a:xfrm>
            <a:off x="539552" y="1412776"/>
            <a:ext cx="4266847" cy="4424881"/>
          </a:xfrm>
          <a:prstGeom prst="rect">
            <a:avLst/>
          </a:prstGeom>
        </p:spPr>
      </p:pic>
      <p:sp>
        <p:nvSpPr>
          <p:cNvPr id="9" name="矩形 8"/>
          <p:cNvSpPr/>
          <p:nvPr/>
        </p:nvSpPr>
        <p:spPr bwMode="auto">
          <a:xfrm>
            <a:off x="1291860" y="3501008"/>
            <a:ext cx="2344036" cy="57606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cxnSp>
        <p:nvCxnSpPr>
          <p:cNvPr id="12" name="直線單箭頭接點 11"/>
          <p:cNvCxnSpPr/>
          <p:nvPr/>
        </p:nvCxnSpPr>
        <p:spPr bwMode="auto">
          <a:xfrm flipV="1">
            <a:off x="3779912" y="3429000"/>
            <a:ext cx="1026487" cy="432048"/>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13" name="向下箭號 12"/>
          <p:cNvSpPr/>
          <p:nvPr/>
        </p:nvSpPr>
        <p:spPr bwMode="auto">
          <a:xfrm>
            <a:off x="6558110" y="4107043"/>
            <a:ext cx="376513" cy="360040"/>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sp>
        <p:nvSpPr>
          <p:cNvPr id="18" name="文字方塊 17"/>
          <p:cNvSpPr txBox="1"/>
          <p:nvPr/>
        </p:nvSpPr>
        <p:spPr>
          <a:xfrm>
            <a:off x="4971701" y="4610356"/>
            <a:ext cx="3632148" cy="707886"/>
          </a:xfrm>
          <a:prstGeom prst="rect">
            <a:avLst/>
          </a:prstGeom>
          <a:solidFill>
            <a:schemeClr val="accent1"/>
          </a:solidFill>
          <a:ln>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defPPr>
              <a:defRPr lang="zh-TW"/>
            </a:defPPr>
            <a:lvl1pPr>
              <a:defRPr sz="2800">
                <a:solidFill>
                  <a:srgbClr val="FF0000"/>
                </a:solidFill>
              </a:defRPr>
            </a:lvl1pPr>
          </a:lstStyle>
          <a:p>
            <a:r>
              <a:rPr lang="en-US" altLang="zh-TW" sz="2000" b="1" dirty="0">
                <a:solidFill>
                  <a:schemeClr val="tx1"/>
                </a:solidFill>
              </a:rPr>
              <a:t>Limitation for </a:t>
            </a:r>
            <a:r>
              <a:rPr lang="en-US" altLang="zh-TW" sz="2000" b="1" dirty="0" err="1">
                <a:solidFill>
                  <a:schemeClr val="tx1"/>
                </a:solidFill>
              </a:rPr>
              <a:t>ToF</a:t>
            </a:r>
            <a:r>
              <a:rPr lang="en-US" altLang="zh-TW" sz="2000" b="1" dirty="0">
                <a:solidFill>
                  <a:schemeClr val="tx1"/>
                </a:solidFill>
              </a:rPr>
              <a:t> </a:t>
            </a:r>
            <a:r>
              <a:rPr lang="en-US" altLang="zh-TW" sz="2000" b="1" dirty="0" err="1">
                <a:solidFill>
                  <a:schemeClr val="tx1"/>
                </a:solidFill>
              </a:rPr>
              <a:t>lidar</a:t>
            </a:r>
            <a:r>
              <a:rPr lang="en-US" altLang="zh-TW" sz="2000" b="1" dirty="0">
                <a:solidFill>
                  <a:schemeClr val="tx1"/>
                </a:solidFill>
              </a:rPr>
              <a:t> application</a:t>
            </a:r>
          </a:p>
        </p:txBody>
      </p:sp>
      <p:sp>
        <p:nvSpPr>
          <p:cNvPr id="19" name="矩形 18"/>
          <p:cNvSpPr/>
          <p:nvPr/>
        </p:nvSpPr>
        <p:spPr bwMode="auto">
          <a:xfrm>
            <a:off x="3501067" y="3490350"/>
            <a:ext cx="792088" cy="57606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TW" altLang="en-US" sz="1400" b="0" i="0" u="none" strike="noStrike" cap="none" normalizeH="0" baseline="0">
              <a:ln>
                <a:noFill/>
              </a:ln>
              <a:solidFill>
                <a:schemeClr val="tx1"/>
              </a:solidFill>
              <a:effectLst/>
              <a:latin typeface="Arial" charset="0"/>
              <a:ea typeface="新細明體" pitchFamily="18" charset="-120"/>
            </a:endParaRPr>
          </a:p>
        </p:txBody>
      </p:sp>
      <p:cxnSp>
        <p:nvCxnSpPr>
          <p:cNvPr id="21" name="直線單箭頭接點 20"/>
          <p:cNvCxnSpPr/>
          <p:nvPr/>
        </p:nvCxnSpPr>
        <p:spPr bwMode="auto">
          <a:xfrm>
            <a:off x="4081725" y="3986741"/>
            <a:ext cx="936104" cy="35449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22" name="文字方塊 21"/>
          <p:cNvSpPr txBox="1"/>
          <p:nvPr/>
        </p:nvSpPr>
        <p:spPr>
          <a:xfrm>
            <a:off x="5085244" y="3806518"/>
            <a:ext cx="3632148" cy="1323439"/>
          </a:xfrm>
          <a:prstGeom prst="rect">
            <a:avLst/>
          </a:prstGeom>
          <a:solidFill>
            <a:srgbClr val="FFFF00"/>
          </a:solidFill>
          <a:ln>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defPPr>
              <a:defRPr lang="zh-TW"/>
            </a:defPPr>
            <a:lvl1pPr>
              <a:defRPr sz="2800">
                <a:solidFill>
                  <a:srgbClr val="FF0000"/>
                </a:solidFill>
              </a:defRPr>
            </a:lvl1pPr>
          </a:lstStyle>
          <a:p>
            <a:r>
              <a:rPr lang="en-US" altLang="zh-TW" sz="2000" b="1" dirty="0"/>
              <a:t>A far better wavelength is 1550nm</a:t>
            </a:r>
            <a:r>
              <a:rPr lang="zh-TW" altLang="en-US" sz="2000" b="1" dirty="0"/>
              <a:t> </a:t>
            </a:r>
            <a:r>
              <a:rPr lang="en-US" altLang="zh-TW" sz="2000" b="1" dirty="0"/>
              <a:t>:</a:t>
            </a:r>
          </a:p>
          <a:p>
            <a:endParaRPr lang="en-US" altLang="zh-TW" sz="2000" b="1" dirty="0"/>
          </a:p>
          <a:p>
            <a:r>
              <a:rPr lang="en-US" altLang="zh-TW" sz="2000" b="1" dirty="0"/>
              <a:t>eye safety</a:t>
            </a:r>
          </a:p>
        </p:txBody>
      </p:sp>
      <p:cxnSp>
        <p:nvCxnSpPr>
          <p:cNvPr id="17" name="直線單箭頭接點 16"/>
          <p:cNvCxnSpPr/>
          <p:nvPr/>
        </p:nvCxnSpPr>
        <p:spPr bwMode="auto">
          <a:xfrm flipH="1" flipV="1">
            <a:off x="2123728" y="3986741"/>
            <a:ext cx="144016" cy="480342"/>
          </a:xfrm>
          <a:prstGeom prst="straightConnector1">
            <a:avLst/>
          </a:prstGeom>
          <a:solidFill>
            <a:schemeClr val="accent1"/>
          </a:solidFill>
          <a:ln w="38100" cap="flat" cmpd="sng" algn="ctr">
            <a:solidFill>
              <a:srgbClr val="00B0F0"/>
            </a:solidFill>
            <a:prstDash val="solid"/>
            <a:round/>
            <a:headEnd type="none" w="med" len="med"/>
            <a:tailEnd type="triangle"/>
          </a:ln>
          <a:effectLst/>
        </p:spPr>
      </p:cxnSp>
      <p:cxnSp>
        <p:nvCxnSpPr>
          <p:cNvPr id="25" name="直線單箭頭接點 24"/>
          <p:cNvCxnSpPr/>
          <p:nvPr/>
        </p:nvCxnSpPr>
        <p:spPr bwMode="auto">
          <a:xfrm flipV="1">
            <a:off x="2368464" y="3926206"/>
            <a:ext cx="423664" cy="512440"/>
          </a:xfrm>
          <a:prstGeom prst="straightConnector1">
            <a:avLst/>
          </a:prstGeom>
          <a:solidFill>
            <a:schemeClr val="accent1"/>
          </a:solidFill>
          <a:ln w="38100" cap="flat" cmpd="sng" algn="ctr">
            <a:solidFill>
              <a:srgbClr val="00B0F0"/>
            </a:solidFill>
            <a:prstDash val="solid"/>
            <a:round/>
            <a:headEnd type="none" w="med" len="med"/>
            <a:tailEnd type="triangle"/>
          </a:ln>
          <a:effectLst/>
        </p:spPr>
      </p:cxnSp>
      <p:pic>
        <p:nvPicPr>
          <p:cNvPr id="24" name="圖片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3798" y="5761154"/>
            <a:ext cx="1876687" cy="781159"/>
          </a:xfrm>
          <a:prstGeom prst="rect">
            <a:avLst/>
          </a:prstGeom>
        </p:spPr>
      </p:pic>
      <p:pic>
        <p:nvPicPr>
          <p:cNvPr id="2" name="音訊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1854781094"/>
      </p:ext>
    </p:extLst>
  </p:cSld>
  <p:clrMapOvr>
    <a:masterClrMapping/>
  </p:clrMapOvr>
  <mc:AlternateContent xmlns:mc="http://schemas.openxmlformats.org/markup-compatibility/2006">
    <mc:Choice xmlns:p14="http://schemas.microsoft.com/office/powerpoint/2010/main" Requires="p14">
      <p:transition spd="slow" p14:dur="2000" advTm="51312">
        <p:cut/>
      </p:transition>
    </mc:Choice>
    <mc:Fallback>
      <p:transition spd="slow" advTm="51312">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9"/>
                                        </p:tgtEl>
                                        <p:attrNameLst>
                                          <p:attrName>ppt_x</p:attrName>
                                        </p:attrNameLst>
                                      </p:cBhvr>
                                      <p:tavLst>
                                        <p:tav tm="0">
                                          <p:val>
                                            <p:strVal val="ppt_x"/>
                                          </p:val>
                                        </p:tav>
                                        <p:tav tm="100000">
                                          <p:val>
                                            <p:strVal val="ppt_x"/>
                                          </p:val>
                                        </p:tav>
                                      </p:tavLst>
                                    </p:anim>
                                    <p:anim calcmode="lin" valueType="num">
                                      <p:cBhvr additive="base">
                                        <p:cTn id="36" dur="500"/>
                                        <p:tgtEl>
                                          <p:spTgt spid="9"/>
                                        </p:tgtEl>
                                        <p:attrNameLst>
                                          <p:attrName>ppt_y</p:attrName>
                                        </p:attrNameLst>
                                      </p:cBhvr>
                                      <p:tavLst>
                                        <p:tav tm="0">
                                          <p:val>
                                            <p:strVal val="ppt_y"/>
                                          </p:val>
                                        </p:tav>
                                        <p:tav tm="100000">
                                          <p:val>
                                            <p:strVal val="1+ppt_h/2"/>
                                          </p:val>
                                        </p:tav>
                                      </p:tavLst>
                                    </p:anim>
                                    <p:set>
                                      <p:cBhvr>
                                        <p:cTn id="37" dur="1" fill="hold">
                                          <p:stCondLst>
                                            <p:cond delay="499"/>
                                          </p:stCondLst>
                                        </p:cTn>
                                        <p:tgtEl>
                                          <p:spTgt spid="9"/>
                                        </p:tgtEl>
                                        <p:attrNameLst>
                                          <p:attrName>style.visibility</p:attrName>
                                        </p:attrNameLst>
                                      </p:cBhvr>
                                      <p:to>
                                        <p:strVal val="hidden"/>
                                      </p:to>
                                    </p:set>
                                  </p:childTnLst>
                                </p:cTn>
                              </p:par>
                              <p:par>
                                <p:cTn id="38" presetID="2" presetClass="exit" presetSubtype="4" fill="hold" nodeType="withEffect">
                                  <p:stCondLst>
                                    <p:cond delay="0"/>
                                  </p:stCondLst>
                                  <p:childTnLst>
                                    <p:anim calcmode="lin" valueType="num">
                                      <p:cBhvr additive="base">
                                        <p:cTn id="39" dur="500"/>
                                        <p:tgtEl>
                                          <p:spTgt spid="12"/>
                                        </p:tgtEl>
                                        <p:attrNameLst>
                                          <p:attrName>ppt_x</p:attrName>
                                        </p:attrNameLst>
                                      </p:cBhvr>
                                      <p:tavLst>
                                        <p:tav tm="0">
                                          <p:val>
                                            <p:strVal val="ppt_x"/>
                                          </p:val>
                                        </p:tav>
                                        <p:tav tm="100000">
                                          <p:val>
                                            <p:strVal val="ppt_x"/>
                                          </p:val>
                                        </p:tav>
                                      </p:tavLst>
                                    </p:anim>
                                    <p:anim calcmode="lin" valueType="num">
                                      <p:cBhvr additive="base">
                                        <p:cTn id="40" dur="500"/>
                                        <p:tgtEl>
                                          <p:spTgt spid="12"/>
                                        </p:tgtEl>
                                        <p:attrNameLst>
                                          <p:attrName>ppt_y</p:attrName>
                                        </p:attrNameLst>
                                      </p:cBhvr>
                                      <p:tavLst>
                                        <p:tav tm="0">
                                          <p:val>
                                            <p:strVal val="ppt_y"/>
                                          </p:val>
                                        </p:tav>
                                        <p:tav tm="100000">
                                          <p:val>
                                            <p:strVal val="1+ppt_h/2"/>
                                          </p:val>
                                        </p:tav>
                                      </p:tavLst>
                                    </p:anim>
                                    <p:set>
                                      <p:cBhvr>
                                        <p:cTn id="41" dur="1" fill="hold">
                                          <p:stCondLst>
                                            <p:cond delay="499"/>
                                          </p:stCondLst>
                                        </p:cTn>
                                        <p:tgtEl>
                                          <p:spTgt spid="12"/>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14"/>
                                        </p:tgtEl>
                                        <p:attrNameLst>
                                          <p:attrName>ppt_x</p:attrName>
                                        </p:attrNameLst>
                                      </p:cBhvr>
                                      <p:tavLst>
                                        <p:tav tm="0">
                                          <p:val>
                                            <p:strVal val="ppt_x"/>
                                          </p:val>
                                        </p:tav>
                                        <p:tav tm="100000">
                                          <p:val>
                                            <p:strVal val="ppt_x"/>
                                          </p:val>
                                        </p:tav>
                                      </p:tavLst>
                                    </p:anim>
                                    <p:anim calcmode="lin" valueType="num">
                                      <p:cBhvr additive="base">
                                        <p:cTn id="44" dur="500"/>
                                        <p:tgtEl>
                                          <p:spTgt spid="14"/>
                                        </p:tgtEl>
                                        <p:attrNameLst>
                                          <p:attrName>ppt_y</p:attrName>
                                        </p:attrNameLst>
                                      </p:cBhvr>
                                      <p:tavLst>
                                        <p:tav tm="0">
                                          <p:val>
                                            <p:strVal val="ppt_y"/>
                                          </p:val>
                                        </p:tav>
                                        <p:tav tm="100000">
                                          <p:val>
                                            <p:strVal val="1+ppt_h/2"/>
                                          </p:val>
                                        </p:tav>
                                      </p:tavLst>
                                    </p:anim>
                                    <p:set>
                                      <p:cBhvr>
                                        <p:cTn id="45" dur="1" fill="hold">
                                          <p:stCondLst>
                                            <p:cond delay="499"/>
                                          </p:stCondLst>
                                        </p:cTn>
                                        <p:tgtEl>
                                          <p:spTgt spid="14"/>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13"/>
                                        </p:tgtEl>
                                        <p:attrNameLst>
                                          <p:attrName>ppt_x</p:attrName>
                                        </p:attrNameLst>
                                      </p:cBhvr>
                                      <p:tavLst>
                                        <p:tav tm="0">
                                          <p:val>
                                            <p:strVal val="ppt_x"/>
                                          </p:val>
                                        </p:tav>
                                        <p:tav tm="100000">
                                          <p:val>
                                            <p:strVal val="ppt_x"/>
                                          </p:val>
                                        </p:tav>
                                      </p:tavLst>
                                    </p:anim>
                                    <p:anim calcmode="lin" valueType="num">
                                      <p:cBhvr additive="base">
                                        <p:cTn id="48" dur="500"/>
                                        <p:tgtEl>
                                          <p:spTgt spid="13"/>
                                        </p:tgtEl>
                                        <p:attrNameLst>
                                          <p:attrName>ppt_y</p:attrName>
                                        </p:attrNameLst>
                                      </p:cBhvr>
                                      <p:tavLst>
                                        <p:tav tm="0">
                                          <p:val>
                                            <p:strVal val="ppt_y"/>
                                          </p:val>
                                        </p:tav>
                                        <p:tav tm="100000">
                                          <p:val>
                                            <p:strVal val="1+ppt_h/2"/>
                                          </p:val>
                                        </p:tav>
                                      </p:tavLst>
                                    </p:anim>
                                    <p:set>
                                      <p:cBhvr>
                                        <p:cTn id="49" dur="1" fill="hold">
                                          <p:stCondLst>
                                            <p:cond delay="499"/>
                                          </p:stCondLst>
                                        </p:cTn>
                                        <p:tgtEl>
                                          <p:spTgt spid="13"/>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18"/>
                                        </p:tgtEl>
                                        <p:attrNameLst>
                                          <p:attrName>ppt_x</p:attrName>
                                        </p:attrNameLst>
                                      </p:cBhvr>
                                      <p:tavLst>
                                        <p:tav tm="0">
                                          <p:val>
                                            <p:strVal val="ppt_x"/>
                                          </p:val>
                                        </p:tav>
                                        <p:tav tm="100000">
                                          <p:val>
                                            <p:strVal val="ppt_x"/>
                                          </p:val>
                                        </p:tav>
                                      </p:tavLst>
                                    </p:anim>
                                    <p:anim calcmode="lin" valueType="num">
                                      <p:cBhvr additive="base">
                                        <p:cTn id="52" dur="500"/>
                                        <p:tgtEl>
                                          <p:spTgt spid="18"/>
                                        </p:tgtEl>
                                        <p:attrNameLst>
                                          <p:attrName>ppt_y</p:attrName>
                                        </p:attrNameLst>
                                      </p:cBhvr>
                                      <p:tavLst>
                                        <p:tav tm="0">
                                          <p:val>
                                            <p:strVal val="ppt_y"/>
                                          </p:val>
                                        </p:tav>
                                        <p:tav tm="100000">
                                          <p:val>
                                            <p:strVal val="1+ppt_h/2"/>
                                          </p:val>
                                        </p:tav>
                                      </p:tavLst>
                                    </p:anim>
                                    <p:set>
                                      <p:cBhvr>
                                        <p:cTn id="53" dur="1" fill="hold">
                                          <p:stCondLst>
                                            <p:cond delay="499"/>
                                          </p:stCondLst>
                                        </p:cTn>
                                        <p:tgtEl>
                                          <p:spTgt spid="18"/>
                                        </p:tgtEl>
                                        <p:attrNameLst>
                                          <p:attrName>style.visibility</p:attrName>
                                        </p:attrNameLst>
                                      </p:cBhvr>
                                      <p:to>
                                        <p:strVal val="hidden"/>
                                      </p:to>
                                    </p:set>
                                  </p:childTnLst>
                                </p:cTn>
                              </p:par>
                            </p:childTnLst>
                          </p:cTn>
                        </p:par>
                        <p:par>
                          <p:cTn id="54" fill="hold">
                            <p:stCondLst>
                              <p:cond delay="500"/>
                            </p:stCondLst>
                            <p:childTnLst>
                              <p:par>
                                <p:cTn id="55" presetID="2" presetClass="entr" presetSubtype="4"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2"/>
                </p:tgtEl>
              </p:cMediaNode>
            </p:audio>
          </p:childTnLst>
        </p:cTn>
      </p:par>
    </p:tnLst>
    <p:bldLst>
      <p:bldP spid="14" grpId="0" animBg="1"/>
      <p:bldP spid="14" grpId="1" animBg="1"/>
      <p:bldP spid="9" grpId="0" animBg="1"/>
      <p:bldP spid="9" grpId="1" animBg="1"/>
      <p:bldP spid="13" grpId="0" animBg="1"/>
      <p:bldP spid="13" grpId="1" animBg="1"/>
      <p:bldP spid="18" grpId="0" animBg="1"/>
      <p:bldP spid="18" grpId="1" animBg="1"/>
      <p:bldP spid="19" grpId="0" animBg="1"/>
      <p:bldP spid="22" grpId="0" animBg="1"/>
    </p:bldLst>
  </p:timing>
  <p:extLst>
    <p:ext uri="{3A86A75C-4F4B-4683-9AE1-C65F6400EC91}">
      <p14:laserTraceLst xmlns:p14="http://schemas.microsoft.com/office/powerpoint/2010/main">
        <p14:tracePtLst>
          <p14:tracePt t="51" x="5949950" y="6223000"/>
          <p14:tracePt t="54" x="5943600" y="6223000"/>
          <p14:tracePt t="650" x="5937250" y="6216650"/>
          <p14:tracePt t="664" x="5930900" y="6210300"/>
          <p14:tracePt t="681" x="5930900" y="6203950"/>
          <p14:tracePt t="695" x="5924550" y="6191250"/>
          <p14:tracePt t="711" x="5911850" y="6178550"/>
          <p14:tracePt t="720" x="5899150" y="6165850"/>
          <p14:tracePt t="734" x="5892800" y="6140450"/>
          <p14:tracePt t="768" x="5842000" y="6083300"/>
          <p14:tracePt t="804" x="5791200" y="5899150"/>
          <p14:tracePt t="808" x="5784850" y="5835650"/>
          <p14:tracePt t="835" x="5784850" y="5321300"/>
          <p14:tracePt t="851" x="5784850" y="4908550"/>
          <p14:tracePt t="868" x="5784850" y="4489450"/>
          <p14:tracePt t="885" x="5861050" y="3987800"/>
          <p14:tracePt t="901" x="5994400" y="3460750"/>
          <p14:tracePt t="918" x="6127750" y="2882900"/>
          <p14:tracePt t="934" x="6267450" y="2387600"/>
          <p14:tracePt t="952" x="6369050" y="2006600"/>
          <p14:tracePt t="968" x="6419850" y="1854200"/>
          <p14:tracePt t="985" x="6457950" y="1765300"/>
          <p14:tracePt t="1001" x="6470650" y="1739900"/>
          <p14:tracePt t="1017" x="6477000" y="1733550"/>
          <p14:tracePt t="1034" x="6477000" y="1720850"/>
          <p14:tracePt t="1051" x="6483350" y="1720850"/>
          <p14:tracePt t="1863" x="6496050" y="1720850"/>
          <p14:tracePt t="1867" x="6508750" y="1720850"/>
          <p14:tracePt t="1870" x="6521450" y="1720850"/>
          <p14:tracePt t="1883" x="6559550" y="1720850"/>
          <p14:tracePt t="1901" x="6616700" y="1739900"/>
          <p14:tracePt t="1916" x="6654800" y="1752600"/>
          <p14:tracePt t="1954" x="6750050" y="1778000"/>
          <p14:tracePt t="1984" x="6769100" y="1790700"/>
          <p14:tracePt t="2021" x="6781800" y="1797050"/>
          <p14:tracePt t="3219" x="6781800" y="1803400"/>
          <p14:tracePt t="3224" x="6781800" y="1809750"/>
          <p14:tracePt t="3234" x="6788150" y="1822450"/>
          <p14:tracePt t="3252" x="6794500" y="1841500"/>
          <p14:tracePt t="3284" x="6807200" y="1860550"/>
          <p14:tracePt t="3349" x="6807200" y="1873250"/>
          <p14:tracePt t="3478" x="6807200" y="1885950"/>
          <p14:tracePt t="3500" x="6807200" y="1892300"/>
          <p14:tracePt t="3518" x="6807200" y="1905000"/>
          <p14:tracePt t="3531" x="6807200" y="1911350"/>
          <p14:tracePt t="3538" x="6807200" y="1924050"/>
          <p14:tracePt t="3550" x="6807200" y="1936750"/>
          <p14:tracePt t="3574" x="6807200" y="1943100"/>
          <p14:tracePt t="3595" x="6807200" y="1955800"/>
          <p14:tracePt t="3650" x="6807200" y="1962150"/>
          <p14:tracePt t="3675" x="6807200" y="1968500"/>
          <p14:tracePt t="3767" x="6807200" y="1974850"/>
          <p14:tracePt t="3775" x="6819900" y="1974850"/>
          <p14:tracePt t="3782" x="6858000" y="1993900"/>
          <p14:tracePt t="3802" x="6959600" y="2000250"/>
          <p14:tracePt t="3811" x="7067550" y="2000250"/>
          <p14:tracePt t="3821" x="7169150" y="2000250"/>
          <p14:tracePt t="3832" x="7232650" y="2000250"/>
          <p14:tracePt t="3850" x="7334250" y="2000250"/>
          <p14:tracePt t="3865" x="7340600" y="2000250"/>
          <p14:tracePt t="4266" x="7340600" y="2006600"/>
          <p14:tracePt t="4268" x="7334250" y="2006600"/>
          <p14:tracePt t="4284" x="7283450" y="2019300"/>
          <p14:tracePt t="4298" x="7232650" y="2025650"/>
          <p14:tracePt t="4300" x="7219950" y="2032000"/>
          <p14:tracePt t="4334" x="7054850" y="2070100"/>
          <p14:tracePt t="4366" x="6845300" y="2127250"/>
          <p14:tracePt t="4398" x="6705600" y="2139950"/>
          <p14:tracePt t="4416" x="6654800" y="2127250"/>
          <p14:tracePt t="4432" x="6597650" y="2108200"/>
          <p14:tracePt t="4450" x="6515100" y="2089150"/>
          <p14:tracePt t="4466" x="6483350" y="2070100"/>
          <p14:tracePt t="4484" x="6464300" y="2044700"/>
          <p14:tracePt t="4499" x="6445250" y="2025650"/>
          <p14:tracePt t="4516" x="6432550" y="1987550"/>
          <p14:tracePt t="4532" x="6413500" y="1930400"/>
          <p14:tracePt t="4548" x="6388100" y="1835150"/>
          <p14:tracePt t="4565" x="6388100" y="1778000"/>
          <p14:tracePt t="4585" x="6388100" y="1739900"/>
          <p14:tracePt t="4599" x="6388100" y="1727200"/>
          <p14:tracePt t="4615" x="6388100" y="1714500"/>
          <p14:tracePt t="4632" x="6400800" y="1695450"/>
          <p14:tracePt t="4648" x="6438900" y="1676400"/>
          <p14:tracePt t="4666" x="6502400" y="1644650"/>
          <p14:tracePt t="4682" x="6591300" y="1606550"/>
          <p14:tracePt t="4699" x="6692900" y="1581150"/>
          <p14:tracePt t="4714" x="6737350" y="1568450"/>
          <p14:tracePt t="4733" x="6813550" y="1562100"/>
          <p14:tracePt t="4748" x="6851650" y="1562100"/>
          <p14:tracePt t="4764" x="6883400" y="1562100"/>
          <p14:tracePt t="4783" x="6940550" y="1587500"/>
          <p14:tracePt t="4799" x="6985000" y="1619250"/>
          <p14:tracePt t="4815" x="7010400" y="1644650"/>
          <p14:tracePt t="4832" x="7035800" y="1695450"/>
          <p14:tracePt t="4849" x="7061200" y="1752600"/>
          <p14:tracePt t="4865" x="7067550" y="1790700"/>
          <p14:tracePt t="4883" x="7067550" y="1854200"/>
          <p14:tracePt t="4899" x="7067550" y="1911350"/>
          <p14:tracePt t="4918" x="7067550" y="1955800"/>
          <p14:tracePt t="4932" x="7023100" y="2038350"/>
          <p14:tracePt t="4948" x="6946900" y="2120900"/>
          <p14:tracePt t="4966" x="6788150" y="2235200"/>
          <p14:tracePt t="4982" x="6553200" y="2387600"/>
          <p14:tracePt t="4999" x="6242050" y="2584450"/>
          <p14:tracePt t="5016" x="5753100" y="2851150"/>
          <p14:tracePt t="5033" x="5149850" y="3181350"/>
          <p14:tracePt t="5049" x="4578350" y="3517900"/>
          <p14:tracePt t="5065" x="4044950" y="3733800"/>
          <p14:tracePt t="5081" x="3644900" y="3841750"/>
          <p14:tracePt t="5099" x="3314700" y="3867150"/>
          <p14:tracePt t="5115" x="3136900" y="3867150"/>
          <p14:tracePt t="5133" x="3111500" y="3867150"/>
          <p14:tracePt t="5149" x="3092450" y="3841750"/>
          <p14:tracePt t="5166" x="3054350" y="3784600"/>
          <p14:tracePt t="5182" x="3022600" y="3695700"/>
          <p14:tracePt t="5198" x="3009900" y="3606800"/>
          <p14:tracePt t="5216" x="2984500" y="3524250"/>
          <p14:tracePt t="5236" x="2971800" y="3460750"/>
          <p14:tracePt t="5251" x="2959100" y="3422650"/>
          <p14:tracePt t="5268" x="2946400" y="3390900"/>
          <p14:tracePt t="5282" x="2921000" y="3340100"/>
          <p14:tracePt t="5299" x="2895600" y="3308350"/>
          <p14:tracePt t="5300" x="2882900" y="3295650"/>
          <p14:tracePt t="5315" x="2870200" y="3282950"/>
          <p14:tracePt t="5331" x="2863850" y="3270250"/>
          <p14:tracePt t="5365" x="2851150" y="3263900"/>
          <p14:tracePt t="5383" x="2832100" y="3251200"/>
          <p14:tracePt t="5401" x="2819400" y="3251200"/>
          <p14:tracePt t="5415" x="2794000" y="3251200"/>
          <p14:tracePt t="5432" x="2736850" y="3270250"/>
          <p14:tracePt t="5450" x="2679700" y="3302000"/>
          <p14:tracePt t="5468" x="2609850" y="3321050"/>
          <p14:tracePt t="5483" x="2552700" y="3333750"/>
          <p14:tracePt t="5499" x="2482850" y="3333750"/>
          <p14:tracePt t="5516" x="2413000" y="3333750"/>
          <p14:tracePt t="5532" x="2381250" y="3333750"/>
          <p14:tracePt t="5552" x="2355850" y="3321050"/>
          <p14:tracePt t="5644" x="2355850" y="3314700"/>
          <p14:tracePt t="5650" x="2355850" y="3308350"/>
          <p14:tracePt t="5652" x="2355850" y="3289300"/>
          <p14:tracePt t="5665" x="2387600" y="3181350"/>
          <p14:tracePt t="5681" x="2476500" y="3035300"/>
          <p14:tracePt t="5702" x="2540000" y="2933700"/>
          <p14:tracePt t="5714" x="2552700" y="2914650"/>
          <p14:tracePt t="5733" x="2552700" y="2908300"/>
          <p14:tracePt t="5749" x="2559050" y="2901950"/>
          <p14:tracePt t="5791" x="2565400" y="2889250"/>
          <p14:tracePt t="5804" x="2571750" y="2889250"/>
          <p14:tracePt t="5814" x="2590800" y="2882900"/>
          <p14:tracePt t="5832" x="2635250" y="2870200"/>
          <p14:tracePt t="5848" x="2679700" y="2857500"/>
          <p14:tracePt t="5865" x="2717800" y="2857500"/>
          <p14:tracePt t="5882" x="2774950" y="2857500"/>
          <p14:tracePt t="5903" x="2813050" y="2857500"/>
          <p14:tracePt t="5916" x="2857500" y="2857500"/>
          <p14:tracePt t="5932" x="2908300" y="2876550"/>
          <p14:tracePt t="5949" x="2927350" y="2882900"/>
          <p14:tracePt t="5966" x="2940050" y="2889250"/>
          <p14:tracePt t="5982" x="2952750" y="2889250"/>
          <p14:tracePt t="5999" x="2971800" y="2914650"/>
          <p14:tracePt t="6015" x="2971800" y="2965450"/>
          <p14:tracePt t="6032" x="2971800" y="2978150"/>
          <p14:tracePt t="6049" x="2971800" y="2997200"/>
          <p14:tracePt t="6065" x="2971800" y="3009900"/>
          <p14:tracePt t="6081" x="2971800" y="3016250"/>
          <p14:tracePt t="6099" x="2959100" y="3048000"/>
          <p14:tracePt t="6115" x="2921000" y="3079750"/>
          <p14:tracePt t="6131" x="2908300" y="3124200"/>
          <p14:tracePt t="6149" x="2889250" y="3143250"/>
          <p14:tracePt t="6165" x="2889250" y="3149600"/>
          <p14:tracePt t="6366" x="2882900" y="3149600"/>
          <p14:tracePt t="6368" x="2882900" y="3162300"/>
          <p14:tracePt t="6382" x="2882900" y="3194050"/>
          <p14:tracePt t="6398" x="2882900" y="3213100"/>
          <p14:tracePt t="6415" x="2882900" y="3232150"/>
          <p14:tracePt t="6448" x="2876550" y="3244850"/>
          <p14:tracePt t="6473" x="2863850" y="3251200"/>
          <p14:tracePt t="6482" x="2857500" y="3251200"/>
          <p14:tracePt t="6498" x="2844800" y="3257550"/>
          <p14:tracePt t="6514" x="2813050" y="3257550"/>
          <p14:tracePt t="6534" x="2774950" y="3257550"/>
          <p14:tracePt t="6548" x="2743200" y="3244850"/>
          <p14:tracePt t="6564" x="2730500" y="3238500"/>
          <p14:tracePt t="6581" x="2717800" y="3232150"/>
          <p14:tracePt t="6598" x="2717800" y="3225800"/>
          <p14:tracePt t="6615" x="2717800" y="3219450"/>
          <p14:tracePt t="6649" x="2736850" y="3187700"/>
          <p14:tracePt t="6665" x="2768600" y="3162300"/>
          <p14:tracePt t="6683" x="2800350" y="3143250"/>
          <p14:tracePt t="6699" x="2819400" y="3136900"/>
          <p14:tracePt t="6732" x="2825750" y="3136900"/>
          <p14:tracePt t="6924" x="2832100" y="3130550"/>
          <p14:tracePt t="6935" x="2832100" y="3124200"/>
          <p14:tracePt t="7007" x="2838450" y="3117850"/>
          <p14:tracePt t="7016" x="2844800" y="3117850"/>
          <p14:tracePt t="7018" x="2857500" y="3117850"/>
          <p14:tracePt t="7031" x="2876550" y="3117850"/>
          <p14:tracePt t="7051" x="2908300" y="3130550"/>
          <p14:tracePt t="7082" x="2914650" y="3136900"/>
          <p14:tracePt t="7177" x="2914650" y="3143250"/>
          <p14:tracePt t="7184" x="2908300" y="3143250"/>
          <p14:tracePt t="7188" x="2889250" y="3143250"/>
          <p14:tracePt t="7198" x="2876550" y="3143250"/>
          <p14:tracePt t="7215" x="2857500" y="3143250"/>
          <p14:tracePt t="7290" x="2851150" y="3124200"/>
          <p14:tracePt t="7302" x="2851150" y="3117850"/>
          <p14:tracePt t="7367" x="2857500" y="3117850"/>
          <p14:tracePt t="7380" x="2870200" y="3117850"/>
          <p14:tracePt t="7391" x="2876550" y="3117850"/>
          <p14:tracePt t="7404" x="2882900" y="3124200"/>
          <p14:tracePt t="7430" x="2889250" y="3136900"/>
          <p14:tracePt t="7442" x="2889250" y="3149600"/>
          <p14:tracePt t="7471" x="2889250" y="3155950"/>
          <p14:tracePt t="7549" x="2889250" y="3162300"/>
          <p14:tracePt t="7608" x="2889250" y="3155950"/>
          <p14:tracePt t="7618" x="2889250" y="3149600"/>
          <p14:tracePt t="7632" x="2889250" y="3143250"/>
          <p14:tracePt t="7634" x="2889250" y="3136900"/>
          <p14:tracePt t="7648" x="2895600" y="3124200"/>
          <p14:tracePt t="7664" x="2927350" y="3092450"/>
          <p14:tracePt t="7684" x="2965450" y="3054350"/>
          <p14:tracePt t="7697" x="2984500" y="3041650"/>
          <p14:tracePt t="7714" x="2997200" y="3016250"/>
          <p14:tracePt t="7770" x="2997200" y="3009900"/>
          <p14:tracePt t="7773" x="2997200" y="3003550"/>
          <p14:tracePt t="7780" x="2971800" y="2978150"/>
          <p14:tracePt t="7801" x="2882900" y="2940050"/>
          <p14:tracePt t="7804" x="2863850" y="2933700"/>
          <p14:tracePt t="7813" x="2768600" y="2908300"/>
          <p14:tracePt t="7831" x="2546350" y="2901950"/>
          <p14:tracePt t="7846" x="2292350" y="2901950"/>
          <p14:tracePt t="7865" x="2101850" y="2927350"/>
          <p14:tracePt t="7881" x="2012950" y="2933700"/>
          <p14:tracePt t="7898" x="1981200" y="2927350"/>
          <p14:tracePt t="7917" x="1962150" y="2914650"/>
          <p14:tracePt t="7933" x="1962150" y="2908300"/>
          <p14:tracePt t="7946" x="1955800" y="2901950"/>
          <p14:tracePt t="8055" x="1955800" y="2895600"/>
          <p14:tracePt t="8071" x="1955800" y="2882900"/>
          <p14:tracePt t="8074" x="1949450" y="2876550"/>
          <p14:tracePt t="8082" x="1949450" y="2863850"/>
          <p14:tracePt t="8098" x="1936750" y="2844800"/>
          <p14:tracePt t="8114" x="1924050" y="2844800"/>
          <p14:tracePt t="8419" x="1917700" y="2838450"/>
          <p14:tracePt t="8792" x="1917700" y="2825750"/>
          <p14:tracePt t="8797" x="1917700" y="2819400"/>
          <p14:tracePt t="8800" x="1917700" y="2806700"/>
          <p14:tracePt t="8817" x="1924050" y="2774950"/>
          <p14:tracePt t="8833" x="1943100" y="2736850"/>
          <p14:tracePt t="8847" x="1949450" y="2698750"/>
          <p14:tracePt t="8880" x="1987550" y="2584450"/>
          <p14:tracePt t="8914" x="2019300" y="2540000"/>
          <p14:tracePt t="8948" x="2057400" y="2476500"/>
          <p14:tracePt t="8963" x="2095500" y="2425700"/>
          <p14:tracePt t="8981" x="2127250" y="2362200"/>
          <p14:tracePt t="8997" x="2159000" y="2317750"/>
          <p14:tracePt t="9014" x="2171700" y="2305050"/>
          <p14:tracePt t="9060" x="2178050" y="2298700"/>
          <p14:tracePt t="9086" x="2184400" y="2286000"/>
          <p14:tracePt t="9094" x="2197100" y="2279650"/>
          <p14:tracePt t="9101" x="2222500" y="2266950"/>
          <p14:tracePt t="9113" x="2254250" y="2254250"/>
          <p14:tracePt t="9134" x="2330450" y="2235200"/>
          <p14:tracePt t="9146" x="2400300" y="2222500"/>
          <p14:tracePt t="9165" x="2514600" y="2222500"/>
          <p14:tracePt t="9181" x="2584450" y="2222500"/>
          <p14:tracePt t="9196" x="2660650" y="2222500"/>
          <p14:tracePt t="9214" x="2730500" y="2247900"/>
          <p14:tracePt t="9234" x="2794000" y="2266950"/>
          <p14:tracePt t="9250" x="2863850" y="2292350"/>
          <p14:tracePt t="9264" x="2921000" y="2324100"/>
          <p14:tracePt t="9281" x="2978150" y="2362200"/>
          <p14:tracePt t="9298" x="3054350" y="2419350"/>
          <p14:tracePt t="9306" x="3098800" y="2451100"/>
          <p14:tracePt t="9312" x="3117850" y="2463800"/>
          <p14:tracePt t="9331" x="3244850" y="2540000"/>
          <p14:tracePt t="9345" x="3340100" y="2603500"/>
          <p14:tracePt t="9363" x="3422650" y="2654300"/>
          <p14:tracePt t="9380" x="3467100" y="2679700"/>
          <p14:tracePt t="9398" x="3517900" y="2717800"/>
          <p14:tracePt t="9414" x="3581400" y="2762250"/>
          <p14:tracePt t="9429" x="3644900" y="2800350"/>
          <p14:tracePt t="9446" x="3727450" y="2851150"/>
          <p14:tracePt t="9463" x="3784600" y="2889250"/>
          <p14:tracePt t="9481" x="3816350" y="2914650"/>
          <p14:tracePt t="9495" x="3848100" y="2933700"/>
          <p14:tracePt t="9513" x="3879850" y="2971800"/>
          <p14:tracePt t="9532" x="3898900" y="3016250"/>
          <p14:tracePt t="9546" x="3898900" y="3035300"/>
          <p14:tracePt t="9564" x="3911600" y="3092450"/>
          <p14:tracePt t="9582" x="3911600" y="3117850"/>
          <p14:tracePt t="9597" x="3911600" y="3130550"/>
          <p14:tracePt t="9613" x="3911600" y="3149600"/>
          <p14:tracePt t="9630" x="3905250" y="3162300"/>
          <p14:tracePt t="9650" x="3867150" y="3200400"/>
          <p14:tracePt t="9665" x="3816350" y="3232150"/>
          <p14:tracePt t="9683" x="3670300" y="3314700"/>
          <p14:tracePt t="9697" x="3543300" y="3359150"/>
          <p14:tracePt t="9714" x="3257550" y="3365500"/>
          <p14:tracePt t="9730" x="2990850" y="3308350"/>
          <p14:tracePt t="9747" x="2819400" y="3257550"/>
          <p14:tracePt t="9763" x="2768600" y="3225800"/>
          <p14:tracePt t="9783" x="2743200" y="3206750"/>
          <p14:tracePt t="9797" x="2724150" y="3175000"/>
          <p14:tracePt t="9802" x="2724150" y="3168650"/>
          <p14:tracePt t="9812" x="2724150" y="3162300"/>
          <p14:tracePt t="9831" x="2711450" y="3143250"/>
          <p14:tracePt t="9845" x="2711450" y="3136900"/>
          <p14:tracePt t="10096" x="2717800" y="3136900"/>
          <p14:tracePt t="10098" x="2724150" y="3136900"/>
          <p14:tracePt t="10113" x="2774950" y="3136900"/>
          <p14:tracePt t="10130" x="2832100" y="3130550"/>
          <p14:tracePt t="10147" x="2882900" y="3111500"/>
          <p14:tracePt t="10163" x="2908300" y="3105150"/>
          <p14:tracePt t="10180" x="2927350" y="3105150"/>
          <p14:tracePt t="10198" x="2940050" y="3105150"/>
          <p14:tracePt t="11342" x="2914650" y="3098800"/>
          <p14:tracePt t="11344" x="2895600" y="3092450"/>
          <p14:tracePt t="11361" x="2851150" y="3092450"/>
          <p14:tracePt t="11378" x="2819400" y="3092450"/>
          <p14:tracePt t="11396" x="2800350" y="3092450"/>
          <p14:tracePt t="11429" x="2781300" y="3092450"/>
          <p14:tracePt t="11496" x="2774950" y="3092450"/>
          <p14:tracePt t="11511" x="2774950" y="3073400"/>
          <p14:tracePt t="11529" x="2781300" y="3060700"/>
          <p14:tracePt t="11674" x="2794000" y="3060700"/>
          <p14:tracePt t="11676" x="2806700" y="3060700"/>
          <p14:tracePt t="11684" x="2813050" y="3060700"/>
          <p14:tracePt t="11696" x="2838450" y="3060700"/>
          <p14:tracePt t="11712" x="2857500" y="3067050"/>
          <p14:tracePt t="11730" x="2870200" y="3079750"/>
          <p14:tracePt t="11763" x="2882900" y="3079750"/>
          <p14:tracePt t="11777" x="2882900" y="3086100"/>
          <p14:tracePt t="11815" x="2889250" y="3092450"/>
          <p14:tracePt t="11905" x="2895600" y="3105150"/>
          <p14:tracePt t="11913" x="2895600" y="3111500"/>
          <p14:tracePt t="11915" x="2895600" y="3117850"/>
          <p14:tracePt t="11929" x="2895600" y="3130550"/>
          <p14:tracePt t="11946" x="2876550" y="3143250"/>
          <p14:tracePt t="11962" x="2851150" y="3155950"/>
          <p14:tracePt t="11979" x="2819400" y="3162300"/>
          <p14:tracePt t="11996" x="2800350" y="3162300"/>
          <p14:tracePt t="12012" x="2774950" y="3162300"/>
          <p14:tracePt t="12029" x="2768600" y="3162300"/>
          <p14:tracePt t="12069" x="2762250" y="3162300"/>
          <p14:tracePt t="12078" x="2762250" y="3155950"/>
          <p14:tracePt t="12095" x="2762250" y="3136900"/>
          <p14:tracePt t="12112" x="2762250" y="3117850"/>
          <p14:tracePt t="12129" x="2762250" y="3105150"/>
          <p14:tracePt t="12145" x="2774950" y="3098800"/>
          <p14:tracePt t="12162" x="2781300" y="3086100"/>
          <p14:tracePt t="12182" x="2794000" y="3079750"/>
          <p14:tracePt t="12197" x="2806700" y="3067050"/>
          <p14:tracePt t="12212" x="2825750" y="3060700"/>
          <p14:tracePt t="12229" x="2844800" y="3054350"/>
          <p14:tracePt t="12245" x="2863850" y="3054350"/>
          <p14:tracePt t="12262" x="2870200" y="3054350"/>
          <p14:tracePt t="12279" x="2889250" y="3054350"/>
          <p14:tracePt t="12294" x="2901950" y="3054350"/>
          <p14:tracePt t="12312" x="2914650" y="3054350"/>
          <p14:tracePt t="12330" x="2921000" y="3067050"/>
          <p14:tracePt t="12344" x="2927350" y="3079750"/>
          <p14:tracePt t="12361" x="2940050" y="3098800"/>
          <p14:tracePt t="12379" x="2940050" y="3124200"/>
          <p14:tracePt t="12395" x="2940050" y="3162300"/>
          <p14:tracePt t="12413" x="2933700" y="3200400"/>
          <p14:tracePt t="12429" x="2914650" y="3225800"/>
          <p14:tracePt t="12445" x="2908300" y="3244850"/>
          <p14:tracePt t="12465" x="2882900" y="3244850"/>
          <p14:tracePt t="12481" x="2851150" y="3244850"/>
          <p14:tracePt t="12495" x="2832100" y="3232150"/>
          <p14:tracePt t="12514" x="2825750" y="3225800"/>
          <p14:tracePt t="12528" x="2806700" y="3225800"/>
          <p14:tracePt t="12545" x="2800350" y="3213100"/>
          <p14:tracePt t="12562" x="2794000" y="3194050"/>
          <p14:tracePt t="12578" x="2794000" y="3187700"/>
          <p14:tracePt t="12594" x="2794000" y="3168650"/>
          <p14:tracePt t="12612" x="2794000" y="3155950"/>
          <p14:tracePt t="12629" x="2800350" y="3136900"/>
          <p14:tracePt t="12646" x="2813050" y="3130550"/>
          <p14:tracePt t="12982" x="2838450" y="3124200"/>
          <p14:tracePt t="12986" x="2870200" y="3124200"/>
          <p14:tracePt t="12994" x="2933700" y="3124200"/>
          <p14:tracePt t="13011" x="3067050" y="3124200"/>
          <p14:tracePt t="13028" x="3181350" y="3124200"/>
          <p14:tracePt t="13046" x="3257550" y="3124200"/>
          <p14:tracePt t="13080" x="3314700" y="3136900"/>
          <p14:tracePt t="13112" x="3384550" y="3181350"/>
          <p14:tracePt t="13144" x="3435350" y="3206750"/>
          <p14:tracePt t="13162" x="3441700" y="3213100"/>
          <p14:tracePt t="13178" x="3460750" y="3225800"/>
          <p14:tracePt t="13195" x="3486150" y="3238500"/>
          <p14:tracePt t="13212" x="3505200" y="3244850"/>
          <p14:tracePt t="13229" x="3517900" y="3251200"/>
          <p14:tracePt t="13261" x="3530600" y="3257550"/>
          <p14:tracePt t="13349" x="3543300" y="3257550"/>
          <p14:tracePt t="13354" x="3549650" y="3257550"/>
          <p14:tracePt t="13360" x="3562350" y="3257550"/>
          <p14:tracePt t="13378" x="3600450" y="3257550"/>
          <p14:tracePt t="13395" x="3638550" y="3257550"/>
          <p14:tracePt t="13415" x="3683000" y="3257550"/>
          <p14:tracePt t="13429" x="3708400" y="3244850"/>
          <p14:tracePt t="13445" x="3727450" y="3244850"/>
          <p14:tracePt t="13462" x="3746500" y="3244850"/>
          <p14:tracePt t="13478" x="3765550" y="3244850"/>
          <p14:tracePt t="13494" x="3778250" y="3244850"/>
          <p14:tracePt t="13511" x="3790950" y="3251200"/>
          <p14:tracePt t="13528" x="3797300" y="3263900"/>
          <p14:tracePt t="13545" x="3810000" y="3276600"/>
          <p14:tracePt t="13561" x="3860800" y="3327400"/>
          <p14:tracePt t="13579" x="3867150" y="3340100"/>
          <p14:tracePt t="13596" x="3873500" y="3352800"/>
          <p14:tracePt t="13614" x="3879850" y="3365500"/>
          <p14:tracePt t="13647" x="3886200" y="3384550"/>
          <p14:tracePt t="13660" x="3886200" y="3409950"/>
          <p14:tracePt t="13677" x="3873500" y="3448050"/>
          <p14:tracePt t="13697" x="3854450" y="3467100"/>
          <p14:tracePt t="13712" x="3835400" y="3492500"/>
          <p14:tracePt t="13730" x="3829050" y="3511550"/>
          <p14:tracePt t="13745" x="3810000" y="3511550"/>
          <p14:tracePt t="13761" x="3790950" y="3524250"/>
          <p14:tracePt t="13778" x="3771900" y="3524250"/>
          <p14:tracePt t="13794" x="3746500" y="3524250"/>
          <p14:tracePt t="13822" x="3733800" y="3517900"/>
          <p14:tracePt t="13830" x="3727450" y="3517900"/>
          <p14:tracePt t="13845" x="3714750" y="3505200"/>
          <p14:tracePt t="13864" x="3689350" y="3486150"/>
          <p14:tracePt t="13880" x="3683000" y="3467100"/>
          <p14:tracePt t="13894" x="3676650" y="3460750"/>
          <p14:tracePt t="13911" x="3676650" y="3441700"/>
          <p14:tracePt t="13928" x="3676650" y="3409950"/>
          <p14:tracePt t="13945" x="3683000" y="3371850"/>
          <p14:tracePt t="13965" x="3727450" y="3308350"/>
          <p14:tracePt t="13980" x="3746500" y="3257550"/>
          <p14:tracePt t="13997" x="3778250" y="3213100"/>
          <p14:tracePt t="14011" x="3790950" y="3200400"/>
          <p14:tracePt t="14030" x="3790950" y="3187700"/>
          <p14:tracePt t="14085" x="3803650" y="3187700"/>
          <p14:tracePt t="14088" x="3816350" y="3187700"/>
          <p14:tracePt t="14097" x="3835400" y="3187700"/>
          <p14:tracePt t="14113" x="3892550" y="3187700"/>
          <p14:tracePt t="14128" x="3924300" y="3187700"/>
          <p14:tracePt t="14144" x="3956050" y="3187700"/>
          <p14:tracePt t="14161" x="3962400" y="3187700"/>
          <p14:tracePt t="14178" x="3981450" y="3200400"/>
          <p14:tracePt t="14197" x="4013200" y="3238500"/>
          <p14:tracePt t="14214" x="4038600" y="3282950"/>
          <p14:tracePt t="14228" x="4044950" y="3302000"/>
          <p14:tracePt t="14244" x="4051300" y="3333750"/>
          <p14:tracePt t="14261" x="4051300" y="3352800"/>
          <p14:tracePt t="14277" x="4051300" y="3384550"/>
          <p14:tracePt t="14296" x="4051300" y="3429000"/>
          <p14:tracePt t="14301" x="4044950" y="3435350"/>
          <p14:tracePt t="14311" x="4038600" y="3448050"/>
          <p14:tracePt t="14328" x="4013200" y="3473450"/>
          <p14:tracePt t="14345" x="3981450" y="3492500"/>
          <p14:tracePt t="14361" x="3943350" y="3505200"/>
          <p14:tracePt t="14378" x="3892550" y="3517900"/>
          <p14:tracePt t="14395" x="3848100" y="3524250"/>
          <p14:tracePt t="14411" x="3816350" y="3524250"/>
          <p14:tracePt t="14428" x="3765550" y="3524250"/>
          <p14:tracePt t="14447" x="3702050" y="3524250"/>
          <p14:tracePt t="14462" x="3663950" y="3505200"/>
          <p14:tracePt t="14476" x="3638550" y="3505200"/>
          <p14:tracePt t="14493" x="3613150" y="3492500"/>
          <p14:tracePt t="14511" x="3587750" y="3486150"/>
          <p14:tracePt t="14528" x="3581400" y="3486150"/>
          <p14:tracePt t="14544" x="3568700" y="3479800"/>
          <p14:tracePt t="14561" x="3562350" y="3467100"/>
          <p14:tracePt t="14576" x="3556000" y="3448050"/>
          <p14:tracePt t="14594" x="3549650" y="3422650"/>
          <p14:tracePt t="14610" x="3549650" y="3378200"/>
          <p14:tracePt t="14628" x="3549650" y="3321050"/>
          <p14:tracePt t="14645" x="3556000" y="3289300"/>
          <p14:tracePt t="14664" x="3575050" y="3257550"/>
          <p14:tracePt t="14680" x="3587750" y="3232150"/>
          <p14:tracePt t="14694" x="3594100" y="3225800"/>
          <p14:tracePt t="14714" x="3600450" y="3225800"/>
          <p14:tracePt t="14728" x="3600450" y="3219450"/>
          <p14:tracePt t="14746" x="3606800" y="3213100"/>
          <p14:tracePt t="14762" x="3638550" y="3206750"/>
          <p14:tracePt t="14777" x="3683000" y="3206750"/>
          <p14:tracePt t="14795" x="3721100" y="3194050"/>
          <p14:tracePt t="14813" x="3752850" y="3187700"/>
          <p14:tracePt t="14829" x="3765550" y="3187700"/>
          <p14:tracePt t="14844" x="3771900" y="3187700"/>
          <p14:tracePt t="14861" x="3797300" y="3187700"/>
          <p14:tracePt t="14878" x="3803650" y="3187700"/>
          <p14:tracePt t="14894" x="3816350" y="3194050"/>
          <p14:tracePt t="14911" x="3822700" y="3200400"/>
          <p14:tracePt t="14926" x="3841750" y="3219450"/>
          <p14:tracePt t="14964" x="3860800" y="3251200"/>
          <p14:tracePt t="14979" x="3873500" y="3282950"/>
          <p14:tracePt t="14994" x="3879850" y="3314700"/>
          <p14:tracePt t="15011" x="3879850" y="3340100"/>
          <p14:tracePt t="15027" x="3879850" y="3371850"/>
          <p14:tracePt t="15044" x="3879850" y="3384550"/>
          <p14:tracePt t="15061" x="3879850" y="3390900"/>
          <p14:tracePt t="15076" x="3879850" y="3403600"/>
          <p14:tracePt t="15094" x="3879850" y="3422650"/>
          <p14:tracePt t="15111" x="3873500" y="3435350"/>
          <p14:tracePt t="15131" x="3860800" y="3441700"/>
          <p14:tracePt t="15145" x="3860800" y="3454400"/>
          <p14:tracePt t="15161" x="3854450" y="3460750"/>
          <p14:tracePt t="15194" x="3848100" y="3467100"/>
          <p14:tracePt t="15211" x="3841750" y="3473450"/>
          <p14:tracePt t="15228" x="3829050" y="3479800"/>
          <p14:tracePt t="15245" x="3816350" y="3479800"/>
          <p14:tracePt t="15264" x="3810000" y="3479800"/>
          <p14:tracePt t="15545" x="3803650" y="3473450"/>
          <p14:tracePt t="15550" x="3803650" y="3460750"/>
          <p14:tracePt t="15562" x="3854450" y="3384550"/>
          <p14:tracePt t="15575" x="4083050" y="3175000"/>
          <p14:tracePt t="15611" x="5638800" y="2228850"/>
          <p14:tracePt t="15644" x="6521450" y="1727200"/>
          <p14:tracePt t="15679" x="6559550" y="1720850"/>
          <p14:tracePt t="15713" x="6553200" y="1720850"/>
          <p14:tracePt t="15728" x="6527800" y="1746250"/>
          <p14:tracePt t="15744" x="6515100" y="1771650"/>
          <p14:tracePt t="15761" x="6496050" y="1797050"/>
          <p14:tracePt t="15781" x="6477000" y="1822450"/>
          <p14:tracePt t="15795" x="6457950" y="1854200"/>
          <p14:tracePt t="15810" x="6432550" y="1873250"/>
          <p14:tracePt t="15827" x="6413500" y="1898650"/>
          <p14:tracePt t="15844" x="6407150" y="1930400"/>
          <p14:tracePt t="15862" x="6400800" y="1949450"/>
          <p14:tracePt t="15877" x="6400800" y="1962150"/>
          <p14:tracePt t="15928" x="6400800" y="1968500"/>
          <p14:tracePt t="15934" x="6407150" y="1968500"/>
          <p14:tracePt t="15944" x="6432550" y="1968500"/>
          <p14:tracePt t="15961" x="6515100" y="1968500"/>
          <p14:tracePt t="15977" x="6629400" y="1936750"/>
          <p14:tracePt t="15997" x="6705600" y="1911350"/>
          <p14:tracePt t="16011" x="6724650" y="1911350"/>
          <p14:tracePt t="16027" x="6743700" y="1911350"/>
          <p14:tracePt t="16061" x="6756400" y="1911350"/>
          <p14:tracePt t="16077" x="6775450" y="1911350"/>
          <p14:tracePt t="16093" x="6807200" y="1905000"/>
          <p14:tracePt t="16110" x="6851650" y="1892300"/>
          <p14:tracePt t="16127" x="6889750" y="1892300"/>
          <p14:tracePt t="16145" x="6940550" y="1892300"/>
          <p14:tracePt t="16162" x="6965950" y="1892300"/>
          <p14:tracePt t="16177" x="6985000" y="1892300"/>
          <p14:tracePt t="16194" x="7004050" y="1892300"/>
          <p14:tracePt t="16210" x="7023100" y="1892300"/>
          <p14:tracePt t="16227" x="7042150" y="1892300"/>
          <p14:tracePt t="16243" x="7061200" y="1892300"/>
          <p14:tracePt t="16264" x="7092950" y="1892300"/>
          <p14:tracePt t="16279" x="7124700" y="1905000"/>
          <p14:tracePt t="16294" x="7150100" y="1911350"/>
          <p14:tracePt t="16311" x="7169150" y="1917700"/>
          <p14:tracePt t="16386" x="7169150" y="1930400"/>
          <p14:tracePt t="16398" x="7105650" y="1968500"/>
          <p14:tracePt t="16410" x="6902450" y="2019300"/>
          <p14:tracePt t="16427" x="6438900" y="2139950"/>
          <p14:tracePt t="16446" x="5549900" y="2387600"/>
          <p14:tracePt t="16461" x="4699000" y="2603500"/>
          <p14:tracePt t="16481" x="4013200" y="2774950"/>
          <p14:tracePt t="16493" x="3600450" y="2876550"/>
          <p14:tracePt t="16509" x="3384550" y="2927350"/>
          <p14:tracePt t="16527" x="3289300" y="2959100"/>
          <p14:tracePt t="16543" x="3263900" y="2965450"/>
          <p14:tracePt t="16561" x="3257550" y="2971800"/>
          <p14:tracePt t="16575" x="3251200" y="2984500"/>
          <p14:tracePt t="16592" x="3244850" y="3003550"/>
          <p14:tracePt t="16610" x="3232150" y="3009900"/>
          <p14:tracePt t="16626" x="3232150" y="3028950"/>
          <p14:tracePt t="16642" x="3232150" y="3054350"/>
          <p14:tracePt t="16659" x="3232150" y="3079750"/>
          <p14:tracePt t="16677" x="3232150" y="3124200"/>
          <p14:tracePt t="16693" x="3225800" y="3181350"/>
          <p14:tracePt t="16711" x="3213100" y="3244850"/>
          <p14:tracePt t="16727" x="3200400" y="3289300"/>
          <p14:tracePt t="16742" x="3200400" y="3314700"/>
          <p14:tracePt t="16761" x="3200400" y="3321050"/>
          <p14:tracePt t="16778" x="3213100" y="3346450"/>
          <p14:tracePt t="16793" x="3232150" y="3359150"/>
          <p14:tracePt t="16814" x="3263900" y="3378200"/>
          <p14:tracePt t="16827" x="3289300" y="3390900"/>
          <p14:tracePt t="16843" x="3333750" y="3390900"/>
          <p14:tracePt t="16860" x="3409950" y="3390900"/>
          <p14:tracePt t="16880" x="3505200" y="3384550"/>
          <p14:tracePt t="16894" x="3575050" y="3365500"/>
          <p14:tracePt t="16912" x="3638550" y="3365500"/>
          <p14:tracePt t="16926" x="3670300" y="3352800"/>
          <p14:tracePt t="16942" x="3683000" y="3346450"/>
          <p14:tracePt t="16960" x="3702050" y="3346450"/>
          <p14:tracePt t="16994" x="3708400" y="3340100"/>
          <p14:tracePt t="17034" x="3721100" y="3333750"/>
          <p14:tracePt t="17039" x="3733800" y="3333750"/>
          <p14:tracePt t="17049" x="3740150" y="3333750"/>
          <p14:tracePt t="17069" x="3752850" y="3333750"/>
          <p14:tracePt t="17096" x="3759200" y="3333750"/>
          <p14:tracePt t="17296" x="3765550" y="3333750"/>
          <p14:tracePt t="17300" x="3765550" y="3340100"/>
          <p14:tracePt t="17309" x="3765550" y="3352800"/>
          <p14:tracePt t="17327" x="3759200" y="3371850"/>
          <p14:tracePt t="17343" x="3740150" y="3397250"/>
          <p14:tracePt t="17358" x="3708400" y="3422650"/>
          <p14:tracePt t="17376" x="3676650" y="3435350"/>
          <p14:tracePt t="17392" x="3657600" y="3435350"/>
          <p14:tracePt t="17481" x="3651250" y="3429000"/>
          <p14:tracePt t="17484" x="3651250" y="3416300"/>
          <p14:tracePt t="17492" x="3651250" y="3397250"/>
          <p14:tracePt t="17511" x="3657600" y="3365500"/>
          <p14:tracePt t="17527" x="3708400" y="3308350"/>
          <p14:tracePt t="17546" x="3759200" y="3244850"/>
          <p14:tracePt t="17560" x="3803650" y="3219450"/>
          <p14:tracePt t="17575" x="3835400" y="3200400"/>
          <p14:tracePt t="17594" x="3854450" y="3187700"/>
          <p14:tracePt t="17610" x="3873500" y="3181350"/>
          <p14:tracePt t="17641" x="3886200" y="3181350"/>
          <p14:tracePt t="17706" x="3898900" y="3213100"/>
          <p14:tracePt t="17714" x="3898900" y="3238500"/>
          <p14:tracePt t="17726" x="3898900" y="3270250"/>
          <p14:tracePt t="17742" x="3898900" y="3308350"/>
          <p14:tracePt t="17762" x="3898900" y="3340100"/>
          <p14:tracePt t="17777" x="3886200" y="3346450"/>
          <p14:tracePt t="17792" x="3886200" y="3352800"/>
          <p14:tracePt t="17810" x="3873500" y="3359150"/>
          <p14:tracePt t="17825" x="3854450" y="3378200"/>
          <p14:tracePt t="17845" x="3829050" y="3397250"/>
          <p14:tracePt t="17860" x="3797300" y="3416300"/>
          <p14:tracePt t="17875" x="3771900" y="3422650"/>
          <p14:tracePt t="17893" x="3746500" y="3422650"/>
          <p14:tracePt t="17912" x="3714750" y="3416300"/>
          <p14:tracePt t="17927" x="3670300" y="3384550"/>
          <p14:tracePt t="17943" x="3651250" y="3365500"/>
          <p14:tracePt t="17959" x="3651250" y="3352800"/>
          <p14:tracePt t="17980" x="3651250" y="3321050"/>
          <p14:tracePt t="17994" x="3663950" y="3276600"/>
          <p14:tracePt t="18009" x="3683000" y="3244850"/>
          <p14:tracePt t="18026" x="3721100" y="3206750"/>
          <p14:tracePt t="18043" x="3759200" y="3181350"/>
          <p14:tracePt t="18059" x="3784600" y="3175000"/>
          <p14:tracePt t="18079" x="3816350" y="3162300"/>
          <p14:tracePt t="18095" x="3822700" y="3162300"/>
          <p14:tracePt t="18108" x="3835400" y="3162300"/>
          <p14:tracePt t="18126" x="3854450" y="3162300"/>
          <p14:tracePt t="18143" x="3873500" y="3162300"/>
          <p14:tracePt t="18158" x="3886200" y="3175000"/>
          <p14:tracePt t="18176" x="3905250" y="3194050"/>
          <p14:tracePt t="18193" x="3905250" y="3206750"/>
          <p14:tracePt t="18212" x="3905250" y="3219450"/>
          <p14:tracePt t="18226" x="3911600" y="3225800"/>
          <p14:tracePt t="18246" x="3911600" y="3244850"/>
          <p14:tracePt t="18261" x="3911600" y="3257550"/>
          <p14:tracePt t="20201" x="3898900" y="3276600"/>
          <p14:tracePt t="20206" x="3879850" y="3289300"/>
          <p14:tracePt t="20210" x="3860800" y="3289300"/>
          <p14:tracePt t="20224" x="3829050" y="3321050"/>
          <p14:tracePt t="20244" x="3765550" y="3359150"/>
          <p14:tracePt t="20259" x="3727450" y="3384550"/>
          <p14:tracePt t="20274" x="3721100" y="3384550"/>
          <p14:tracePt t="20293" x="3708400" y="3384550"/>
          <p14:tracePt t="20446" x="3702050" y="3384550"/>
          <p14:tracePt t="20475" x="3702050" y="3378200"/>
          <p14:tracePt t="20487" x="3702050" y="3371850"/>
          <p14:tracePt t="20645" x="3702050" y="3365500"/>
          <p14:tracePt t="20648" x="3714750" y="3365500"/>
          <p14:tracePt t="20658" x="3733800" y="3365500"/>
          <p14:tracePt t="20674" x="3765550" y="3352800"/>
          <p14:tracePt t="20692" x="3790950" y="3346450"/>
          <p14:tracePt t="20709" x="3816350" y="3340100"/>
          <p14:tracePt t="20725" x="3822700" y="3333750"/>
          <p14:tracePt t="20776" x="3835400" y="3333750"/>
          <p14:tracePt t="20986" x="3829050" y="3327400"/>
          <p14:tracePt t="20991" x="3816350" y="3321050"/>
          <p14:tracePt t="20994" x="3803650" y="3308350"/>
          <p14:tracePt t="21009" x="3778250" y="3295650"/>
          <p14:tracePt t="21045" x="3486150" y="3206750"/>
          <p14:tracePt t="21074" x="3187700" y="3136900"/>
          <p14:tracePt t="21108" x="3111500" y="3098800"/>
          <p14:tracePt t="21125" x="3092450" y="3086100"/>
          <p14:tracePt t="21143" x="3073400" y="3073400"/>
          <p14:tracePt t="21158" x="3060700" y="3073400"/>
          <p14:tracePt t="21175" x="3054350" y="3060700"/>
          <p14:tracePt t="21191" x="3041650" y="3054350"/>
          <p14:tracePt t="21220" x="3035300" y="3054350"/>
          <p14:tracePt t="21223" x="3022600" y="3054350"/>
          <p14:tracePt t="21243" x="2997200" y="3054350"/>
          <p14:tracePt t="21256" x="2965450" y="3054350"/>
          <p14:tracePt t="21275" x="2863850" y="3060700"/>
          <p14:tracePt t="21291" x="2781300" y="3079750"/>
          <p14:tracePt t="21307" x="2724150" y="3092450"/>
          <p14:tracePt t="21324" x="2717800" y="3092450"/>
          <p14:tracePt t="21441" x="2711450" y="3098800"/>
          <p14:tracePt t="21462" x="2717800" y="3111500"/>
          <p14:tracePt t="21473" x="2730500" y="3111500"/>
          <p14:tracePt t="21479" x="2749550" y="3130550"/>
          <p14:tracePt t="21491" x="2768600" y="3130550"/>
          <p14:tracePt t="21510" x="2813050" y="3143250"/>
          <p14:tracePt t="21525" x="2857500" y="3162300"/>
          <p14:tracePt t="21541" x="2895600" y="3162300"/>
          <p14:tracePt t="21558" x="2946400" y="3162300"/>
          <p14:tracePt t="21578" x="3022600" y="3162300"/>
          <p14:tracePt t="21593" x="3079750" y="3162300"/>
          <p14:tracePt t="21608" x="3162300" y="3143250"/>
          <p14:tracePt t="21627" x="3289300" y="3117850"/>
          <p14:tracePt t="21642" x="3390900" y="3117850"/>
          <p14:tracePt t="21658" x="3587750" y="3098800"/>
          <p14:tracePt t="21674" x="3746500" y="3067050"/>
          <p14:tracePt t="21691" x="3848100" y="3067050"/>
          <p14:tracePt t="21707" x="3873500" y="3067050"/>
          <p14:tracePt t="21723" x="3886200" y="3067050"/>
          <p14:tracePt t="21741" x="3911600" y="3079750"/>
          <p14:tracePt t="21758" x="3943350" y="3130550"/>
          <p14:tracePt t="21774" x="3981450" y="3181350"/>
          <p14:tracePt t="21791" x="4013200" y="3238500"/>
          <p14:tracePt t="21808" x="4019550" y="3244850"/>
          <p14:tracePt t="21824" x="4025900" y="3263900"/>
          <p14:tracePt t="21841" x="4032250" y="3270250"/>
          <p14:tracePt t="21858" x="4051300" y="3282950"/>
          <p14:tracePt t="21876" x="4051300" y="3289300"/>
          <p14:tracePt t="21892" x="4064000" y="3302000"/>
          <p14:tracePt t="22034" x="4057650" y="3302000"/>
          <p14:tracePt t="22040" x="4032250" y="3302000"/>
          <p14:tracePt t="22057" x="3962400" y="3302000"/>
          <p14:tracePt t="22074" x="3854450" y="3302000"/>
          <p14:tracePt t="22091" x="3702050" y="3302000"/>
          <p14:tracePt t="22108" x="3587750" y="3302000"/>
          <p14:tracePt t="22124" x="3492500" y="3302000"/>
          <p14:tracePt t="22145" x="3371850" y="3276600"/>
          <p14:tracePt t="22157" x="3295650" y="3251200"/>
          <p14:tracePt t="22173" x="3175000" y="3206750"/>
          <p14:tracePt t="22191" x="2997200" y="3155950"/>
          <p14:tracePt t="22211" x="2889250" y="3136900"/>
          <p14:tracePt t="22224" x="2819400" y="3111500"/>
          <p14:tracePt t="22241" x="2787650" y="3092450"/>
          <p14:tracePt t="22261" x="2768600" y="3092450"/>
          <p14:tracePt t="22274" x="2755900" y="3092450"/>
          <p14:tracePt t="22290" x="2743200" y="3092450"/>
          <p14:tracePt t="22307" x="2736850" y="3092450"/>
          <p14:tracePt t="22604" x="2743200" y="3092450"/>
          <p14:tracePt t="22609" x="2813050" y="3092450"/>
          <p14:tracePt t="22624" x="2914650" y="3092450"/>
          <p14:tracePt t="22641" x="3086100" y="3092450"/>
          <p14:tracePt t="22660" x="3327400" y="3130550"/>
          <p14:tracePt t="22674" x="3486150" y="3175000"/>
          <p14:tracePt t="22691" x="3587750" y="3200400"/>
          <p14:tracePt t="22706" x="3638550" y="3213100"/>
          <p14:tracePt t="22743" x="3746500" y="3251200"/>
          <p14:tracePt t="22774" x="3829050" y="3276600"/>
          <p14:tracePt t="22807" x="3905250" y="3295650"/>
          <p14:tracePt t="22813" x="3917950" y="3302000"/>
          <p14:tracePt t="22824" x="3924300" y="3302000"/>
          <p14:tracePt t="22844" x="3949700" y="3308350"/>
          <p14:tracePt t="22857" x="3962400" y="3308350"/>
          <p14:tracePt t="22874" x="3981450" y="3308350"/>
          <p14:tracePt t="22891" x="4019550" y="3321050"/>
          <p14:tracePt t="22906" x="4032250" y="3333750"/>
          <p14:tracePt t="22923" x="4044950" y="3333750"/>
          <p14:tracePt t="22941" x="4057650" y="3333750"/>
          <p14:tracePt t="22957" x="4064000" y="3340100"/>
          <p14:tracePt t="23130" x="4025900" y="3340100"/>
          <p14:tracePt t="23140" x="3917950" y="3314700"/>
          <p14:tracePt t="23157" x="3727450" y="3263900"/>
          <p14:tracePt t="23174" x="3556000" y="3232150"/>
          <p14:tracePt t="23190" x="3486150" y="3225800"/>
          <p14:tracePt t="23206" x="3429000" y="3213100"/>
          <p14:tracePt t="23224" x="3384550" y="3194050"/>
          <p14:tracePt t="23240" x="3314700" y="3175000"/>
          <p14:tracePt t="23257" x="3251200" y="3162300"/>
          <p14:tracePt t="23274" x="3200400" y="3162300"/>
          <p14:tracePt t="23289" x="3143250" y="3162300"/>
          <p14:tracePt t="23292" x="3130550" y="3162300"/>
          <p14:tracePt t="23306" x="3098800" y="3162300"/>
          <p14:tracePt t="23323" x="3060700" y="3162300"/>
          <p14:tracePt t="23340" x="3041650" y="3162300"/>
          <p14:tracePt t="23356" x="3016250" y="3162300"/>
          <p14:tracePt t="23376" x="2997200" y="3162300"/>
          <p14:tracePt t="23474" x="2984500" y="3162300"/>
          <p14:tracePt t="23484" x="2971800" y="3162300"/>
          <p14:tracePt t="23492" x="2965450" y="3162300"/>
          <p14:tracePt t="23507" x="2946400" y="3155950"/>
          <p14:tracePt t="23522" x="2921000" y="3143250"/>
          <p14:tracePt t="23540" x="2914650" y="3143250"/>
          <p14:tracePt t="23558" x="2908300" y="3143250"/>
          <p14:tracePt t="23588" x="2901950" y="3130550"/>
          <p14:tracePt t="23753" x="2908300" y="3130550"/>
          <p14:tracePt t="23756" x="2921000" y="3130550"/>
          <p14:tracePt t="23760" x="2940050" y="3130550"/>
          <p14:tracePt t="23772" x="3016250" y="3130550"/>
          <p14:tracePt t="23790" x="3086100" y="3130550"/>
          <p14:tracePt t="23805" x="3162300" y="3130550"/>
          <p14:tracePt t="23827" x="3263900" y="3130550"/>
          <p14:tracePt t="23842" x="3352800" y="3130550"/>
          <p14:tracePt t="23858" x="3448050" y="3149600"/>
          <p14:tracePt t="23873" x="3549650" y="3187700"/>
          <p14:tracePt t="23890" x="3657600" y="3213100"/>
          <p14:tracePt t="23906" x="3746500" y="3238500"/>
          <p14:tracePt t="23922" x="3797300" y="3251200"/>
          <p14:tracePt t="23940" x="3854450" y="3270250"/>
          <p14:tracePt t="23960" x="3911600" y="3314700"/>
          <p14:tracePt t="23974" x="3962400" y="3340100"/>
          <p14:tracePt t="23990" x="3981450" y="3352800"/>
          <p14:tracePt t="24005" x="3994150" y="3352800"/>
          <p14:tracePt t="24022" x="3994150" y="3359150"/>
          <p14:tracePt t="24038" x="4013200" y="3378200"/>
          <p14:tracePt t="24256" x="4006850" y="3378200"/>
          <p14:tracePt t="24263" x="3987800" y="3371850"/>
          <p14:tracePt t="24271" x="3975100" y="3365500"/>
          <p14:tracePt t="24290" x="3886200" y="3346450"/>
          <p14:tracePt t="24306" x="3740150" y="3295650"/>
          <p14:tracePt t="24322" x="3581400" y="3263900"/>
          <p14:tracePt t="24340" x="3435350" y="3225800"/>
          <p14:tracePt t="24356" x="3346450" y="3206750"/>
          <p14:tracePt t="24373" x="3263900" y="3194050"/>
          <p14:tracePt t="24390" x="3194050" y="3187700"/>
          <p14:tracePt t="24406" x="3155950" y="3187700"/>
          <p14:tracePt t="24422" x="3098800" y="3187700"/>
          <p14:tracePt t="24439" x="3041650" y="3200400"/>
          <p14:tracePt t="24457" x="2990850" y="3238500"/>
          <p14:tracePt t="24473" x="2933700" y="3257550"/>
          <p14:tracePt t="24489" x="2870200" y="3282950"/>
          <p14:tracePt t="24505" x="2838450" y="3289300"/>
          <p14:tracePt t="24523" x="2800350" y="3302000"/>
          <p14:tracePt t="24539" x="2768600" y="3295650"/>
          <p14:tracePt t="24556" x="2749550" y="3295650"/>
          <p14:tracePt t="24620" x="2743200" y="3289300"/>
          <p14:tracePt t="24717" x="2743200" y="3282950"/>
          <p14:tracePt t="24730" x="2749550" y="3276600"/>
          <p14:tracePt t="24741" x="2762250" y="3276600"/>
          <p14:tracePt t="24755" x="2781300" y="3263900"/>
          <p14:tracePt t="24773" x="2838450" y="3244850"/>
          <p14:tracePt t="24789" x="2882900" y="3225800"/>
          <p14:tracePt t="24808" x="2965450" y="3181350"/>
          <p14:tracePt t="24825" x="3022600" y="3168650"/>
          <p14:tracePt t="24840" x="3124200" y="3143250"/>
          <p14:tracePt t="24856" x="3282950" y="3117850"/>
          <p14:tracePt t="24872" x="3441700" y="3079750"/>
          <p14:tracePt t="24890" x="3581400" y="3079750"/>
          <p14:tracePt t="24905" x="3632200" y="3079750"/>
          <p14:tracePt t="24923" x="3689350" y="3079750"/>
          <p14:tracePt t="24939" x="3733800" y="3079750"/>
          <p14:tracePt t="24955" x="3771900" y="3092450"/>
          <p14:tracePt t="24971" x="3835400" y="3117850"/>
          <p14:tracePt t="24988" x="3873500" y="3143250"/>
          <p14:tracePt t="25005" x="3917950" y="3168650"/>
          <p14:tracePt t="25023" x="3962400" y="3200400"/>
          <p14:tracePt t="25041" x="3981450" y="3219450"/>
          <p14:tracePt t="25056" x="4000500" y="3232150"/>
          <p14:tracePt t="25073" x="4000500" y="3238500"/>
          <p14:tracePt t="25242" x="4006850" y="3251200"/>
          <p14:tracePt t="25255" x="3987800" y="3251200"/>
          <p14:tracePt t="25258" x="3962400" y="3251200"/>
          <p14:tracePt t="25272" x="3860800" y="3238500"/>
          <p14:tracePt t="25289" x="3619500" y="3206750"/>
          <p14:tracePt t="25306" x="3422650" y="3194050"/>
          <p14:tracePt t="25323" x="3232150" y="3187700"/>
          <p14:tracePt t="25339" x="3054350" y="3155950"/>
          <p14:tracePt t="25356" x="2914650" y="3117850"/>
          <p14:tracePt t="25373" x="2819400" y="3098800"/>
          <p14:tracePt t="25389" x="2794000" y="3086100"/>
          <p14:tracePt t="25407" x="2787650" y="3086100"/>
          <p14:tracePt t="25423" x="2781300" y="3079750"/>
          <p14:tracePt t="25443" x="2774950" y="3079750"/>
          <p14:tracePt t="25547" x="2781300" y="3079750"/>
          <p14:tracePt t="25550" x="2800350" y="3079750"/>
          <p14:tracePt t="25555" x="2825750" y="3079750"/>
          <p14:tracePt t="25572" x="2965450" y="3124200"/>
          <p14:tracePt t="25589" x="3187700" y="3168650"/>
          <p14:tracePt t="25606" x="3365500" y="3200400"/>
          <p14:tracePt t="25622" x="3517900" y="3200400"/>
          <p14:tracePt t="25639" x="3619500" y="3219450"/>
          <p14:tracePt t="25658" x="3683000" y="3232150"/>
          <p14:tracePt t="25673" x="3695700" y="3238500"/>
          <p14:tracePt t="25841" x="3702050" y="3244850"/>
          <p14:tracePt t="25844" x="3702050" y="3251200"/>
          <p14:tracePt t="25856" x="3702050" y="3289300"/>
          <p14:tracePt t="25872" x="3670300" y="3352800"/>
          <p14:tracePt t="25889" x="3606800" y="3454400"/>
          <p14:tracePt t="25908" x="3543300" y="3530600"/>
          <p14:tracePt t="25923" x="3479800" y="3619500"/>
          <p14:tracePt t="25940" x="3384550" y="3740150"/>
          <p14:tracePt t="25954" x="3232150" y="3898900"/>
          <p14:tracePt t="25971" x="3098800" y="4019550"/>
          <p14:tracePt t="25989" x="2990850" y="4114800"/>
          <p14:tracePt t="26008" x="2863850" y="4216400"/>
          <p14:tracePt t="26022" x="2787650" y="4279900"/>
          <p14:tracePt t="26039" x="2698750" y="4324350"/>
          <p14:tracePt t="26055" x="2635250" y="4368800"/>
          <p14:tracePt t="26070" x="2590800" y="4387850"/>
          <p14:tracePt t="26089" x="2559050" y="4387850"/>
          <p14:tracePt t="26106" x="2540000" y="4387850"/>
          <p14:tracePt t="26122" x="2527300" y="4375150"/>
          <p14:tracePt t="26139" x="2514600" y="4362450"/>
          <p14:tracePt t="26170" x="2501900" y="4349750"/>
          <p14:tracePt t="26188" x="2495550" y="4343400"/>
          <p14:tracePt t="26205" x="2482850" y="4343400"/>
          <p14:tracePt t="26223" x="2457450" y="4318000"/>
          <p14:tracePt t="26238" x="2444750" y="4311650"/>
          <p14:tracePt t="26255" x="2406650" y="4279900"/>
          <p14:tracePt t="26271" x="2381250" y="4267200"/>
          <p14:tracePt t="26292" x="2362200" y="4254500"/>
          <p14:tracePt t="26304" x="2355850" y="4248150"/>
          <p14:tracePt t="26320" x="2343150" y="4248150"/>
          <p14:tracePt t="26339" x="2317750" y="4229100"/>
          <p14:tracePt t="26355" x="2298700" y="4229100"/>
          <p14:tracePt t="26375" x="2279650" y="4222750"/>
          <p14:tracePt t="26390" x="2273300" y="4216400"/>
          <p14:tracePt t="26405" x="2260600" y="4216400"/>
          <p14:tracePt t="26421" x="2247900" y="4203700"/>
          <p14:tracePt t="26439" x="2247900" y="4197350"/>
          <p14:tracePt t="26455" x="2241550" y="4197350"/>
          <p14:tracePt t="26876" x="2254250" y="4197350"/>
          <p14:tracePt t="26880" x="2266950" y="4197350"/>
          <p14:tracePt t="26887" x="2273300" y="4197350"/>
          <p14:tracePt t="26905" x="2305050" y="4197350"/>
          <p14:tracePt t="26925" x="2311400" y="4197350"/>
          <p14:tracePt t="26938" x="2330450" y="4203700"/>
          <p14:tracePt t="26954" x="2343150" y="4210050"/>
          <p14:tracePt t="26990" x="2374900" y="4235450"/>
          <p14:tracePt t="27023" x="2419350" y="4292600"/>
          <p14:tracePt t="27054" x="2419350" y="4311650"/>
          <p14:tracePt t="27074" x="2419350" y="4318000"/>
          <p14:tracePt t="27107" x="2419350" y="4330700"/>
          <p14:tracePt t="27126" x="2419350" y="4337050"/>
          <p14:tracePt t="27142" x="2419350" y="4343400"/>
          <p14:tracePt t="27155" x="2406650" y="4356100"/>
          <p14:tracePt t="27174" x="2362200" y="4375150"/>
          <p14:tracePt t="27190" x="2336800" y="4394200"/>
          <p14:tracePt t="27205" x="2317750" y="4413250"/>
          <p14:tracePt t="27221" x="2298700" y="4413250"/>
          <p14:tracePt t="27238" x="2292350" y="4419600"/>
          <p14:tracePt t="27332" x="2286000" y="4425950"/>
          <p14:tracePt t="27342" x="2286000" y="4419600"/>
          <p14:tracePt t="27346" x="2286000" y="4413250"/>
          <p14:tracePt t="27356" x="2286000" y="4400550"/>
          <p14:tracePt t="27371" x="2286000" y="4381500"/>
          <p14:tracePt t="27388" x="2286000" y="4349750"/>
          <p14:tracePt t="27404" x="2298700" y="4330700"/>
          <p14:tracePt t="27421" x="2355850" y="4305300"/>
          <p14:tracePt t="27438" x="2400300" y="4298950"/>
          <p14:tracePt t="27457" x="2432050" y="4286250"/>
          <p14:tracePt t="27476" x="2463800" y="4286250"/>
          <p14:tracePt t="27488" x="2470150" y="4286250"/>
          <p14:tracePt t="27504" x="2495550" y="4286250"/>
          <p14:tracePt t="27520" x="2514600" y="4292600"/>
          <p14:tracePt t="27536" x="2546350" y="4324350"/>
          <p14:tracePt t="27554" x="2565400" y="4362450"/>
          <p14:tracePt t="27575" x="2571750" y="4425950"/>
          <p14:tracePt t="27589" x="2571750" y="4483100"/>
          <p14:tracePt t="27605" x="2546350" y="4546600"/>
          <p14:tracePt t="27622" x="2501900" y="4616450"/>
          <p14:tracePt t="27639" x="2432050" y="4654550"/>
          <p14:tracePt t="27654" x="2349500" y="4686300"/>
          <p14:tracePt t="27671" x="2260600" y="4699000"/>
          <p14:tracePt t="27687" x="2222500" y="4699000"/>
          <p14:tracePt t="27703" x="2197100" y="4699000"/>
          <p14:tracePt t="27724" x="2165350" y="4692650"/>
          <p14:tracePt t="27740" x="2139950" y="4654550"/>
          <p14:tracePt t="27755" x="2114550" y="4572000"/>
          <p14:tracePt t="27771" x="2108200" y="4489450"/>
          <p14:tracePt t="27787" x="2108200" y="4425950"/>
          <p14:tracePt t="27804" x="2114550" y="4394200"/>
          <p14:tracePt t="27806" x="2120900" y="4381500"/>
          <p14:tracePt t="27821" x="2146300" y="4349750"/>
          <p14:tracePt t="27838" x="2190750" y="4292600"/>
          <p14:tracePt t="27858" x="2235200" y="4248150"/>
          <p14:tracePt t="27871" x="2254250" y="4241800"/>
          <p14:tracePt t="27888" x="2298700" y="4241800"/>
          <p14:tracePt t="27905" x="2330450" y="4241800"/>
          <p14:tracePt t="27921" x="2387600" y="4260850"/>
          <p14:tracePt t="27938" x="2444750" y="4298950"/>
          <p14:tracePt t="27954" x="2501900" y="4356100"/>
          <p14:tracePt t="27971" x="2559050" y="4425950"/>
          <p14:tracePt t="27986" x="2571750" y="4470400"/>
          <p14:tracePt t="28004" x="2571750" y="4603750"/>
          <p14:tracePt t="28021" x="2527300" y="4737100"/>
          <p14:tracePt t="28042" x="2432050" y="4838700"/>
          <p14:tracePt t="28055" x="2343150" y="4895850"/>
          <p14:tracePt t="28071" x="2266950" y="4914900"/>
          <p14:tracePt t="28088" x="2216150" y="4914900"/>
          <p14:tracePt t="28104" x="2152650" y="4889500"/>
          <p14:tracePt t="28122" x="2120900" y="4864100"/>
          <p14:tracePt t="28138" x="2101850" y="4838700"/>
          <p14:tracePt t="28154" x="2089150" y="4794250"/>
          <p14:tracePt t="28171" x="2089150" y="4679950"/>
          <p14:tracePt t="28186" x="2114550" y="4502150"/>
          <p14:tracePt t="28205" x="2184400" y="4286250"/>
          <p14:tracePt t="28221" x="2317750" y="4070350"/>
          <p14:tracePt t="28237" x="2374900" y="3981450"/>
          <p14:tracePt t="28253" x="2406650" y="3949700"/>
          <p14:tracePt t="28274" x="2451100" y="3930650"/>
          <p14:tracePt t="28289" x="2489200" y="3930650"/>
          <p14:tracePt t="28292" x="2508250" y="3930650"/>
          <p14:tracePt t="28304" x="2552700" y="3930650"/>
          <p14:tracePt t="28321" x="2603500" y="3956050"/>
          <p14:tracePt t="28337" x="2679700" y="4000500"/>
          <p14:tracePt t="28357" x="2762250" y="4089400"/>
          <p14:tracePt t="28374" x="2813050" y="4191000"/>
          <p14:tracePt t="28387" x="2819400" y="4311650"/>
          <p14:tracePt t="28406" x="2819400" y="4425950"/>
          <p14:tracePt t="28420" x="2768600" y="4552950"/>
          <p14:tracePt t="28438" x="2667000" y="4686300"/>
          <p14:tracePt t="28455" x="2603500" y="4756150"/>
          <p14:tracePt t="28471" x="2527300" y="4794250"/>
          <p14:tracePt t="28487" x="2463800" y="4813300"/>
          <p14:tracePt t="28507" x="2406650" y="4851400"/>
          <p14:tracePt t="28524" x="2381250" y="4851400"/>
          <p14:tracePt t="28539" x="2368550" y="4851400"/>
          <p14:tracePt t="28554" x="2336800" y="4851400"/>
          <p14:tracePt t="28571" x="2298700" y="4826000"/>
          <p14:tracePt t="28588" x="2266950" y="4775200"/>
          <p14:tracePt t="28604" x="2254250" y="4724400"/>
          <p14:tracePt t="28620" x="2247900" y="4660900"/>
          <p14:tracePt t="28637" x="2247900" y="4603750"/>
          <p14:tracePt t="28654" x="2254250" y="4527550"/>
          <p14:tracePt t="28669" x="2286000" y="4445000"/>
          <p14:tracePt t="28688" x="2330450" y="4298950"/>
          <p14:tracePt t="28705" x="2400300" y="4191000"/>
          <p14:tracePt t="28721" x="2476500" y="4095750"/>
          <p14:tracePt t="28737" x="2571750" y="3981450"/>
          <p14:tracePt t="28754" x="2616200" y="3898900"/>
          <p14:tracePt t="28771" x="2654300" y="3854450"/>
          <p14:tracePt t="28787" x="2686050" y="3803650"/>
          <p14:tracePt t="28804" x="2692400" y="3778250"/>
          <p14:tracePt t="28821" x="2711450" y="3746500"/>
          <p14:tracePt t="28836" x="2717800" y="3714750"/>
          <p14:tracePt t="28855" x="2724150" y="3670300"/>
          <p14:tracePt t="28873" x="2724150" y="3625850"/>
          <p14:tracePt t="28886" x="2724150" y="3568700"/>
          <p14:tracePt t="28904" x="2724150" y="3530600"/>
          <p14:tracePt t="28921" x="2736850" y="3492500"/>
          <p14:tracePt t="28937" x="2743200" y="3441700"/>
          <p14:tracePt t="28954" x="2755900" y="3384550"/>
          <p14:tracePt t="28970" x="2755900" y="3333750"/>
          <p14:tracePt t="28988" x="2768600" y="3314700"/>
          <p14:tracePt t="29040" x="2768600" y="3302000"/>
          <p14:tracePt t="29057" x="2774950" y="3282950"/>
          <p14:tracePt t="29065" x="2781300" y="3257550"/>
          <p14:tracePt t="29072" x="2787650" y="3238500"/>
          <p14:tracePt t="29086" x="2800350" y="3219450"/>
          <p14:tracePt t="29104" x="2819400" y="3200400"/>
          <p14:tracePt t="29121" x="2825750" y="3187700"/>
          <p14:tracePt t="29137" x="2825750" y="3181350"/>
          <p14:tracePt t="29154" x="2838450" y="3162300"/>
          <p14:tracePt t="29171" x="2857500" y="3136900"/>
          <p14:tracePt t="29191" x="2863850" y="3130550"/>
          <p14:tracePt t="29204" x="2870200" y="3117850"/>
          <p14:tracePt t="29263" x="2870200" y="3111500"/>
          <p14:tracePt t="29285" x="2882900" y="3111500"/>
          <p14:tracePt t="29296" x="2889250" y="3111500"/>
          <p14:tracePt t="29310" x="2895600" y="3111500"/>
          <p14:tracePt t="29321" x="2908300" y="3111500"/>
          <p14:tracePt t="29340" x="2927350" y="3124200"/>
          <p14:tracePt t="29354" x="2933700" y="3143250"/>
          <p14:tracePt t="29369" x="2952750" y="3175000"/>
          <p14:tracePt t="29391" x="2952750" y="3213100"/>
          <p14:tracePt t="29405" x="2952750" y="3225800"/>
          <p14:tracePt t="29420" x="2952750" y="3238500"/>
          <p14:tracePt t="29512" x="2952750" y="3244850"/>
          <p14:tracePt t="29519" x="2933700" y="3244850"/>
          <p14:tracePt t="29522" x="2927350" y="3244850"/>
          <p14:tracePt t="29537" x="2882900" y="3206750"/>
          <p14:tracePt t="29554" x="2863850" y="3194050"/>
          <p14:tracePt t="29571" x="2857500" y="3194050"/>
          <p14:tracePt t="29586" x="2851150" y="3187700"/>
          <p14:tracePt t="29604" x="2851150" y="3175000"/>
          <p14:tracePt t="29623" x="2851150" y="3155950"/>
          <p14:tracePt t="29637" x="2851150" y="3143250"/>
          <p14:tracePt t="29652" x="2851150" y="3136900"/>
          <p14:tracePt t="29669" x="2870200" y="3111500"/>
          <p14:tracePt t="29685" x="2882900" y="3105150"/>
          <p14:tracePt t="29702" x="2914650" y="3086100"/>
          <p14:tracePt t="29720" x="2921000" y="3079750"/>
          <p14:tracePt t="29737" x="2933700" y="3079750"/>
          <p14:tracePt t="29811" x="2940050" y="3079750"/>
          <p14:tracePt t="29819" x="2940050" y="3086100"/>
          <p14:tracePt t="29821" x="2940050" y="3092450"/>
          <p14:tracePt t="29839" x="2940050" y="3124200"/>
          <p14:tracePt t="29853" x="2927350" y="3162300"/>
          <p14:tracePt t="29871" x="2876550" y="3232150"/>
          <p14:tracePt t="29887" x="2838450" y="3263900"/>
          <p14:tracePt t="29903" x="2819400" y="3263900"/>
          <p14:tracePt t="29924" x="2806700" y="3263900"/>
          <p14:tracePt t="29958" x="2800350" y="3263900"/>
          <p14:tracePt t="29971" x="2800350" y="3257550"/>
          <p14:tracePt t="29985" x="2800350" y="3232150"/>
          <p14:tracePt t="30004" x="2838450" y="3175000"/>
          <p14:tracePt t="30021" x="2870200" y="3143250"/>
          <p14:tracePt t="30037" x="2882900" y="3130550"/>
          <p14:tracePt t="30055" x="2895600" y="3124200"/>
          <p14:tracePt t="30156" x="2901950" y="3124200"/>
          <p14:tracePt t="30183" x="2921000" y="3130550"/>
          <p14:tracePt t="30203" x="2927350" y="3143250"/>
          <p14:tracePt t="30220" x="2927350" y="3181350"/>
          <p14:tracePt t="30236" x="2933700" y="3232150"/>
          <p14:tracePt t="30254" x="2933700" y="3295650"/>
          <p14:tracePt t="30270" x="2933700" y="3308350"/>
          <p14:tracePt t="30341" x="2921000" y="3314700"/>
          <p14:tracePt t="30349" x="2901950" y="3314700"/>
          <p14:tracePt t="30357" x="2870200" y="3314700"/>
          <p14:tracePt t="30373" x="2813050" y="3302000"/>
          <p14:tracePt t="30386" x="2762250" y="3270250"/>
          <p14:tracePt t="30406" x="2724150" y="3244850"/>
          <p14:tracePt t="30420" x="2711450" y="3225800"/>
          <p14:tracePt t="30437" x="2711450" y="3206750"/>
          <p14:tracePt t="30453" x="2711450" y="3168650"/>
          <p14:tracePt t="30470" x="2717800" y="3130550"/>
          <p14:tracePt t="30486" x="2749550" y="3098800"/>
          <p14:tracePt t="30503" x="2768600" y="3079750"/>
          <p14:tracePt t="30519" x="2787650" y="3079750"/>
          <p14:tracePt t="30537" x="2819400" y="3079750"/>
          <p14:tracePt t="30555" x="2857500" y="3079750"/>
          <p14:tracePt t="30570" x="2882900" y="3079750"/>
          <p14:tracePt t="30586" x="2901950" y="3079750"/>
          <p14:tracePt t="30603" x="2927350" y="3098800"/>
          <p14:tracePt t="30618" x="2940050" y="3130550"/>
          <p14:tracePt t="30636" x="2959100" y="3175000"/>
          <p14:tracePt t="30652" x="2959100" y="3219450"/>
          <p14:tracePt t="30670" x="2959100" y="3270250"/>
          <p14:tracePt t="30685" x="2914650" y="3321050"/>
          <p14:tracePt t="30704" x="2876550" y="3371850"/>
          <p14:tracePt t="30720" x="2851150" y="3390900"/>
          <p14:tracePt t="30736" x="2832100" y="3390900"/>
          <p14:tracePt t="30753" x="2813050" y="3390900"/>
          <p14:tracePt t="30769" x="2794000" y="3371850"/>
          <p14:tracePt t="30786" x="2794000" y="3340100"/>
          <p14:tracePt t="30802" x="2794000" y="3282950"/>
          <p14:tracePt t="30805" x="2794000" y="3270250"/>
          <p14:tracePt t="30820" x="2819400" y="3206750"/>
          <p14:tracePt t="30837" x="2857500" y="3155950"/>
          <p14:tracePt t="30853" x="2870200" y="3130550"/>
          <p14:tracePt t="30870" x="2889250" y="3111500"/>
          <p14:tracePt t="30989" x="2901950" y="3111500"/>
          <p14:tracePt t="30994" x="2908300" y="3111500"/>
          <p14:tracePt t="31004" x="2908300" y="3124200"/>
          <p14:tracePt t="31018" x="2914650" y="3130550"/>
          <p14:tracePt t="31036" x="2914650" y="3149600"/>
          <p14:tracePt t="31055" x="2914650" y="3162300"/>
          <p14:tracePt t="31455" x="2908300" y="3162300"/>
          <p14:tracePt t="31458" x="2882900" y="3168650"/>
          <p14:tracePt t="31470" x="2838450" y="3194050"/>
          <p14:tracePt t="31486" x="2768600" y="3244850"/>
          <p14:tracePt t="31518" x="2647950" y="3333750"/>
          <p14:tracePt t="31553" x="2584450" y="3416300"/>
          <p14:tracePt t="31586" x="2559050" y="3467100"/>
          <p14:tracePt t="31604" x="2552700" y="3536950"/>
          <p14:tracePt t="31618" x="2527300" y="3600450"/>
          <p14:tracePt t="31635" x="2527300" y="3733800"/>
          <p14:tracePt t="31653" x="2527300" y="3886200"/>
          <p14:tracePt t="31669" x="2527300" y="3924300"/>
          <p14:tracePt t="31685" x="2520950" y="3937000"/>
          <p14:tracePt t="31703" x="2514600" y="3943350"/>
          <p14:tracePt t="31719" x="2514600" y="3968750"/>
          <p14:tracePt t="31735" x="2501900" y="3987800"/>
          <p14:tracePt t="31753" x="2463800" y="4038600"/>
          <p14:tracePt t="31768" x="2451100" y="4051300"/>
          <p14:tracePt t="31785" x="2438400" y="4057650"/>
          <p14:tracePt t="31914" x="2438400" y="4070350"/>
          <p14:tracePt t="31931" x="2438400" y="4076700"/>
          <p14:tracePt t="31941" x="2451100" y="4089400"/>
          <p14:tracePt t="31957" x="2457450" y="4089400"/>
          <p14:tracePt t="31971" x="2463800" y="4095750"/>
          <p14:tracePt t="31991" x="2476500" y="4095750"/>
          <p14:tracePt t="32002" x="2482850" y="4102100"/>
          <p14:tracePt t="32236" x="2482850" y="4121150"/>
          <p14:tracePt t="32252" x="2482850" y="4159250"/>
          <p14:tracePt t="32272" x="2438400" y="4197350"/>
          <p14:tracePt t="32286" x="2419350" y="4216400"/>
          <p14:tracePt t="32304" x="2406650" y="4222750"/>
          <p14:tracePt t="32312" x="2400300" y="4222750"/>
          <p14:tracePt t="32345" x="2387600" y="4222750"/>
          <p14:tracePt t="32355" x="2368550" y="4216400"/>
          <p14:tracePt t="32368" x="2355850" y="4210050"/>
          <p14:tracePt t="32389" x="2324100" y="4184650"/>
          <p14:tracePt t="32403" x="2298700" y="4146550"/>
          <p14:tracePt t="32419" x="2273300" y="4095750"/>
          <p14:tracePt t="32434" x="2266950" y="4057650"/>
          <p14:tracePt t="32452" x="2266950" y="4019550"/>
          <p14:tracePt t="32468" x="2266950" y="3994150"/>
          <p14:tracePt t="32485" x="2266950" y="3987800"/>
          <p14:tracePt t="32515" x="2266950" y="3981450"/>
          <p14:tracePt t="32528" x="2279650" y="3981450"/>
          <p14:tracePt t="32536" x="2305050" y="3981450"/>
          <p14:tracePt t="32552" x="2343150" y="3981450"/>
          <p14:tracePt t="32569" x="2374900" y="3981450"/>
          <p14:tracePt t="32585" x="2400300" y="3994150"/>
          <p14:tracePt t="32622" x="2413000" y="4000500"/>
          <p14:tracePt t="32635" x="2413000" y="4013200"/>
          <p14:tracePt t="32705" x="2419350" y="4019550"/>
          <p14:tracePt t="32710" x="2419350" y="4025900"/>
          <p14:tracePt t="32722" x="2419350" y="4051300"/>
          <p14:tracePt t="32736" x="2400300" y="4070350"/>
          <p14:tracePt t="32753" x="2368550" y="4108450"/>
          <p14:tracePt t="32772" x="2343150" y="4127500"/>
          <p14:tracePt t="32919" x="2349500" y="4121150"/>
          <p14:tracePt t="32920" x="2349500" y="4114800"/>
          <p14:tracePt t="32937" x="2368550" y="4095750"/>
          <p14:tracePt t="32954" x="2400300" y="4089400"/>
          <p14:tracePt t="32972" x="2451100" y="4089400"/>
          <p14:tracePt t="32986" x="2495550" y="4089400"/>
          <p14:tracePt t="33002" x="2540000" y="4089400"/>
          <p14:tracePt t="33018" x="2578100" y="4089400"/>
          <p14:tracePt t="33035" x="2584450" y="4089400"/>
          <p14:tracePt t="33095" x="2590800" y="4089400"/>
          <p14:tracePt t="33102" x="2590800" y="4095750"/>
          <p14:tracePt t="33106" x="2590800" y="4102100"/>
          <p14:tracePt t="33119" x="2571750" y="4127500"/>
          <p14:tracePt t="33135" x="2520950" y="4152900"/>
          <p14:tracePt t="33151" x="2476500" y="4178300"/>
          <p14:tracePt t="33168" x="2457450" y="4184650"/>
          <p14:tracePt t="33186" x="2393950" y="4178300"/>
          <p14:tracePt t="33202" x="2355850" y="4165600"/>
          <p14:tracePt t="33219" x="2305050" y="4140200"/>
          <p14:tracePt t="33234" x="2273300" y="4108450"/>
          <p14:tracePt t="33252" x="2235200" y="4064000"/>
          <p14:tracePt t="33269" x="2216150" y="4013200"/>
          <p14:tracePt t="33285" x="2216150" y="3962400"/>
          <p14:tracePt t="33302" x="2216150" y="3930650"/>
          <p14:tracePt t="33313" x="2216150" y="3911600"/>
          <p14:tracePt t="33320" x="2216150" y="3898900"/>
          <p14:tracePt t="33334" x="2222500" y="3886200"/>
          <p14:tracePt t="33351" x="2235200" y="3879850"/>
          <p14:tracePt t="33369" x="2260600" y="3867150"/>
          <p14:tracePt t="33388" x="2305050" y="3860800"/>
          <p14:tracePt t="33404" x="2374900" y="3860800"/>
          <p14:tracePt t="33419" x="2393950" y="3860800"/>
          <p14:tracePt t="33434" x="2400300" y="3860800"/>
          <p14:tracePt t="33455" x="2419350" y="3879850"/>
          <p14:tracePt t="33470" x="2419350" y="3924300"/>
          <p14:tracePt t="33487" x="2419350" y="3975100"/>
          <p14:tracePt t="33501" x="2419350" y="3994150"/>
          <p14:tracePt t="33518" x="2413000" y="4013200"/>
          <p14:tracePt t="33688" x="2413000" y="4000500"/>
          <p14:tracePt t="33692" x="2413000" y="3994150"/>
          <p14:tracePt t="33709" x="2413000" y="3981450"/>
          <p14:tracePt t="33721" x="2413000" y="3975100"/>
          <p14:tracePt t="33738" x="2413000" y="3949700"/>
          <p14:tracePt t="33751" x="2419350" y="3943350"/>
          <p14:tracePt t="33769" x="2419350" y="3924300"/>
          <p14:tracePt t="33801" x="2419350" y="3905250"/>
          <p14:tracePt t="33953" x="2425700" y="3905250"/>
          <p14:tracePt t="33969" x="2425700" y="3892550"/>
          <p14:tracePt t="33981" x="2425700" y="3886200"/>
          <p14:tracePt t="33985" x="2432050" y="3879850"/>
          <p14:tracePt t="34000" x="2438400" y="3867150"/>
          <p14:tracePt t="34021" x="2451100" y="3848100"/>
          <p14:tracePt t="34035" x="2495550" y="3784600"/>
          <p14:tracePt t="34053" x="2527300" y="3740150"/>
          <p14:tracePt t="34068" x="2565400" y="3670300"/>
          <p14:tracePt t="34085" x="2590800" y="3600450"/>
          <p14:tracePt t="34101" x="2622550" y="3549650"/>
          <p14:tracePt t="34118" x="2628900" y="3492500"/>
          <p14:tracePt t="34135" x="2628900" y="3448050"/>
          <p14:tracePt t="34151" x="2628900" y="3403600"/>
          <p14:tracePt t="34170" x="2654300" y="3340100"/>
          <p14:tracePt t="34184" x="2667000" y="3302000"/>
          <p14:tracePt t="34201" x="2679700" y="3289300"/>
          <p14:tracePt t="34222" x="2686050" y="3276600"/>
          <p14:tracePt t="34275" x="2705100" y="3270250"/>
          <p14:tracePt t="34279" x="2717800" y="3263900"/>
          <p14:tracePt t="34283" x="2724150" y="3257550"/>
          <p14:tracePt t="34301" x="2787650" y="3219450"/>
          <p14:tracePt t="34321" x="2876550" y="3162300"/>
          <p14:tracePt t="34334" x="2914650" y="3136900"/>
          <p14:tracePt t="34353" x="2959100" y="3117850"/>
          <p14:tracePt t="34368" x="2965450" y="3117850"/>
          <p14:tracePt t="34384" x="2965450" y="3111500"/>
          <p14:tracePt t="34544" x="2978150" y="3111500"/>
          <p14:tracePt t="34550" x="2990850" y="3105150"/>
          <p14:tracePt t="34570" x="3048000" y="3092450"/>
          <p14:tracePt t="34587" x="3136900" y="3086100"/>
          <p14:tracePt t="34601" x="3213100" y="3086100"/>
          <p14:tracePt t="34618" x="3321050" y="3086100"/>
          <p14:tracePt t="34635" x="3378200" y="3086100"/>
          <p14:tracePt t="34653" x="3384550" y="3086100"/>
          <p14:tracePt t="34684" x="3390900" y="3086100"/>
          <p14:tracePt t="35523" x="3397250" y="3079750"/>
          <p14:tracePt t="35526" x="3416300" y="3067050"/>
          <p14:tracePt t="35534" x="3435350" y="3035300"/>
          <p14:tracePt t="35555" x="3556000" y="2946400"/>
          <p14:tracePt t="35568" x="3790950" y="2787650"/>
          <p14:tracePt t="35601" x="4381500" y="2387600"/>
          <p14:tracePt t="35632" x="4870450" y="2108200"/>
          <p14:tracePt t="35667" x="5251450" y="1955800"/>
          <p14:tracePt t="35683" x="5308600" y="1943100"/>
          <p14:tracePt t="35701" x="5334000" y="1943100"/>
          <p14:tracePt t="35716" x="5359400" y="1943100"/>
          <p14:tracePt t="35734" x="5378450" y="1943100"/>
          <p14:tracePt t="35751" x="5403850" y="1943100"/>
          <p14:tracePt t="35766" x="5454650" y="1943100"/>
          <p14:tracePt t="35784" x="5556250" y="1943100"/>
          <p14:tracePt t="35801" x="5670550" y="1905000"/>
          <p14:tracePt t="35820" x="5937250" y="1847850"/>
          <p14:tracePt t="35834" x="6134100" y="1784350"/>
          <p14:tracePt t="35853" x="6540500" y="1682750"/>
          <p14:tracePt t="35866" x="6775450" y="1631950"/>
          <p14:tracePt t="35884" x="6991350" y="1511300"/>
          <p14:tracePt t="35900" x="7029450" y="1492250"/>
          <p14:tracePt t="35919" x="7035800" y="1485900"/>
          <p14:tracePt t="35963" x="7035800" y="1492250"/>
          <p14:tracePt t="35972" x="7035800" y="1511300"/>
          <p14:tracePt t="35983" x="7023100" y="1536700"/>
          <p14:tracePt t="36001" x="6997700" y="1581150"/>
          <p14:tracePt t="36021" x="6940550" y="1676400"/>
          <p14:tracePt t="36032" x="6896100" y="1758950"/>
          <p14:tracePt t="36051" x="6794500" y="1885950"/>
          <p14:tracePt t="36067" x="6743700" y="1955800"/>
          <p14:tracePt t="36084" x="6718300" y="1987550"/>
          <p14:tracePt t="37463" x="6654800" y="2032000"/>
          <p14:tracePt t="37470" x="6559550" y="2095500"/>
          <p14:tracePt t="37485" x="6305550" y="2266950"/>
          <p14:tracePt t="37500" x="6013450" y="2425700"/>
          <p14:tracePt t="37536" x="5308600" y="2806700"/>
          <p14:tracePt t="37566" x="4940300" y="3035300"/>
          <p14:tracePt t="37599" x="4921250" y="3041650"/>
          <p14:tracePt t="37643" x="4914900" y="3048000"/>
          <p14:tracePt t="37654" x="4902200" y="3060700"/>
          <p14:tracePt t="37695" x="4902200" y="3067050"/>
          <p14:tracePt t="37699" x="4895850" y="3067050"/>
          <p14:tracePt t="37720" x="4857750" y="3086100"/>
          <p14:tracePt t="37731" x="4775200" y="3136900"/>
          <p14:tracePt t="37749" x="4508500" y="3321050"/>
          <p14:tracePt t="37766" x="4222750" y="3505200"/>
          <p14:tracePt t="37782" x="3975100" y="3632200"/>
          <p14:tracePt t="37800" x="3816350" y="3683000"/>
          <p14:tracePt t="37825" x="3797300" y="3683000"/>
          <p14:tracePt t="37841" x="3778250" y="3683000"/>
          <p14:tracePt t="37849" x="3765550" y="3663950"/>
          <p14:tracePt t="37869" x="3752850" y="3625850"/>
          <p14:tracePt t="37884" x="3727450" y="3587750"/>
          <p14:tracePt t="37899" x="3702050" y="3530600"/>
          <p14:tracePt t="37916" x="3695700" y="3486150"/>
          <p14:tracePt t="37933" x="3695700" y="3460750"/>
          <p14:tracePt t="37950" x="3695700" y="3416300"/>
          <p14:tracePt t="37966" x="3695700" y="3359150"/>
          <p14:tracePt t="37983" x="3695700" y="3321050"/>
          <p14:tracePt t="38060" x="3689350" y="3314700"/>
          <p14:tracePt t="38075" x="3683000" y="3314700"/>
          <p14:tracePt t="38078" x="3676650" y="3314700"/>
          <p14:tracePt t="38091" x="3663950" y="3314700"/>
          <p14:tracePt t="38100" x="3657600" y="3327400"/>
          <p14:tracePt t="38116" x="3632200" y="3340100"/>
          <p14:tracePt t="38311" x="3638550" y="3340100"/>
          <p14:tracePt t="38315" x="3644900" y="3333750"/>
          <p14:tracePt t="38317" x="3657600" y="3327400"/>
          <p14:tracePt t="38331" x="3689350" y="3314700"/>
          <p14:tracePt t="38349" x="3740150" y="3308350"/>
          <p14:tracePt t="38364" x="3771900" y="3295650"/>
          <p14:tracePt t="38383" x="3803650" y="3295650"/>
          <p14:tracePt t="38403" x="3822700" y="3295650"/>
          <p14:tracePt t="38416" x="3835400" y="3295650"/>
          <p14:tracePt t="38448" x="3848100" y="3314700"/>
          <p14:tracePt t="38501" x="3848100" y="3327400"/>
          <p14:tracePt t="38509" x="3848100" y="3333750"/>
          <p14:tracePt t="38516" x="3848100" y="3346450"/>
          <p14:tracePt t="38532" x="3841750" y="3359150"/>
          <p14:tracePt t="38549" x="3822700" y="3378200"/>
          <p14:tracePt t="38565" x="3816350" y="3384550"/>
          <p14:tracePt t="38583" x="3803650" y="3397250"/>
          <p14:tracePt t="38791" x="3797300" y="3403600"/>
          <p14:tracePt t="38794" x="3790950" y="3409950"/>
          <p14:tracePt t="38799" x="3790950" y="3416300"/>
          <p14:tracePt t="38816" x="3765550" y="3435350"/>
          <p14:tracePt t="38833" x="3733800" y="3454400"/>
          <p14:tracePt t="38849" x="3714750" y="3454400"/>
          <p14:tracePt t="38864" x="3708400" y="3454400"/>
          <p14:tracePt t="38900" x="3657600" y="3435350"/>
          <p14:tracePt t="38934" x="3638550" y="3390900"/>
          <p14:tracePt t="38965" x="3638550" y="3346450"/>
          <p14:tracePt t="39022" x="3638550" y="3333750"/>
          <p14:tracePt t="39030" x="3638550" y="3327400"/>
          <p14:tracePt t="39043" x="3651250" y="3321050"/>
          <p14:tracePt t="39052" x="3657600" y="3321050"/>
          <p14:tracePt t="39066" x="3702050" y="3321050"/>
          <p14:tracePt t="39083" x="3721100" y="3321050"/>
          <p14:tracePt t="39099" x="3740150" y="3321050"/>
          <p14:tracePt t="39134" x="3746500" y="3321050"/>
          <p14:tracePt t="39149" x="3746500" y="3346450"/>
          <p14:tracePt t="39166" x="3746500" y="3384550"/>
          <p14:tracePt t="39182" x="3727450" y="3403600"/>
          <p14:tracePt t="39201" x="3695700" y="3429000"/>
          <p14:tracePt t="39215" x="3676650" y="3441700"/>
          <p14:tracePt t="39232" x="3657600" y="3435350"/>
          <p14:tracePt t="39249" x="3638550" y="3429000"/>
          <p14:tracePt t="39265" x="3632200" y="3416300"/>
          <p14:tracePt t="39281" x="3632200" y="3390900"/>
          <p14:tracePt t="39299" x="3632200" y="3340100"/>
          <p14:tracePt t="39322" x="3638550" y="3308350"/>
          <p14:tracePt t="39333" x="3663950" y="3289300"/>
          <p14:tracePt t="39349" x="3695700" y="3282950"/>
          <p14:tracePt t="39367" x="3746500" y="3282950"/>
          <p14:tracePt t="39383" x="3771900" y="3282950"/>
          <p14:tracePt t="39399" x="3784600" y="3282950"/>
          <p14:tracePt t="39418" x="3803650" y="3302000"/>
          <p14:tracePt t="39433" x="3810000" y="3308350"/>
          <p14:tracePt t="39448" x="3810000" y="3333750"/>
          <p14:tracePt t="39464" x="3810000" y="3359150"/>
          <p14:tracePt t="39483" x="3790950" y="3390900"/>
          <p14:tracePt t="39502" x="3746500" y="3409950"/>
          <p14:tracePt t="39515" x="3733800" y="3416300"/>
          <p14:tracePt t="39535" x="3714750" y="3416300"/>
          <p14:tracePt t="39565" x="3708400" y="3416300"/>
          <p14:tracePt t="39581" x="3727450" y="3397250"/>
          <p14:tracePt t="39599" x="3790950" y="3352800"/>
          <p14:tracePt t="39616" x="3822700" y="3327400"/>
          <p14:tracePt t="39632" x="3835400" y="3321050"/>
          <p14:tracePt t="40017" x="3841750" y="3321050"/>
          <p14:tracePt t="40028" x="3841750" y="3327400"/>
          <p14:tracePt t="40032" x="3841750" y="3333750"/>
          <p14:tracePt t="40048" x="3816350" y="3371850"/>
          <p14:tracePt t="40068" x="3778250" y="3429000"/>
          <p14:tracePt t="40083" x="3752850" y="3479800"/>
          <p14:tracePt t="40101" x="3714750" y="3524250"/>
          <p14:tracePt t="40132" x="3702050" y="3549650"/>
          <p14:tracePt t="40292" x="3695700" y="3549650"/>
          <p14:tracePt t="40304" x="3695700" y="3543300"/>
          <p14:tracePt t="40308" x="3702050" y="3536950"/>
          <p14:tracePt t="40313" x="3708400" y="3524250"/>
          <p14:tracePt t="40332" x="3759200" y="3448050"/>
          <p14:tracePt t="40348" x="3797300" y="3378200"/>
          <p14:tracePt t="40365" x="3810000" y="3352800"/>
          <p14:tracePt t="43261" x="3937000" y="3352800"/>
          <p14:tracePt t="43268" x="4076700" y="3352800"/>
          <p14:tracePt t="43282" x="4400550" y="3352800"/>
          <p14:tracePt t="43296" x="4603750" y="3333750"/>
          <p14:tracePt t="43302" x="4711700" y="3333750"/>
          <p14:tracePt t="43313" x="4800600" y="3333750"/>
          <p14:tracePt t="43331" x="4927600" y="3365500"/>
          <p14:tracePt t="43348" x="5029200" y="3429000"/>
          <p14:tracePt t="43380" x="5168900" y="3505200"/>
          <p14:tracePt t="43414" x="5226050" y="3536950"/>
          <p14:tracePt t="43450" x="5270500" y="3562350"/>
          <p14:tracePt t="43463" x="5314950" y="3587750"/>
          <p14:tracePt t="43480" x="5372100" y="3632200"/>
          <p14:tracePt t="43496" x="5454650" y="3644900"/>
          <p14:tracePt t="43513" x="5619750" y="3695700"/>
          <p14:tracePt t="43529" x="5759450" y="3708400"/>
          <p14:tracePt t="43549" x="5835650" y="3714750"/>
          <p14:tracePt t="43565" x="5867400" y="3721100"/>
          <p14:tracePt t="43580" x="5880100" y="3733800"/>
          <p14:tracePt t="43597" x="5892800" y="3746500"/>
          <p14:tracePt t="43613" x="5892800" y="3784600"/>
          <p14:tracePt t="43629" x="5892800" y="3841750"/>
          <p14:tracePt t="43650" x="5892800" y="3924300"/>
          <p14:tracePt t="43663" x="5892800" y="3975100"/>
          <p14:tracePt t="43682" x="5892800" y="4006850"/>
          <p14:tracePt t="43697" x="5892800" y="4032250"/>
          <p14:tracePt t="44271" x="5842000" y="4051300"/>
          <p14:tracePt t="44278" x="5797550" y="4057650"/>
          <p14:tracePt t="44296" x="5568950" y="4102100"/>
          <p14:tracePt t="44300" x="5518150" y="4114800"/>
          <p14:tracePt t="44313" x="5340350" y="4146550"/>
          <p14:tracePt t="44346" x="5149850" y="4159250"/>
          <p14:tracePt t="44380" x="5099050" y="4152900"/>
          <p14:tracePt t="45067" x="5111750" y="4152900"/>
          <p14:tracePt t="45070" x="5118100" y="4152900"/>
          <p14:tracePt t="45078" x="5149850" y="4152900"/>
          <p14:tracePt t="45096" x="5219700" y="4152900"/>
          <p14:tracePt t="45129" x="5391150" y="4152900"/>
          <p14:tracePt t="45163" x="5575300" y="4133850"/>
          <p14:tracePt t="45198" x="5695950" y="4102100"/>
          <p14:tracePt t="45213" x="5727700" y="4102100"/>
          <p14:tracePt t="45230" x="5740400" y="4102100"/>
          <p14:tracePt t="45631" x="5778500" y="4102100"/>
          <p14:tracePt t="45645" x="5810250" y="4102100"/>
          <p14:tracePt t="45661" x="5842000" y="4102100"/>
          <p14:tracePt t="45696" x="5880100" y="4114800"/>
          <p14:tracePt t="45728" x="5905500" y="4121150"/>
          <p14:tracePt t="45763" x="5918200" y="4121150"/>
          <p14:tracePt t="45780" x="5937250" y="4133850"/>
          <p14:tracePt t="45795" x="5949950" y="4140200"/>
          <p14:tracePt t="45813" x="5962650" y="4152900"/>
          <p14:tracePt t="45833" x="5981700" y="4165600"/>
          <p14:tracePt t="45844" x="5994400" y="4178300"/>
          <p14:tracePt t="45864" x="6013450" y="4210050"/>
          <p14:tracePt t="45878" x="6013450" y="4222750"/>
          <p14:tracePt t="45895" x="6019800" y="4241800"/>
          <p14:tracePt t="45911" x="6032500" y="4254500"/>
          <p14:tracePt t="45933" x="6032500" y="4260850"/>
          <p14:tracePt t="45961" x="6032500" y="4267200"/>
          <p14:tracePt t="46137" x="6032500" y="4279900"/>
          <p14:tracePt t="46140" x="6032500" y="4286250"/>
          <p14:tracePt t="46149" x="6019800" y="4292600"/>
          <p14:tracePt t="46161" x="5994400" y="4311650"/>
          <p14:tracePt t="46179" x="5930900" y="4356100"/>
          <p14:tracePt t="46194" x="5880100" y="4387850"/>
          <p14:tracePt t="46213" x="5848350" y="4406900"/>
          <p14:tracePt t="46228" x="5829300" y="4419600"/>
          <p14:tracePt t="46244" x="5822950" y="4432300"/>
          <p14:tracePt t="46280" x="5816600" y="4432300"/>
          <p14:tracePt t="46295" x="5803900" y="4451350"/>
          <p14:tracePt t="46311" x="5803900" y="4470400"/>
          <p14:tracePt t="46329" x="5791200" y="4502150"/>
          <p14:tracePt t="46344" x="5778500" y="4546600"/>
          <p14:tracePt t="46360" x="5765800" y="4603750"/>
          <p14:tracePt t="46379" x="5746750" y="4660900"/>
          <p14:tracePt t="46394" x="5740400" y="4705350"/>
          <p14:tracePt t="46410" x="5734050" y="4743450"/>
          <p14:tracePt t="46427" x="5727700" y="4762500"/>
          <p14:tracePt t="46444" x="5727700" y="4775200"/>
          <p14:tracePt t="46461" x="5715000" y="4781550"/>
          <p14:tracePt t="46477" x="5715000" y="4800600"/>
          <p14:tracePt t="46494" x="5702300" y="4826000"/>
          <p14:tracePt t="46510" x="5695950" y="4845050"/>
          <p14:tracePt t="46527" x="5683250" y="4883150"/>
          <p14:tracePt t="46544" x="5676900" y="4889500"/>
          <p14:tracePt t="46560" x="5670550" y="4895850"/>
          <p14:tracePt t="47440" x="5670550" y="4870450"/>
          <p14:tracePt t="47446" x="5670550" y="4857750"/>
          <p14:tracePt t="47461" x="5695950" y="4819650"/>
          <p14:tracePt t="47482" x="5734050" y="4768850"/>
          <p14:tracePt t="47510" x="5765800" y="4711700"/>
          <p14:tracePt t="47543" x="5791200" y="4673600"/>
          <p14:tracePt t="47579" x="5848350" y="4591050"/>
          <p14:tracePt t="47596" x="5873750" y="4546600"/>
          <p14:tracePt t="47612" x="5899150" y="4514850"/>
          <p14:tracePt t="47630" x="5911850" y="4483100"/>
          <p14:tracePt t="47646" x="5911850" y="4464050"/>
          <p14:tracePt t="47661" x="5911850" y="4445000"/>
          <p14:tracePt t="47681" x="5911850" y="4432300"/>
          <p14:tracePt t="47697" x="5911850" y="4419600"/>
          <p14:tracePt t="47776" x="5911850" y="4413250"/>
          <p14:tracePt t="47783" x="5905500" y="4400550"/>
          <p14:tracePt t="47897" x="5899150" y="4400550"/>
          <p14:tracePt t="47906" x="5892800" y="4400550"/>
          <p14:tracePt t="47911" x="5892800" y="4406900"/>
          <p14:tracePt t="47928" x="5867400" y="4451350"/>
          <p14:tracePt t="47944" x="5829300" y="4508500"/>
          <p14:tracePt t="47965" x="5759450" y="4572000"/>
          <p14:tracePt t="47980" x="5702300" y="4610100"/>
          <p14:tracePt t="47997" x="5676900" y="4622800"/>
          <p14:tracePt t="48011" x="5657850" y="4629150"/>
          <p14:tracePt t="48026" x="5638800" y="4629150"/>
          <p14:tracePt t="48044" x="5581650" y="4629150"/>
          <p14:tracePt t="48061" x="5505450" y="4629150"/>
          <p14:tracePt t="48078" x="5410200" y="4629150"/>
          <p14:tracePt t="48094" x="5289550" y="4629150"/>
          <p14:tracePt t="48111" x="5162550" y="4610100"/>
          <p14:tracePt t="48128" x="5086350" y="4559300"/>
          <p14:tracePt t="48144" x="5067300" y="4546600"/>
          <p14:tracePt t="48165" x="5067300" y="4508500"/>
          <p14:tracePt t="48179" x="5067300" y="4483100"/>
          <p14:tracePt t="48195" x="5073650" y="4445000"/>
          <p14:tracePt t="48211" x="5086350" y="4425950"/>
          <p14:tracePt t="48228" x="5111750" y="4387850"/>
          <p14:tracePt t="48244" x="5124450" y="4362450"/>
          <p14:tracePt t="48260" x="5143500" y="4330700"/>
          <p14:tracePt t="48278" x="5168900" y="4298950"/>
          <p14:tracePt t="48295" x="5187950" y="4273550"/>
          <p14:tracePt t="48311" x="5213350" y="4254500"/>
          <p14:tracePt t="48328" x="5257800" y="4229100"/>
          <p14:tracePt t="48344" x="5308600" y="4203700"/>
          <p14:tracePt t="48361" x="5365750" y="4165600"/>
          <p14:tracePt t="48378" x="5435600" y="4140200"/>
          <p14:tracePt t="48394" x="5486400" y="4127500"/>
          <p14:tracePt t="48411" x="5549900" y="4121150"/>
          <p14:tracePt t="48428" x="5613400" y="4108450"/>
          <p14:tracePt t="48445" x="5645150" y="4108450"/>
          <p14:tracePt t="48461" x="5664200" y="4108450"/>
          <p14:tracePt t="48477" x="5689600" y="4108450"/>
          <p14:tracePt t="48493" x="5727700" y="4114800"/>
          <p14:tracePt t="48512" x="5784850" y="4152900"/>
          <p14:tracePt t="48528" x="5829300" y="4178300"/>
          <p14:tracePt t="48544" x="5873750" y="4197350"/>
          <p14:tracePt t="48564" x="5905500" y="4229100"/>
          <p14:tracePt t="48579" x="5924550" y="4241800"/>
          <p14:tracePt t="48596" x="5943600" y="4248150"/>
          <p14:tracePt t="48611" x="5956300" y="4260850"/>
          <p14:tracePt t="48630" x="5975350" y="4286250"/>
          <p14:tracePt t="48644" x="5975350" y="4318000"/>
          <p14:tracePt t="48666" x="5975350" y="4349750"/>
          <p14:tracePt t="48677" x="5975350" y="4375150"/>
          <p14:tracePt t="48695" x="5975350" y="4400550"/>
          <p14:tracePt t="48712" x="5975350" y="4419600"/>
          <p14:tracePt t="48727" x="5962650" y="4438650"/>
          <p14:tracePt t="48746" x="5930900" y="4470400"/>
          <p14:tracePt t="48763" x="5886450" y="4502150"/>
          <p14:tracePt t="48777" x="5842000" y="4533900"/>
          <p14:tracePt t="48795" x="5784850" y="4552950"/>
          <p14:tracePt t="48805" x="5740400" y="4565650"/>
          <p14:tracePt t="48809" x="5721350" y="4572000"/>
          <p14:tracePt t="48826" x="5651500" y="4578350"/>
          <p14:tracePt t="48845" x="5594350" y="4578350"/>
          <p14:tracePt t="48861" x="5556250" y="4578350"/>
          <p14:tracePt t="48877" x="5518150" y="4578350"/>
          <p14:tracePt t="48897" x="5473700" y="4572000"/>
          <p14:tracePt t="48913" x="5435600" y="4552950"/>
          <p14:tracePt t="48928" x="5397500" y="4521200"/>
          <p14:tracePt t="48944" x="5346700" y="4489450"/>
          <p14:tracePt t="48961" x="5308600" y="4464050"/>
          <p14:tracePt t="48978" x="5283200" y="4445000"/>
          <p14:tracePt t="48995" x="5270500" y="4419600"/>
          <p14:tracePt t="49014" x="5251450" y="4400550"/>
          <p14:tracePt t="49028" x="5245100" y="4343400"/>
          <p14:tracePt t="49044" x="5245100" y="4279900"/>
          <p14:tracePt t="49061" x="5245100" y="4191000"/>
          <p14:tracePt t="49078" x="5283200" y="4140200"/>
          <p14:tracePt t="49093" x="5314950" y="4121150"/>
          <p14:tracePt t="49111" x="5372100" y="4095750"/>
          <p14:tracePt t="49127" x="5429250" y="4083050"/>
          <p14:tracePt t="49144" x="5505450" y="4083050"/>
          <p14:tracePt t="49160" x="5549900" y="4083050"/>
          <p14:tracePt t="49182" x="5632450" y="4102100"/>
          <p14:tracePt t="49194" x="5676900" y="4114800"/>
          <p14:tracePt t="49214" x="5772150" y="4171950"/>
          <p14:tracePt t="49228" x="5803900" y="4203700"/>
          <p14:tracePt t="49243" x="5842000" y="4248150"/>
          <p14:tracePt t="49263" x="5873750" y="4286250"/>
          <p14:tracePt t="49278" x="5880100" y="4343400"/>
          <p14:tracePt t="49294" x="5886450" y="4387850"/>
          <p14:tracePt t="49311" x="5886450" y="4445000"/>
          <p14:tracePt t="49328" x="5880100" y="4527550"/>
          <p14:tracePt t="49344" x="5848350" y="4603750"/>
          <p14:tracePt t="49361" x="5829300" y="4699000"/>
          <p14:tracePt t="49377" x="5803900" y="4781550"/>
          <p14:tracePt t="49394" x="5791200" y="4851400"/>
          <p14:tracePt t="49415" x="5778500" y="4883150"/>
          <p14:tracePt t="49429" x="5765800" y="4895850"/>
          <p14:tracePt t="49444" x="5759450" y="4908550"/>
          <p14:tracePt t="49462" x="5740400" y="4921250"/>
          <p14:tracePt t="49476" x="5740400" y="4933950"/>
          <p14:tracePt t="49494" x="5727700" y="4946650"/>
          <p14:tracePt t="49613" x="5727700" y="4953000"/>
          <p14:tracePt t="49623" x="5727700" y="4965700"/>
          <p14:tracePt t="49631" x="5727700" y="4972050"/>
          <p14:tracePt t="49644" x="5727700" y="4997450"/>
          <p14:tracePt t="49664" x="5721350" y="5016500"/>
          <p14:tracePt t="49678" x="5721350" y="5035550"/>
          <p14:tracePt t="49696" x="5715000" y="5060950"/>
          <p14:tracePt t="49709" x="5708650" y="5086350"/>
          <p14:tracePt t="49727" x="5689600" y="5099050"/>
          <p14:tracePt t="49744" x="5676900" y="5118100"/>
          <p14:tracePt t="49760" x="5664200" y="5124450"/>
          <p14:tracePt t="49777" x="5632450" y="5137150"/>
          <p14:tracePt t="49794" x="5568950" y="5137150"/>
          <p14:tracePt t="49799" x="5511800" y="5130800"/>
          <p14:tracePt t="49810" x="5441950" y="5099050"/>
          <p14:tracePt t="49831" x="5283200" y="5060950"/>
          <p14:tracePt t="49844" x="5226050" y="5035550"/>
          <p14:tracePt t="49864" x="5207000" y="5010150"/>
          <p14:tracePt t="49878" x="5181600" y="4946650"/>
          <p14:tracePt t="49893" x="5181600" y="4895850"/>
          <p14:tracePt t="49909" x="5181600" y="4826000"/>
          <p14:tracePt t="49926" x="5207000" y="4781550"/>
          <p14:tracePt t="49944" x="5232400" y="4749800"/>
          <p14:tracePt t="49960" x="5257800" y="4737100"/>
          <p14:tracePt t="49980" x="5314950" y="4711700"/>
          <p14:tracePt t="49992" x="5391150" y="4699000"/>
          <p14:tracePt t="50010" x="5562600" y="4660900"/>
          <p14:tracePt t="50027" x="5689600" y="4629150"/>
          <p14:tracePt t="50044" x="5778500" y="4629150"/>
          <p14:tracePt t="50061" x="5842000" y="4629150"/>
          <p14:tracePt t="50081" x="5886450" y="4629150"/>
          <p14:tracePt t="50095" x="5918200" y="4641850"/>
          <p14:tracePt t="50113" x="5949950" y="4673600"/>
          <p14:tracePt t="50127" x="5969000" y="4692650"/>
          <p14:tracePt t="50144" x="5988050" y="4737100"/>
          <p14:tracePt t="50164" x="5988050" y="4781550"/>
          <p14:tracePt t="50177" x="5988050" y="4832350"/>
          <p14:tracePt t="50194" x="5975350" y="4889500"/>
          <p14:tracePt t="50210" x="5930900" y="4946650"/>
          <p14:tracePt t="50227" x="5886450" y="4997450"/>
          <p14:tracePt t="50246" x="5829300" y="5041900"/>
          <p14:tracePt t="50265" x="5765800" y="5060950"/>
          <p14:tracePt t="50278" x="5683250" y="5073650"/>
          <p14:tracePt t="50293" x="5594350" y="5073650"/>
          <p14:tracePt t="50310" x="5486400" y="5060950"/>
          <p14:tracePt t="50327" x="5391150" y="5029200"/>
          <p14:tracePt t="50343" x="5346700" y="5016500"/>
          <p14:tracePt t="50360" x="5321300" y="5010150"/>
          <p14:tracePt t="50379" x="5308600" y="4997450"/>
          <p14:tracePt t="50396" x="5308600" y="4991100"/>
          <p14:tracePt t="50411" x="5308600" y="4946650"/>
          <p14:tracePt t="50426" x="5308600" y="4902200"/>
          <p14:tracePt t="50444" x="5308600" y="4864100"/>
          <p14:tracePt t="50462" x="5340350" y="4819650"/>
          <p14:tracePt t="50476" x="5384800" y="4794250"/>
          <p14:tracePt t="50493" x="5435600" y="4756150"/>
          <p14:tracePt t="50510" x="5530850" y="4730750"/>
          <p14:tracePt t="50527" x="5626100" y="4711700"/>
          <p14:tracePt t="50546" x="5695950" y="4699000"/>
          <p14:tracePt t="50564" x="5734050" y="4699000"/>
          <p14:tracePt t="50579" x="5740400" y="4699000"/>
          <p14:tracePt t="50594" x="5759450" y="4699000"/>
          <p14:tracePt t="50610" x="5778500" y="4699000"/>
          <p14:tracePt t="50626" x="5791200" y="4705350"/>
          <p14:tracePt t="50644" x="5797550" y="4718050"/>
          <p14:tracePt t="50662" x="5797550" y="4749800"/>
          <p14:tracePt t="50680" x="5797550" y="4775200"/>
          <p14:tracePt t="50692" x="5797550" y="4794250"/>
          <p14:tracePt t="50710" x="5797550" y="4832350"/>
          <p14:tracePt t="50725" x="5797550" y="4838700"/>
          <p14:tracePt t="50743" x="5797550" y="4851400"/>
          <p14:tracePt t="50760" x="5791200" y="4851400"/>
          <p14:tracePt t="50776" x="5784850" y="485775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8.3"/>
</p:tagLst>
</file>

<file path=ppt/tags/tag10.xml><?xml version="1.0" encoding="utf-8"?>
<p:tagLst xmlns:a="http://schemas.openxmlformats.org/drawingml/2006/main" xmlns:r="http://schemas.openxmlformats.org/officeDocument/2006/relationships" xmlns:p="http://schemas.openxmlformats.org/presentationml/2006/main">
  <p:tag name="TIMING" val="|29.1|7.3"/>
</p:tagLst>
</file>

<file path=ppt/tags/tag11.xml><?xml version="1.0" encoding="utf-8"?>
<p:tagLst xmlns:a="http://schemas.openxmlformats.org/drawingml/2006/main" xmlns:r="http://schemas.openxmlformats.org/officeDocument/2006/relationships" xmlns:p="http://schemas.openxmlformats.org/presentationml/2006/main">
  <p:tag name="TIMING" val="|19.7"/>
</p:tagLst>
</file>

<file path=ppt/tags/tag12.xml><?xml version="1.0" encoding="utf-8"?>
<p:tagLst xmlns:a="http://schemas.openxmlformats.org/drawingml/2006/main" xmlns:r="http://schemas.openxmlformats.org/officeDocument/2006/relationships" xmlns:p="http://schemas.openxmlformats.org/presentationml/2006/main">
  <p:tag name="TIMING" val="|24.1|1.4|6.8|15.9|5.2"/>
</p:tagLst>
</file>

<file path=ppt/tags/tag13.xml><?xml version="1.0" encoding="utf-8"?>
<p:tagLst xmlns:a="http://schemas.openxmlformats.org/drawingml/2006/main" xmlns:r="http://schemas.openxmlformats.org/officeDocument/2006/relationships" xmlns:p="http://schemas.openxmlformats.org/presentationml/2006/main">
  <p:tag name="TIMING" val="|14.4|1.6"/>
</p:tagLst>
</file>

<file path=ppt/tags/tag14.xml><?xml version="1.0" encoding="utf-8"?>
<p:tagLst xmlns:a="http://schemas.openxmlformats.org/drawingml/2006/main" xmlns:r="http://schemas.openxmlformats.org/officeDocument/2006/relationships" xmlns:p="http://schemas.openxmlformats.org/presentationml/2006/main">
  <p:tag name="TIMING" val="|0.8|9"/>
</p:tagLst>
</file>

<file path=ppt/tags/tag15.xml><?xml version="1.0" encoding="utf-8"?>
<p:tagLst xmlns:a="http://schemas.openxmlformats.org/drawingml/2006/main" xmlns:r="http://schemas.openxmlformats.org/officeDocument/2006/relationships" xmlns:p="http://schemas.openxmlformats.org/presentationml/2006/main">
  <p:tag name="TIMING" val="|19.7"/>
</p:tagLst>
</file>

<file path=ppt/tags/tag16.xml><?xml version="1.0" encoding="utf-8"?>
<p:tagLst xmlns:a="http://schemas.openxmlformats.org/drawingml/2006/main" xmlns:r="http://schemas.openxmlformats.org/officeDocument/2006/relationships" xmlns:p="http://schemas.openxmlformats.org/presentationml/2006/main">
  <p:tag name="TIMING" val="|13.6|10.7|29.9|13.3"/>
</p:tagLst>
</file>

<file path=ppt/tags/tag17.xml><?xml version="1.0" encoding="utf-8"?>
<p:tagLst xmlns:a="http://schemas.openxmlformats.org/drawingml/2006/main" xmlns:r="http://schemas.openxmlformats.org/officeDocument/2006/relationships" xmlns:p="http://schemas.openxmlformats.org/presentationml/2006/main">
  <p:tag name="TIMING" val="|27.9"/>
</p:tagLst>
</file>

<file path=ppt/tags/tag18.xml><?xml version="1.0" encoding="utf-8"?>
<p:tagLst xmlns:a="http://schemas.openxmlformats.org/drawingml/2006/main" xmlns:r="http://schemas.openxmlformats.org/officeDocument/2006/relationships" xmlns:p="http://schemas.openxmlformats.org/presentationml/2006/main">
  <p:tag name="TIMING" val="|7.9|0.7"/>
</p:tagLst>
</file>

<file path=ppt/tags/tag19.xml><?xml version="1.0" encoding="utf-8"?>
<p:tagLst xmlns:a="http://schemas.openxmlformats.org/drawingml/2006/main" xmlns:r="http://schemas.openxmlformats.org/officeDocument/2006/relationships" xmlns:p="http://schemas.openxmlformats.org/presentationml/2006/main">
  <p:tag name="TIMING" val="|10|6.7"/>
</p:tagLst>
</file>

<file path=ppt/tags/tag2.xml><?xml version="1.0" encoding="utf-8"?>
<p:tagLst xmlns:a="http://schemas.openxmlformats.org/drawingml/2006/main" xmlns:r="http://schemas.openxmlformats.org/officeDocument/2006/relationships" xmlns:p="http://schemas.openxmlformats.org/presentationml/2006/main">
  <p:tag name="TIMING" val="|19.7"/>
</p:tagLst>
</file>

<file path=ppt/tags/tag20.xml><?xml version="1.0" encoding="utf-8"?>
<p:tagLst xmlns:a="http://schemas.openxmlformats.org/drawingml/2006/main" xmlns:r="http://schemas.openxmlformats.org/officeDocument/2006/relationships" xmlns:p="http://schemas.openxmlformats.org/presentationml/2006/main">
  <p:tag name="TIMING" val="|19.7"/>
</p:tagLst>
</file>

<file path=ppt/tags/tag21.xml><?xml version="1.0" encoding="utf-8"?>
<p:tagLst xmlns:a="http://schemas.openxmlformats.org/drawingml/2006/main" xmlns:r="http://schemas.openxmlformats.org/officeDocument/2006/relationships" xmlns:p="http://schemas.openxmlformats.org/presentationml/2006/main">
  <p:tag name="TIMING" val="|19.9|0.9"/>
</p:tagLst>
</file>

<file path=ppt/tags/tag22.xml><?xml version="1.0" encoding="utf-8"?>
<p:tagLst xmlns:a="http://schemas.openxmlformats.org/drawingml/2006/main" xmlns:r="http://schemas.openxmlformats.org/officeDocument/2006/relationships" xmlns:p="http://schemas.openxmlformats.org/presentationml/2006/main">
  <p:tag name="TIMING" val="|9.7|1.3|0.5"/>
</p:tagLst>
</file>

<file path=ppt/tags/tag23.xml><?xml version="1.0" encoding="utf-8"?>
<p:tagLst xmlns:a="http://schemas.openxmlformats.org/drawingml/2006/main" xmlns:r="http://schemas.openxmlformats.org/officeDocument/2006/relationships" xmlns:p="http://schemas.openxmlformats.org/presentationml/2006/main">
  <p:tag name="TIMING" val="|0.9|1.2"/>
</p:tagLst>
</file>

<file path=ppt/tags/tag24.xml><?xml version="1.0" encoding="utf-8"?>
<p:tagLst xmlns:a="http://schemas.openxmlformats.org/drawingml/2006/main" xmlns:r="http://schemas.openxmlformats.org/officeDocument/2006/relationships" xmlns:p="http://schemas.openxmlformats.org/presentationml/2006/main">
  <p:tag name="TIMING" val="|4.8|31.3"/>
</p:tagLst>
</file>

<file path=ppt/tags/tag25.xml><?xml version="1.0" encoding="utf-8"?>
<p:tagLst xmlns:a="http://schemas.openxmlformats.org/drawingml/2006/main" xmlns:r="http://schemas.openxmlformats.org/officeDocument/2006/relationships" xmlns:p="http://schemas.openxmlformats.org/presentationml/2006/main">
  <p:tag name="TIMING" val="|10.1|4.2"/>
</p:tagLst>
</file>

<file path=ppt/tags/tag26.xml><?xml version="1.0" encoding="utf-8"?>
<p:tagLst xmlns:a="http://schemas.openxmlformats.org/drawingml/2006/main" xmlns:r="http://schemas.openxmlformats.org/officeDocument/2006/relationships" xmlns:p="http://schemas.openxmlformats.org/presentationml/2006/main">
  <p:tag name="TIMING" val="|17.2|11.8|2.9|1.5|8.8"/>
</p:tagLst>
</file>

<file path=ppt/tags/tag27.xml><?xml version="1.0" encoding="utf-8"?>
<p:tagLst xmlns:a="http://schemas.openxmlformats.org/drawingml/2006/main" xmlns:r="http://schemas.openxmlformats.org/officeDocument/2006/relationships" xmlns:p="http://schemas.openxmlformats.org/presentationml/2006/main">
  <p:tag name="TIMING" val="|17.4"/>
</p:tagLst>
</file>

<file path=ppt/tags/tag28.xml><?xml version="1.0" encoding="utf-8"?>
<p:tagLst xmlns:a="http://schemas.openxmlformats.org/drawingml/2006/main" xmlns:r="http://schemas.openxmlformats.org/officeDocument/2006/relationships" xmlns:p="http://schemas.openxmlformats.org/presentationml/2006/main">
  <p:tag name="TIMING" val="|12.7"/>
</p:tagLst>
</file>

<file path=ppt/tags/tag29.xml><?xml version="1.0" encoding="utf-8"?>
<p:tagLst xmlns:a="http://schemas.openxmlformats.org/drawingml/2006/main" xmlns:r="http://schemas.openxmlformats.org/officeDocument/2006/relationships" xmlns:p="http://schemas.openxmlformats.org/presentationml/2006/main">
  <p:tag name="TIMING" val="|9.7|9.8"/>
</p:tagLst>
</file>

<file path=ppt/tags/tag3.xml><?xml version="1.0" encoding="utf-8"?>
<p:tagLst xmlns:a="http://schemas.openxmlformats.org/drawingml/2006/main" xmlns:r="http://schemas.openxmlformats.org/officeDocument/2006/relationships" xmlns:p="http://schemas.openxmlformats.org/presentationml/2006/main">
  <p:tag name="TIMING" val="|19.7"/>
</p:tagLst>
</file>

<file path=ppt/tags/tag30.xml><?xml version="1.0" encoding="utf-8"?>
<p:tagLst xmlns:a="http://schemas.openxmlformats.org/drawingml/2006/main" xmlns:r="http://schemas.openxmlformats.org/officeDocument/2006/relationships" xmlns:p="http://schemas.openxmlformats.org/presentationml/2006/main">
  <p:tag name="TIMING" val="|18.1|5|15.5"/>
</p:tagLst>
</file>

<file path=ppt/tags/tag31.xml><?xml version="1.0" encoding="utf-8"?>
<p:tagLst xmlns:a="http://schemas.openxmlformats.org/drawingml/2006/main" xmlns:r="http://schemas.openxmlformats.org/officeDocument/2006/relationships" xmlns:p="http://schemas.openxmlformats.org/presentationml/2006/main">
  <p:tag name="TIMING" val="|30.7"/>
</p:tagLst>
</file>

<file path=ppt/tags/tag32.xml><?xml version="1.0" encoding="utf-8"?>
<p:tagLst xmlns:a="http://schemas.openxmlformats.org/drawingml/2006/main" xmlns:r="http://schemas.openxmlformats.org/officeDocument/2006/relationships" xmlns:p="http://schemas.openxmlformats.org/presentationml/2006/main">
  <p:tag name="TIMING" val="|26.9|1.6"/>
</p:tagLst>
</file>

<file path=ppt/tags/tag33.xml><?xml version="1.0" encoding="utf-8"?>
<p:tagLst xmlns:a="http://schemas.openxmlformats.org/drawingml/2006/main" xmlns:r="http://schemas.openxmlformats.org/officeDocument/2006/relationships" xmlns:p="http://schemas.openxmlformats.org/presentationml/2006/main">
  <p:tag name="TIMING" val="|5.2"/>
</p:tagLst>
</file>

<file path=ppt/tags/tag34.xml><?xml version="1.0" encoding="utf-8"?>
<p:tagLst xmlns:a="http://schemas.openxmlformats.org/drawingml/2006/main" xmlns:r="http://schemas.openxmlformats.org/officeDocument/2006/relationships" xmlns:p="http://schemas.openxmlformats.org/presentationml/2006/main">
  <p:tag name="TIMING" val="|44|1.6"/>
</p:tagLst>
</file>

<file path=ppt/tags/tag35.xml><?xml version="1.0" encoding="utf-8"?>
<p:tagLst xmlns:a="http://schemas.openxmlformats.org/drawingml/2006/main" xmlns:r="http://schemas.openxmlformats.org/officeDocument/2006/relationships" xmlns:p="http://schemas.openxmlformats.org/presentationml/2006/main">
  <p:tag name="TIMING" val="|9.6|2|27.7"/>
</p:tagLst>
</file>

<file path=ppt/tags/tag36.xml><?xml version="1.0" encoding="utf-8"?>
<p:tagLst xmlns:a="http://schemas.openxmlformats.org/drawingml/2006/main" xmlns:r="http://schemas.openxmlformats.org/officeDocument/2006/relationships" xmlns:p="http://schemas.openxmlformats.org/presentationml/2006/main">
  <p:tag name="TIMING" val="|3.9"/>
</p:tagLst>
</file>

<file path=ppt/tags/tag37.xml><?xml version="1.0" encoding="utf-8"?>
<p:tagLst xmlns:a="http://schemas.openxmlformats.org/drawingml/2006/main" xmlns:r="http://schemas.openxmlformats.org/officeDocument/2006/relationships" xmlns:p="http://schemas.openxmlformats.org/presentationml/2006/main">
  <p:tag name="TIMING" val="|13.6|19.4"/>
</p:tagLst>
</file>

<file path=ppt/tags/tag38.xml><?xml version="1.0" encoding="utf-8"?>
<p:tagLst xmlns:a="http://schemas.openxmlformats.org/drawingml/2006/main" xmlns:r="http://schemas.openxmlformats.org/officeDocument/2006/relationships" xmlns:p="http://schemas.openxmlformats.org/presentationml/2006/main">
  <p:tag name="TIMING" val="|19.7"/>
</p:tagLst>
</file>

<file path=ppt/tags/tag4.xml><?xml version="1.0" encoding="utf-8"?>
<p:tagLst xmlns:a="http://schemas.openxmlformats.org/drawingml/2006/main" xmlns:r="http://schemas.openxmlformats.org/officeDocument/2006/relationships" xmlns:p="http://schemas.openxmlformats.org/presentationml/2006/main">
  <p:tag name="TIMING" val="|101.9"/>
</p:tagLst>
</file>

<file path=ppt/tags/tag5.xml><?xml version="1.0" encoding="utf-8"?>
<p:tagLst xmlns:a="http://schemas.openxmlformats.org/drawingml/2006/main" xmlns:r="http://schemas.openxmlformats.org/officeDocument/2006/relationships" xmlns:p="http://schemas.openxmlformats.org/presentationml/2006/main">
  <p:tag name="TIMING" val="|19.3|1.2"/>
</p:tagLst>
</file>

<file path=ppt/tags/tag6.xml><?xml version="1.0" encoding="utf-8"?>
<p:tagLst xmlns:a="http://schemas.openxmlformats.org/drawingml/2006/main" xmlns:r="http://schemas.openxmlformats.org/officeDocument/2006/relationships" xmlns:p="http://schemas.openxmlformats.org/presentationml/2006/main">
  <p:tag name="TIMING" val="|4.1|28.2|0.8|7.2|4.6|22.5|9.1|0.9|0.8|7.6|12.5"/>
</p:tagLst>
</file>

<file path=ppt/tags/tag7.xml><?xml version="1.0" encoding="utf-8"?>
<p:tagLst xmlns:a="http://schemas.openxmlformats.org/drawingml/2006/main" xmlns:r="http://schemas.openxmlformats.org/officeDocument/2006/relationships" xmlns:p="http://schemas.openxmlformats.org/presentationml/2006/main">
  <p:tag name="TIMING" val="|40.8|1.1"/>
</p:tagLst>
</file>

<file path=ppt/tags/tag8.xml><?xml version="1.0" encoding="utf-8"?>
<p:tagLst xmlns:a="http://schemas.openxmlformats.org/drawingml/2006/main" xmlns:r="http://schemas.openxmlformats.org/officeDocument/2006/relationships" xmlns:p="http://schemas.openxmlformats.org/presentationml/2006/main">
  <p:tag name="TIMING" val="|6.4|6.7|9.3|29.2|7.9|6.8|2.4"/>
</p:tagLst>
</file>

<file path=ppt/tags/tag9.xml><?xml version="1.0" encoding="utf-8"?>
<p:tagLst xmlns:a="http://schemas.openxmlformats.org/drawingml/2006/main" xmlns:r="http://schemas.openxmlformats.org/officeDocument/2006/relationships" xmlns:p="http://schemas.openxmlformats.org/presentationml/2006/main">
  <p:tag name="TIMING" val="|21.6|2|0.6"/>
</p:tagLst>
</file>

<file path=ppt/theme/theme1.xml><?xml version="1.0" encoding="utf-8"?>
<a:theme xmlns:a="http://schemas.openxmlformats.org/drawingml/2006/main" name="佈景主題1">
  <a:themeElements>
    <a:clrScheme name="1_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預設簡報設計">
      <a:majorFont>
        <a:latin typeface="Arial Black"/>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1400" b="0"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1400" b="0"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1_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預設簡報設計">
  <a:themeElements>
    <a:clrScheme name="4_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預設簡報設計">
      <a:majorFont>
        <a:latin typeface="Arial Black"/>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佈景主題1</Template>
  <TotalTime>49040</TotalTime>
  <Words>7837</Words>
  <Application>Microsoft Office PowerPoint</Application>
  <PresentationFormat>如螢幕大小 (4:3)</PresentationFormat>
  <Paragraphs>900</Paragraphs>
  <Slides>46</Slides>
  <Notes>39</Notes>
  <HiddenSlides>0</HiddenSlides>
  <MMClips>46</MMClips>
  <ScaleCrop>false</ScaleCrop>
  <HeadingPairs>
    <vt:vector size="8" baseType="variant">
      <vt:variant>
        <vt:lpstr>使用字型</vt:lpstr>
      </vt:variant>
      <vt:variant>
        <vt:i4>12</vt:i4>
      </vt:variant>
      <vt:variant>
        <vt:lpstr>佈景主題</vt:lpstr>
      </vt:variant>
      <vt:variant>
        <vt:i4>2</vt:i4>
      </vt:variant>
      <vt:variant>
        <vt:lpstr>內嵌 OLE 伺服程式</vt:lpstr>
      </vt:variant>
      <vt:variant>
        <vt:i4>1</vt:i4>
      </vt:variant>
      <vt:variant>
        <vt:lpstr>投影片標題</vt:lpstr>
      </vt:variant>
      <vt:variant>
        <vt:i4>46</vt:i4>
      </vt:variant>
    </vt:vector>
  </HeadingPairs>
  <TitlesOfParts>
    <vt:vector size="61" baseType="lpstr">
      <vt:lpstr>MisterEarl BT</vt:lpstr>
      <vt:lpstr>PMingLiU</vt:lpstr>
      <vt:lpstr>PMingLiU</vt:lpstr>
      <vt:lpstr>標楷體</vt:lpstr>
      <vt:lpstr>Arial</vt:lpstr>
      <vt:lpstr>Arial Black</vt:lpstr>
      <vt:lpstr>Calibri</vt:lpstr>
      <vt:lpstr>Cambria Math</vt:lpstr>
      <vt:lpstr>Symbol</vt:lpstr>
      <vt:lpstr>Tahoma</vt:lpstr>
      <vt:lpstr>Times New Roman</vt:lpstr>
      <vt:lpstr>Wingdings</vt:lpstr>
      <vt:lpstr>佈景主題1</vt:lpstr>
      <vt:lpstr>4_預設簡報設計</vt:lpstr>
      <vt:lpstr>Graph</vt:lpstr>
      <vt:lpstr>PowerPoint 簡報</vt:lpstr>
      <vt:lpstr>PowerPoint 簡報</vt:lpstr>
      <vt:lpstr>PowerPoint 簡報</vt:lpstr>
      <vt:lpstr>Outline</vt:lpstr>
      <vt:lpstr>Outline</vt:lpstr>
      <vt:lpstr>PowerPoint 簡報</vt:lpstr>
      <vt:lpstr>PowerPoint 簡報</vt:lpstr>
      <vt:lpstr>PowerPoint 簡報</vt:lpstr>
      <vt:lpstr>PowerPoint 簡報</vt:lpstr>
      <vt:lpstr>PowerPoint 簡報</vt:lpstr>
      <vt:lpstr>PowerPoint 簡報</vt:lpstr>
      <vt:lpstr>PowerPoint 簡報</vt:lpstr>
      <vt:lpstr>Outline</vt:lpstr>
      <vt:lpstr>PowerPoint 簡報</vt:lpstr>
      <vt:lpstr>PowerPoint 簡報</vt:lpstr>
      <vt:lpstr>PowerPoint 簡報</vt:lpstr>
      <vt:lpstr>Outline</vt:lpstr>
      <vt:lpstr>PowerPoint 簡報</vt:lpstr>
      <vt:lpstr>PowerPoint 簡報</vt:lpstr>
      <vt:lpstr>PowerPoint 簡報</vt:lpstr>
      <vt:lpstr>PowerPoint 簡報</vt:lpstr>
      <vt:lpstr>Outline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Single Photon Detection measurement</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Extremely high efficiency  InGaAs/InAlAs SPAD</vt:lpstr>
      <vt:lpstr>Outline</vt:lpstr>
      <vt:lpstr>PowerPoint 簡報</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Germanium on Silicon Avalanche Photodiode</dc:title>
  <dc:creator>我的電腦</dc:creator>
  <cp:lastModifiedBy>Jin-Wei Shi</cp:lastModifiedBy>
  <cp:revision>1407</cp:revision>
  <dcterms:created xsi:type="dcterms:W3CDTF">2017-12-04T00:25:45Z</dcterms:created>
  <dcterms:modified xsi:type="dcterms:W3CDTF">2022-04-09T16:23:28Z</dcterms:modified>
</cp:coreProperties>
</file>